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7" r:id="rId3"/>
    <p:sldId id="305" r:id="rId4"/>
    <p:sldId id="284" r:id="rId5"/>
    <p:sldId id="285" r:id="rId6"/>
    <p:sldId id="308" r:id="rId7"/>
    <p:sldId id="306" r:id="rId8"/>
    <p:sldId id="307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CONGEST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Bandwidth limitations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B3B278-36BE-3F30-D0A4-AEC33E7D738A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C40ED-40F9-9A4D-8A4E-15F7EEB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hard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A06C-8D47-2D44-964B-B4730977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A:</a:t>
            </a:r>
            <a:r>
              <a:rPr lang="en-US" dirty="0"/>
              <a:t> complicated, lots of information</a:t>
            </a:r>
          </a:p>
          <a:p>
            <a:r>
              <a:rPr lang="en-US" b="1" dirty="0">
                <a:latin typeface="Bernino Sans" pitchFamily="2" charset="77"/>
              </a:rPr>
              <a:t>B: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bottleneck</a:t>
            </a:r>
          </a:p>
          <a:p>
            <a:pPr lvl="1"/>
            <a:r>
              <a:rPr lang="en-US" dirty="0"/>
              <a:t>can only send small number of bits</a:t>
            </a:r>
            <a:br>
              <a:rPr lang="en-US" dirty="0"/>
            </a:br>
            <a:r>
              <a:rPr lang="en-US" dirty="0"/>
              <a:t>per round from A to C</a:t>
            </a:r>
          </a:p>
          <a:p>
            <a:r>
              <a:rPr lang="en-US" b="1" dirty="0">
                <a:latin typeface="Bernino Sans" pitchFamily="2" charset="77"/>
              </a:rPr>
              <a:t>C:</a:t>
            </a:r>
            <a:r>
              <a:rPr lang="en-US" dirty="0"/>
              <a:t> need to know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D4948-03DC-E549-A8DF-1B8829F6FD68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0AA8A-4C8A-9843-8171-1A12407AB061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9F8BA-9201-764C-8B54-F771F87FE926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8A82-0278-C44B-9187-9D4C0064FA13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06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6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  <a:p>
            <a:r>
              <a:rPr lang="en-US" dirty="0"/>
              <a:t>Contradiction: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different</a:t>
            </a:r>
            <a:r>
              <a:rPr lang="en-US" dirty="0"/>
              <a:t> inputs in A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messages across B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output in 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7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CONGEST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bandwidth limitation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Messages at most </a:t>
            </a:r>
            <a:r>
              <a:rPr lang="en-US" i="1" dirty="0">
                <a:latin typeface="Bernina Sans Light" pitchFamily="2" charset="77"/>
              </a:rPr>
              <a:t>O</a:t>
            </a:r>
            <a:r>
              <a:rPr lang="en-US" dirty="0">
                <a:latin typeface="Bernina Sans Light" pitchFamily="2" charset="77"/>
              </a:rPr>
              <a:t>(log 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 bits</a:t>
            </a:r>
          </a:p>
        </p:txBody>
      </p:sp>
    </p:spTree>
    <p:extLst>
      <p:ext uri="{BB962C8B-B14F-4D97-AF65-F5344CB8AC3E}">
        <p14:creationId xmlns:p14="http://schemas.microsoft.com/office/powerpoint/2010/main" val="2863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unbounded messages</a:t>
            </a:r>
            <a:endParaRPr lang="en-US" sz="4400" dirty="0">
              <a:solidFill>
                <a:schemeClr val="accent1"/>
              </a:solidFill>
              <a:latin typeface="Bernina Sans Light" pitchFamily="2" charset="77"/>
            </a:endParaRPr>
          </a:p>
          <a:p>
            <a:pPr>
              <a:spcBef>
                <a:spcPts val="1500"/>
              </a:spcBef>
            </a:pPr>
            <a:r>
              <a:rPr lang="en-US" dirty="0"/>
              <a:t>everything trivial to solve in </a:t>
            </a:r>
            <a:r>
              <a:rPr lang="en-US" i="1" dirty="0"/>
              <a:t>O</a:t>
            </a:r>
            <a:r>
              <a:rPr lang="en-US" dirty="0"/>
              <a:t>(diameter) rounds: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bounded messages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is way too expensive</a:t>
            </a:r>
          </a:p>
          <a:p>
            <a:pPr>
              <a:spcBef>
                <a:spcPts val="1500"/>
              </a:spcBef>
            </a:pPr>
            <a:r>
              <a:rPr lang="en-US" i="1" dirty="0"/>
              <a:t>O</a:t>
            </a:r>
            <a:r>
              <a:rPr lang="en-US" dirty="0"/>
              <a:t>(diameter)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nontrivial</a:t>
            </a:r>
          </a:p>
        </p:txBody>
      </p:sp>
    </p:spTree>
    <p:extLst>
      <p:ext uri="{BB962C8B-B14F-4D97-AF65-F5344CB8AC3E}">
        <p14:creationId xmlns:p14="http://schemas.microsoft.com/office/powerpoint/2010/main" val="20634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Designing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efficient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algorithms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</a:t>
            </a:r>
          </a:p>
        </p:txBody>
      </p:sp>
    </p:spTree>
    <p:extLst>
      <p:ext uri="{BB962C8B-B14F-4D97-AF65-F5344CB8AC3E}">
        <p14:creationId xmlns:p14="http://schemas.microsoft.com/office/powerpoint/2010/main" val="26895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5C-C06A-D143-9089-6E6BDCF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39479-DE3E-0348-AD1C-08C9F527D8EC}"/>
              </a:ext>
            </a:extLst>
          </p:cNvPr>
          <p:cNvSpPr/>
          <p:nvPr/>
        </p:nvSpPr>
        <p:spPr>
          <a:xfrm>
            <a:off x="3211287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Washing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CD8-171F-2746-B24E-9533F0792966}"/>
              </a:ext>
            </a:extLst>
          </p:cNvPr>
          <p:cNvSpPr/>
          <p:nvPr/>
        </p:nvSpPr>
        <p:spPr>
          <a:xfrm>
            <a:off x="7451272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Dryer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44791-5AD0-DF43-BD10-44FF120802CF}"/>
              </a:ext>
            </a:extLst>
          </p:cNvPr>
          <p:cNvSpPr/>
          <p:nvPr/>
        </p:nvSpPr>
        <p:spPr>
          <a:xfrm>
            <a:off x="3630386" y="2541815"/>
            <a:ext cx="1246414" cy="1246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529C-5343-CE4D-944B-9B2EFDF67687}"/>
              </a:ext>
            </a:extLst>
          </p:cNvPr>
          <p:cNvSpPr/>
          <p:nvPr/>
        </p:nvSpPr>
        <p:spPr>
          <a:xfrm>
            <a:off x="7644494" y="2541815"/>
            <a:ext cx="1692728" cy="16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7824B-A3FA-5D46-8494-F4F925135BA8}"/>
              </a:ext>
            </a:extLst>
          </p:cNvPr>
          <p:cNvSpPr/>
          <p:nvPr/>
        </p:nvSpPr>
        <p:spPr>
          <a:xfrm>
            <a:off x="3883479" y="2797629"/>
            <a:ext cx="734785" cy="734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3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operations in progress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simultaneously</a:t>
            </a:r>
          </a:p>
          <a:p>
            <a:r>
              <a:rPr lang="en-US" dirty="0"/>
              <a:t>Using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different resources</a:t>
            </a:r>
          </a:p>
          <a:p>
            <a:r>
              <a:rPr lang="en-US" dirty="0"/>
              <a:t>In APSP algorithm:</a:t>
            </a:r>
          </a:p>
          <a:p>
            <a:pPr lvl="1"/>
            <a:r>
              <a:rPr lang="en-US" dirty="0"/>
              <a:t>multiple waves</a:t>
            </a:r>
          </a:p>
          <a:p>
            <a:pPr lvl="1"/>
            <a:r>
              <a:rPr lang="en-US" dirty="0"/>
              <a:t>using different</a:t>
            </a:r>
            <a:br>
              <a:rPr lang="en-US" dirty="0"/>
            </a:br>
            <a:r>
              <a:rPr lang="en-US" dirty="0"/>
              <a:t>communication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1831-5B3B-DC49-B84F-8BE6541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Does not reduce the total number of messages</a:t>
            </a:r>
            <a:endParaRPr lang="en-US" dirty="0"/>
          </a:p>
          <a:p>
            <a:pPr lvl="1"/>
            <a:r>
              <a:rPr lang="en-US" dirty="0"/>
              <a:t>only removes idle periods between messages</a:t>
            </a:r>
          </a:p>
          <a:p>
            <a:r>
              <a:rPr lang="en-US" dirty="0"/>
              <a:t>If all communication links are already sending useful data every round, no room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7567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kind of problems cannot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be solved fast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model?</a:t>
            </a:r>
          </a:p>
        </p:txBody>
      </p:sp>
    </p:spTree>
    <p:extLst>
      <p:ext uri="{BB962C8B-B14F-4D97-AF65-F5344CB8AC3E}">
        <p14:creationId xmlns:p14="http://schemas.microsoft.com/office/powerpoint/2010/main" val="3542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264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Pipelining</vt:lpstr>
      <vt:lpstr>PowerPoint Presentation</vt:lpstr>
      <vt:lpstr>Typical hard problems</vt:lpstr>
      <vt:lpstr>Proving hardness</vt:lpstr>
      <vt:lpstr>Proving hardness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95</cp:revision>
  <dcterms:created xsi:type="dcterms:W3CDTF">2020-08-20T21:40:58Z</dcterms:created>
  <dcterms:modified xsi:type="dcterms:W3CDTF">2022-10-03T20:20:31Z</dcterms:modified>
</cp:coreProperties>
</file>