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87" r:id="rId3"/>
    <p:sldId id="288" r:id="rId4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  <p:sldId id="297" r:id="rId13"/>
    <p:sldId id="305" r:id="rId14"/>
    <p:sldId id="298" r:id="rId15"/>
    <p:sldId id="299" r:id="rId16"/>
    <p:sldId id="300" r:id="rId17"/>
    <p:sldId id="301" r:id="rId18"/>
    <p:sldId id="307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5"/>
    <p:restoredTop sz="94718"/>
  </p:normalViewPr>
  <p:slideViewPr>
    <p:cSldViewPr snapToGrid="0" snapToObjects="1" showGuides="1">
      <p:cViewPr varScale="1">
        <p:scale>
          <a:sx n="107" d="100"/>
          <a:sy n="107" d="100"/>
        </p:scale>
        <p:origin x="18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6F1E86-D5FB-1EAD-2A9A-76709A63BC2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2286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Good:</a:t>
            </a:r>
          </a:p>
          <a:p>
            <a:pPr lvl="1"/>
            <a:r>
              <a:rPr lang="en-US" dirty="0"/>
              <a:t>my set is not fully covered</a:t>
            </a:r>
            <a:br>
              <a:rPr lang="en-US" dirty="0"/>
            </a:br>
            <a:r>
              <a:rPr lang="en-US" dirty="0"/>
              <a:t>by my neighbors</a:t>
            </a:r>
          </a:p>
          <a:p>
            <a:pPr lvl="1"/>
            <a:r>
              <a:rPr lang="en-US" dirty="0"/>
              <a:t>there is a safe choice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656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68856"/>
              </p:ext>
            </p:extLst>
          </p:nvPr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4599"/>
              </p:ext>
            </p:extLst>
          </p:nvPr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Assume: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9F60E-754F-0CE5-51C8-4CA1D7E6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Constructing</a:t>
            </a:r>
            <a:br>
              <a:rPr lang="en-FI" dirty="0"/>
            </a:br>
            <a:r>
              <a:rPr lang="en-FI" dirty="0"/>
              <a:t>cover-free</a:t>
            </a:r>
            <a:br>
              <a:rPr lang="en-FI" dirty="0"/>
            </a:br>
            <a:r>
              <a:rPr lang="en-FI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210572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i="1" dirty="0">
                <a:latin typeface="Bernino Sans Extrabold" pitchFamily="2" charset="77"/>
              </a:rPr>
              <a:t>S</a:t>
            </a:r>
            <a:r>
              <a:rPr lang="en-US" sz="3200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(log* </a:t>
            </a:r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n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578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0434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16851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1224</Words>
  <Application>Microsoft Macintosh PowerPoint</Application>
  <PresentationFormat>Widescreen</PresentationFormat>
  <Paragraphs>274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Constructing 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87</cp:revision>
  <dcterms:created xsi:type="dcterms:W3CDTF">2020-08-20T21:40:58Z</dcterms:created>
  <dcterms:modified xsi:type="dcterms:W3CDTF">2022-09-27T08:46:37Z</dcterms:modified>
</cp:coreProperties>
</file>