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8" r:id="rId2"/>
    <p:sldId id="285" r:id="rId3"/>
    <p:sldId id="276" r:id="rId4"/>
    <p:sldId id="280" r:id="rId5"/>
    <p:sldId id="286" r:id="rId6"/>
    <p:sldId id="278" r:id="rId7"/>
    <p:sldId id="281" r:id="rId8"/>
    <p:sldId id="287" r:id="rId9"/>
    <p:sldId id="282" r:id="rId10"/>
    <p:sldId id="261" r:id="rId11"/>
    <p:sldId id="288" r:id="rId12"/>
    <p:sldId id="289" r:id="rId13"/>
    <p:sldId id="262" r:id="rId14"/>
    <p:sldId id="275" r:id="rId15"/>
    <p:sldId id="264" r:id="rId16"/>
    <p:sldId id="265" r:id="rId17"/>
    <p:sldId id="271" r:id="rId18"/>
    <p:sldId id="266" r:id="rId19"/>
    <p:sldId id="267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70" r:id="rId2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3"/>
    <p:restoredTop sz="94694"/>
  </p:normalViewPr>
  <p:slideViewPr>
    <p:cSldViewPr snapToGrid="0" snapToObjects="1" showGuides="1">
      <p:cViewPr varScale="1">
        <p:scale>
          <a:sx n="119" d="100"/>
          <a:sy n="119" d="100"/>
        </p:scale>
        <p:origin x="200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7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665514" y="4210166"/>
            <a:ext cx="999334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426F28-65F9-B6BA-85F1-D802B75DE209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</p:txBody>
      </p:sp>
    </p:spTree>
    <p:extLst>
      <p:ext uri="{BB962C8B-B14F-4D97-AF65-F5344CB8AC3E}">
        <p14:creationId xmlns:p14="http://schemas.microsoft.com/office/powerpoint/2010/main" val="3636757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1594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B3B046-C463-6F46-89CD-898A9BDAE327}"/>
              </a:ext>
            </a:extLst>
          </p:cNvPr>
          <p:cNvSpPr/>
          <p:nvPr/>
        </p:nvSpPr>
        <p:spPr>
          <a:xfrm>
            <a:off x="9318173" y="1778907"/>
            <a:ext cx="2612570" cy="1861458"/>
          </a:xfrm>
          <a:prstGeom prst="wedgeRoundRectCallout">
            <a:avLst>
              <a:gd name="adj1" fmla="val -33714"/>
              <a:gd name="adj2" fmla="val 71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Covering maps used here</a:t>
            </a:r>
          </a:p>
        </p:txBody>
      </p:sp>
    </p:spTree>
    <p:extLst>
      <p:ext uri="{BB962C8B-B14F-4D97-AF65-F5344CB8AC3E}">
        <p14:creationId xmlns:p14="http://schemas.microsoft.com/office/powerpoint/2010/main" val="319471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0BC1-DF1F-8941-9ADB-D13787B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E0-B473-3242-8BAB-24C91B6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Two port-numbered networks: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N’</a:t>
            </a:r>
            <a:r>
              <a:rPr lang="en-US" dirty="0"/>
              <a:t> = (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)</a:t>
            </a:r>
          </a:p>
          <a:p>
            <a:r>
              <a:rPr lang="en-US" dirty="0"/>
              <a:t>Surjection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 →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V’</a:t>
            </a:r>
            <a:r>
              <a:rPr lang="en-US" dirty="0"/>
              <a:t> that preserves: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degrees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249657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2E91B0-83C9-0147-A372-DFA4F7D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1</a:t>
            </a:r>
          </a:p>
        </p:txBody>
      </p:sp>
    </p:spTree>
    <p:extLst>
      <p:ext uri="{BB962C8B-B14F-4D97-AF65-F5344CB8AC3E}">
        <p14:creationId xmlns:p14="http://schemas.microsoft.com/office/powerpoint/2010/main" val="2057444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019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A04-2A81-324A-8E0B-ECEA7C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741-D638-B045-B4D1-B3F0DE05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graph problem </a:t>
            </a:r>
            <a:r>
              <a:rPr lang="en-US" i="1" dirty="0"/>
              <a:t>X</a:t>
            </a:r>
          </a:p>
          <a:p>
            <a:r>
              <a:rPr lang="en-US" dirty="0"/>
              <a:t>Which graph </a:t>
            </a:r>
            <a:r>
              <a:rPr lang="en-US" i="1" dirty="0"/>
              <a:t>G</a:t>
            </a:r>
            <a:r>
              <a:rPr lang="en-US" dirty="0"/>
              <a:t> would be a “hard instance”?</a:t>
            </a:r>
          </a:p>
          <a:p>
            <a:r>
              <a:rPr lang="en-US" dirty="0"/>
              <a:t>How to choose a port numbering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?</a:t>
            </a:r>
          </a:p>
          <a:p>
            <a:r>
              <a:rPr lang="en-US" dirty="0"/>
              <a:t>How to choose the other network </a:t>
            </a:r>
            <a:r>
              <a:rPr lang="en-US" i="1" dirty="0"/>
              <a:t>N’ </a:t>
            </a:r>
            <a:r>
              <a:rPr lang="en-US" dirty="0"/>
              <a:t>?</a:t>
            </a:r>
          </a:p>
          <a:p>
            <a:r>
              <a:rPr lang="en-US" dirty="0"/>
              <a:t>How to construct mapping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0833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2-node path</a:t>
            </a:r>
          </a:p>
        </p:txBody>
      </p:sp>
    </p:spTree>
    <p:extLst>
      <p:ext uri="{BB962C8B-B14F-4D97-AF65-F5344CB8AC3E}">
        <p14:creationId xmlns:p14="http://schemas.microsoft.com/office/powerpoint/2010/main" val="349259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4-node path</a:t>
            </a:r>
          </a:p>
        </p:txBody>
      </p:sp>
    </p:spTree>
    <p:extLst>
      <p:ext uri="{BB962C8B-B14F-4D97-AF65-F5344CB8AC3E}">
        <p14:creationId xmlns:p14="http://schemas.microsoft.com/office/powerpoint/2010/main" val="180560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D60A0-0F2F-FF41-8CCE-736105A5AEA8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50331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8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68286" y="4210166"/>
            <a:ext cx="9590574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Local neighborhoods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6AD8B2-AAA0-8002-F746-21619F85DC80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07349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CEA4-A8F5-DE4B-8A60-94FDF40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8C83-79B1-6440-A908-714240EB4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Algorithm </a:t>
            </a:r>
            <a:r>
              <a:rPr lang="en-US" i="1" dirty="0"/>
              <a:t>A</a:t>
            </a:r>
            <a:r>
              <a:rPr lang="en-US" dirty="0"/>
              <a:t> runs in 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rounds </a:t>
            </a:r>
            <a:r>
              <a:rPr lang="en-US" dirty="0"/>
              <a:t>and solves problem </a:t>
            </a:r>
            <a:r>
              <a:rPr lang="en-US" i="1" dirty="0"/>
              <a:t>X</a:t>
            </a:r>
            <a:endParaRPr lang="en-US" dirty="0"/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i="1" dirty="0"/>
              <a:t>A</a:t>
            </a:r>
            <a:r>
              <a:rPr lang="en-US" dirty="0"/>
              <a:t> is a </a:t>
            </a:r>
            <a:r>
              <a:rPr lang="en-US" b="1" dirty="0">
                <a:latin typeface="Bernino Sans" pitchFamily="2" charset="77"/>
              </a:rPr>
              <a:t>mapping from radius-</a:t>
            </a:r>
            <a:r>
              <a:rPr lang="en-US" b="1" i="1" dirty="0">
                <a:latin typeface="Bernino Sans" pitchFamily="2" charset="77"/>
              </a:rPr>
              <a:t>T</a:t>
            </a:r>
            <a:r>
              <a:rPr lang="en-US" b="1" dirty="0">
                <a:latin typeface="Bernino Sans" pitchFamily="2" charset="77"/>
              </a:rPr>
              <a:t> neighborhoods </a:t>
            </a:r>
            <a:r>
              <a:rPr lang="en-US" dirty="0"/>
              <a:t>to local outputs</a:t>
            </a:r>
          </a:p>
          <a:p>
            <a:pPr marL="0" indent="0">
              <a:buNone/>
            </a:pPr>
            <a:r>
              <a:rPr lang="en-US" dirty="0"/>
              <a:t>Such a mapping cannot solve </a:t>
            </a:r>
            <a:r>
              <a:rPr lang="en-US" i="1" dirty="0"/>
              <a:t>X</a:t>
            </a:r>
            <a:r>
              <a:rPr lang="en-US" dirty="0"/>
              <a:t> correctly</a:t>
            </a:r>
          </a:p>
          <a:p>
            <a:pPr marL="540000" indent="-540000">
              <a:buFont typeface="Apple SD Gothic Neo Light" panose="02000300000000000000" pitchFamily="2" charset="-127"/>
              <a:buChar char="➞"/>
            </a:pPr>
            <a:r>
              <a:rPr lang="en-US" dirty="0"/>
              <a:t>Problem </a:t>
            </a:r>
            <a:r>
              <a:rPr lang="en-US" i="1" dirty="0"/>
              <a:t>X</a:t>
            </a:r>
            <a:r>
              <a:rPr lang="en-US" dirty="0"/>
              <a:t> is not solvable in </a:t>
            </a:r>
            <a:r>
              <a:rPr lang="en-US" i="1" dirty="0"/>
              <a:t>T</a:t>
            </a:r>
            <a:r>
              <a:rPr lang="en-US" dirty="0"/>
              <a:t> rounds</a:t>
            </a:r>
          </a:p>
        </p:txBody>
      </p:sp>
    </p:spTree>
    <p:extLst>
      <p:ext uri="{BB962C8B-B14F-4D97-AF65-F5344CB8AC3E}">
        <p14:creationId xmlns:p14="http://schemas.microsoft.com/office/powerpoint/2010/main" val="281807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Problem: </a:t>
            </a:r>
            <a:r>
              <a:rPr lang="en-US" dirty="0"/>
              <a:t>find a vertex coloring with</a:t>
            </a:r>
            <a:br>
              <a:rPr lang="en-US" dirty="0"/>
            </a:br>
            <a:r>
              <a:rPr lang="en-US" dirty="0"/>
              <a:t>the smallest possible number of colors</a:t>
            </a:r>
          </a:p>
          <a:p>
            <a:r>
              <a:rPr lang="en-US" b="1" dirty="0">
                <a:latin typeface="Bernino Sans" pitchFamily="2" charset="77"/>
              </a:rPr>
              <a:t>Proof: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three different approaches!</a:t>
            </a:r>
          </a:p>
        </p:txBody>
      </p:sp>
    </p:spTree>
    <p:extLst>
      <p:ext uri="{BB962C8B-B14F-4D97-AF65-F5344CB8AC3E}">
        <p14:creationId xmlns:p14="http://schemas.microsoft.com/office/powerpoint/2010/main" val="377780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1: </a:t>
            </a:r>
            <a:r>
              <a:rPr lang="en-US" dirty="0"/>
              <a:t>consider a path,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fix solutions in two neighborhoods</a:t>
            </a:r>
            <a:r>
              <a:rPr lang="en-US" dirty="0"/>
              <a:t>, construct another path</a:t>
            </a:r>
          </a:p>
        </p:txBody>
      </p:sp>
    </p:spTree>
    <p:extLst>
      <p:ext uri="{BB962C8B-B14F-4D97-AF65-F5344CB8AC3E}">
        <p14:creationId xmlns:p14="http://schemas.microsoft.com/office/powerpoint/2010/main" val="1802991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2: </a:t>
            </a:r>
            <a:r>
              <a:rPr lang="en-US" dirty="0"/>
              <a:t>consider an odd cycle,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look at a node that outputs “3”</a:t>
            </a:r>
            <a:r>
              <a:rPr lang="en-US" dirty="0"/>
              <a:t>, construct a path</a:t>
            </a:r>
          </a:p>
        </p:txBody>
      </p:sp>
    </p:spTree>
    <p:extLst>
      <p:ext uri="{BB962C8B-B14F-4D97-AF65-F5344CB8AC3E}">
        <p14:creationId xmlns:p14="http://schemas.microsoft.com/office/powerpoint/2010/main" val="1496532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CBC5-9C67-5841-BA5F-3CD9A792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coloring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7B50-2C09-EE48-A161-9B02F9362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Idea 3:</a:t>
            </a:r>
            <a:r>
              <a:rPr lang="en-US" dirty="0"/>
              <a:t> if we can 2-color paths locally,</a:t>
            </a:r>
            <a:br>
              <a:rPr lang="en-US" dirty="0"/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then we can also 2-color odd cycles</a:t>
            </a:r>
          </a:p>
        </p:txBody>
      </p:sp>
    </p:spTree>
    <p:extLst>
      <p:ext uri="{BB962C8B-B14F-4D97-AF65-F5344CB8AC3E}">
        <p14:creationId xmlns:p14="http://schemas.microsoft.com/office/powerpoint/2010/main" val="56451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AC6-8FBC-D64F-928F-9196721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92985-21D5-4943-B2DA-D9E388BE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PN model?</a:t>
            </a:r>
          </a:p>
          <a:p>
            <a:r>
              <a:rPr lang="en-US" dirty="0"/>
              <a:t>CONGEST model?</a:t>
            </a:r>
          </a:p>
          <a:p>
            <a:r>
              <a:rPr lang="en-US" dirty="0"/>
              <a:t>Randomized algorithms?</a:t>
            </a:r>
          </a:p>
        </p:txBody>
      </p:sp>
    </p:spTree>
    <p:extLst>
      <p:ext uri="{BB962C8B-B14F-4D97-AF65-F5344CB8AC3E}">
        <p14:creationId xmlns:p14="http://schemas.microsoft.com/office/powerpoint/2010/main" val="337883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2E5D-1CF6-8046-8FEF-1FF028A4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is it a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6AF86-1C4B-4E4C-980E-72F479310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Input is a forest: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</a:t>
            </a:r>
            <a:r>
              <a:rPr lang="en-US" dirty="0"/>
              <a:t> nodes output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“yes”</a:t>
            </a:r>
            <a:r>
              <a:rPr lang="en-US" dirty="0"/>
              <a:t>,</a:t>
            </a:r>
            <a:br>
              <a:rPr lang="en-US" dirty="0"/>
            </a:br>
            <a:r>
              <a:rPr lang="en-US" b="1" dirty="0">
                <a:latin typeface="Bernino Sans" pitchFamily="2" charset="77"/>
              </a:rPr>
              <a:t>otherwise: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at least one</a:t>
            </a:r>
            <a:r>
              <a:rPr lang="en-US" dirty="0"/>
              <a:t> node outputs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“no”</a:t>
            </a:r>
          </a:p>
          <a:p>
            <a:r>
              <a:rPr lang="en-US" b="1" dirty="0">
                <a:latin typeface="Bernino Sans" pitchFamily="2" charset="77"/>
              </a:rPr>
              <a:t>Questions:</a:t>
            </a:r>
          </a:p>
          <a:p>
            <a:pPr lvl="1"/>
            <a:r>
              <a:rPr lang="en-US" dirty="0"/>
              <a:t>is this solvable in PN, and how fast?</a:t>
            </a:r>
          </a:p>
          <a:p>
            <a:pPr lvl="1"/>
            <a:r>
              <a:rPr lang="en-US" dirty="0"/>
              <a:t>is this solvable in LOCAL, and how fast?</a:t>
            </a:r>
          </a:p>
          <a:p>
            <a:pPr lvl="1"/>
            <a:r>
              <a:rPr lang="en-US" dirty="0"/>
              <a:t>does it help if we know 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1362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51C59-FD63-5E40-A127-A5FA50C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43561-68F2-AD46-8D49-90951ACABB9D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3</a:t>
            </a:r>
          </a:p>
        </p:txBody>
      </p:sp>
    </p:spTree>
    <p:extLst>
      <p:ext uri="{BB962C8B-B14F-4D97-AF65-F5344CB8AC3E}">
        <p14:creationId xmlns:p14="http://schemas.microsoft.com/office/powerpoint/2010/main" val="2731843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2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1408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917CB-9890-F344-B351-113C891E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2</a:t>
            </a:r>
          </a:p>
        </p:txBody>
      </p:sp>
    </p:spTree>
    <p:extLst>
      <p:ext uri="{BB962C8B-B14F-4D97-AF65-F5344CB8AC3E}">
        <p14:creationId xmlns:p14="http://schemas.microsoft.com/office/powerpoint/2010/main" val="134237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24500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9C5F-11F1-6527-98E9-F5E4AE7C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2321</TotalTime>
  <Words>710</Words>
  <Application>Microsoft Macintosh PowerPoint</Application>
  <PresentationFormat>Widescreen</PresentationFormat>
  <Paragraphs>96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Apple SD Gothic Neo Light</vt:lpstr>
      <vt:lpstr>Andale Mono</vt:lpstr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plan</vt:lpstr>
      <vt:lpstr>High-level plan</vt:lpstr>
      <vt:lpstr>High-level plan</vt:lpstr>
      <vt:lpstr>Covering map</vt:lpstr>
      <vt:lpstr>PowerPoint Presentation</vt:lpstr>
      <vt:lpstr>Covering map</vt:lpstr>
      <vt:lpstr>Covering map</vt:lpstr>
      <vt:lpstr>Common steps</vt:lpstr>
      <vt:lpstr>Example: 2-node path</vt:lpstr>
      <vt:lpstr>Example: 4-node path</vt:lpstr>
      <vt:lpstr>Distributed Algorithms</vt:lpstr>
      <vt:lpstr>High-level plan</vt:lpstr>
      <vt:lpstr>Example: coloring</vt:lpstr>
      <vt:lpstr>Example: coloring</vt:lpstr>
      <vt:lpstr>Example: coloring</vt:lpstr>
      <vt:lpstr>Example: coloring</vt:lpstr>
      <vt:lpstr>What about…</vt:lpstr>
      <vt:lpstr>Example: is it a forest?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119</cp:revision>
  <dcterms:created xsi:type="dcterms:W3CDTF">2020-08-20T21:40:58Z</dcterms:created>
  <dcterms:modified xsi:type="dcterms:W3CDTF">2024-11-12T16:01:40Z</dcterms:modified>
</cp:coreProperties>
</file>