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688" r:id="rId5"/>
    <p:sldId id="275" r:id="rId6"/>
    <p:sldId id="285" r:id="rId7"/>
    <p:sldId id="284" r:id="rId8"/>
    <p:sldId id="286" r:id="rId9"/>
    <p:sldId id="277" r:id="rId10"/>
    <p:sldId id="276" r:id="rId11"/>
    <p:sldId id="278" r:id="rId12"/>
    <p:sldId id="279" r:id="rId13"/>
    <p:sldId id="280" r:id="rId14"/>
    <p:sldId id="281" r:id="rId15"/>
    <p:sldId id="689" r:id="rId16"/>
    <p:sldId id="283" r:id="rId17"/>
    <p:sldId id="274" r:id="rId18"/>
    <p:sldId id="282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5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101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B19155-555A-5E2F-E429-2C0717F52DD6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164C875-0B38-1B76-0E8A-87E51980EA54}"/>
              </a:ext>
            </a:extLst>
          </p:cNvPr>
          <p:cNvSpPr/>
          <p:nvPr/>
        </p:nvSpPr>
        <p:spPr>
          <a:xfrm>
            <a:off x="8261794" y="1626024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CE1056-E334-258A-0516-E4E4978FC497}"/>
              </a:ext>
            </a:extLst>
          </p:cNvPr>
          <p:cNvSpPr/>
          <p:nvPr/>
        </p:nvSpPr>
        <p:spPr>
          <a:xfrm>
            <a:off x="9749971" y="2719359"/>
            <a:ext cx="1829727" cy="709641"/>
          </a:xfrm>
          <a:prstGeom prst="wedgeRoundRectCallout">
            <a:avLst>
              <a:gd name="adj1" fmla="val -65318"/>
              <a:gd name="adj2" fmla="val -3002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B676A2-4E28-2A83-56AB-F24E6FB8B739}"/>
              </a:ext>
            </a:extLst>
          </p:cNvPr>
          <p:cNvSpPr/>
          <p:nvPr/>
        </p:nvSpPr>
        <p:spPr>
          <a:xfrm>
            <a:off x="5338073" y="4198243"/>
            <a:ext cx="1829726" cy="709641"/>
          </a:xfrm>
          <a:prstGeom prst="wedgeRoundRectCallout">
            <a:avLst>
              <a:gd name="adj1" fmla="val -73052"/>
              <a:gd name="adj2" fmla="val -28492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1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General idea: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Randomized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921</Words>
  <Application>Microsoft Macintosh PowerPoint</Application>
  <PresentationFormat>Widescreen</PresentationFormat>
  <Paragraphs>175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This week’s goals</vt:lpstr>
      <vt:lpstr>Challenge &amp; workaround</vt:lpstr>
      <vt:lpstr>PowerPoint Presentation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154</cp:revision>
  <dcterms:created xsi:type="dcterms:W3CDTF">2020-08-20T21:40:58Z</dcterms:created>
  <dcterms:modified xsi:type="dcterms:W3CDTF">2022-11-21T21:56:16Z</dcterms:modified>
</cp:coreProperties>
</file>