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688" r:id="rId5"/>
    <p:sldId id="275" r:id="rId6"/>
    <p:sldId id="285" r:id="rId7"/>
    <p:sldId id="284" r:id="rId8"/>
    <p:sldId id="286" r:id="rId9"/>
    <p:sldId id="277" r:id="rId10"/>
    <p:sldId id="276" r:id="rId11"/>
    <p:sldId id="278" r:id="rId12"/>
    <p:sldId id="279" r:id="rId13"/>
    <p:sldId id="280" r:id="rId14"/>
    <p:sldId id="281" r:id="rId15"/>
    <p:sldId id="689" r:id="rId16"/>
    <p:sldId id="283" r:id="rId17"/>
    <p:sldId id="274" r:id="rId18"/>
    <p:sldId id="282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B19155-555A-5E2F-E429-2C0717F52DD6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1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General idea: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Randomized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903</Words>
  <Application>Microsoft Macintosh PowerPoint</Application>
  <PresentationFormat>Widescreen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PowerPoint Presentation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153</cp:revision>
  <dcterms:created xsi:type="dcterms:W3CDTF">2020-08-20T21:40:58Z</dcterms:created>
  <dcterms:modified xsi:type="dcterms:W3CDTF">2022-11-21T21:26:53Z</dcterms:modified>
</cp:coreProperties>
</file>