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2" r:id="rId3"/>
    <p:sldId id="267" r:id="rId4"/>
    <p:sldId id="264" r:id="rId5"/>
    <p:sldId id="266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/>
    <p:restoredTop sz="94014"/>
  </p:normalViewPr>
  <p:slideViewPr>
    <p:cSldViewPr snapToGrid="0" snapToObjects="1" showGuides="1">
      <p:cViewPr varScale="1">
        <p:scale>
          <a:sx n="116" d="100"/>
          <a:sy n="116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771DCF-CC01-0D0E-B5B5-1FD863D864E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automate</a:t>
            </a:r>
            <a:br>
              <a:rPr lang="en-US" dirty="0"/>
            </a:br>
            <a:r>
              <a:rPr lang="en-US" dirty="0"/>
              <a:t>our own work?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5B2-5802-AA49-8D91-360D61F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Meta-algorithmics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572-9E06-E849-818E-3B5484D5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b="1" dirty="0">
                <a:latin typeface="Bernino Sans" pitchFamily="2" charset="77"/>
              </a:rPr>
              <a:t>Normal 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graph </a:t>
            </a:r>
            <a:r>
              <a:rPr lang="en-FI" i="1" dirty="0"/>
              <a:t>G</a:t>
            </a:r>
          </a:p>
          <a:p>
            <a:pPr lvl="1"/>
            <a:r>
              <a:rPr lang="en-FI" dirty="0"/>
              <a:t>output: coloring of graph </a:t>
            </a:r>
            <a:r>
              <a:rPr lang="en-FI" i="1" dirty="0"/>
              <a:t>G</a:t>
            </a:r>
          </a:p>
          <a:p>
            <a:r>
              <a:rPr lang="en-FI" b="1" dirty="0">
                <a:latin typeface="Bernino Sans" pitchFamily="2" charset="77"/>
              </a:rPr>
              <a:t>Meta-algorithms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computational problem </a:t>
            </a:r>
            <a:r>
              <a:rPr lang="en-FI" i="1" dirty="0"/>
              <a:t>P</a:t>
            </a:r>
          </a:p>
          <a:p>
            <a:pPr lvl="1"/>
            <a:r>
              <a:rPr lang="en-FI" dirty="0"/>
              <a:t>output: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algorithm</a:t>
            </a:r>
            <a:r>
              <a:rPr lang="en-FI" dirty="0"/>
              <a:t> for solving </a:t>
            </a:r>
            <a:r>
              <a:rPr lang="en-FI" i="1" dirty="0"/>
              <a:t>P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A33C4E-A227-374C-99BB-DBDBB29DCF64}"/>
              </a:ext>
            </a:extLst>
          </p:cNvPr>
          <p:cNvSpPr/>
          <p:nvPr/>
        </p:nvSpPr>
        <p:spPr>
          <a:xfrm>
            <a:off x="8755380" y="3840480"/>
            <a:ext cx="2926080" cy="2471420"/>
          </a:xfrm>
          <a:prstGeom prst="wedgeRoundRectCallout">
            <a:avLst>
              <a:gd name="adj1" fmla="val -64600"/>
              <a:gd name="adj2" fmla="val -2787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How to represent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problems or algorithms?</a:t>
            </a:r>
          </a:p>
        </p:txBody>
      </p:sp>
    </p:spTree>
    <p:extLst>
      <p:ext uri="{BB962C8B-B14F-4D97-AF65-F5344CB8AC3E}">
        <p14:creationId xmlns:p14="http://schemas.microsoft.com/office/powerpoint/2010/main" val="37176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198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Can we automate our own work?</vt:lpstr>
      <vt:lpstr>Meta-algorithmics</vt:lpstr>
      <vt:lpstr>This week’s plan</vt:lpstr>
      <vt:lpstr>Round elimination</vt:lpstr>
      <vt:lpstr>Weak 3-labeling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126</cp:revision>
  <dcterms:created xsi:type="dcterms:W3CDTF">2020-08-20T21:40:58Z</dcterms:created>
  <dcterms:modified xsi:type="dcterms:W3CDTF">2022-11-07T21:19:58Z</dcterms:modified>
</cp:coreProperties>
</file>