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05C7A-725B-4D6F-8430-8F41CF6A4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F4921-D45D-4BFB-9544-82255824F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3140F-BE2F-41D6-A70A-8519260F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CA5A0-41D7-49FB-A387-3FD03B13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49F31-0E8E-4BE7-897F-65367580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0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416E6-59D7-47C8-A23C-E266A598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705F00-1C50-4ED5-9E53-F69D3ED3E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C33FD-37FB-43E6-9304-C901556F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2AD1E-6B67-4525-AD0C-5B5897A1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27295-7C9F-4DFC-ACF6-17ABDFF0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7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1BADC0-573A-4839-8305-1F5C822BD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7E7E81-92DB-486C-A6FA-5E17780E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A4A38-D90A-4267-9C7A-50B14F25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F9F8E-5D61-4371-B32C-F2A369FA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BB796-CC92-4CD1-B153-CEF78636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67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2AB4D-1FD2-49AA-B88C-303493B4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C3885-516A-4D07-B8E9-2B212D3D8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01FEB-2BB4-4570-A342-C14041F0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E4DA4-B431-491E-8BCF-95194B51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472E3-8567-41BC-BDFF-3C588390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5880-44AC-4A21-8199-FFBF312B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A91E9-58C3-45F6-A99A-97D4C6D41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0BCFC-6937-48EB-9BC5-B25F2CA4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E8C36-4496-4F03-BD40-4E871E1E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BFAD5-3BB3-4C3E-9423-CB0D2BD8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2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C30CB-3410-4091-A424-C6773C2E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EC2DF-82DF-478D-9B8D-93DB3CFF4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B4517-B5DA-47BE-8DE1-DDA4C55B4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3F4EA-776A-4C1D-8C98-811B3A52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8962A-727F-4AF8-94B3-3C22038B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452A87-6311-49B6-8685-C2D08D3F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9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9F0BA-BE53-4A8B-8380-78B9163C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72688-7C52-4D78-8F64-5EC4E862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3D491-2602-441C-8ED6-584B02ED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40BEE2-212A-467D-A401-76DCBD2A8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F6C3D8-F893-4DAE-A7D4-71EE75AF3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962288-4D15-4309-B9E3-B2472BFF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C88522-F486-483B-A3A5-0D4AD78B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AE0BB4-3171-45CD-A63D-7956FE56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8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1114D-425E-417C-9121-8A8C1F2D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16B0B-C0B7-423A-A8EF-E9F32458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6524FA-B5F6-4B36-AC6D-32DD50D4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22CD3B-1392-4157-8851-98CCCE49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94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2D7C6E-B315-4ED5-915A-43954F23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EB1C67-9591-4A43-809C-B7029996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5F556-27DF-4358-8B71-238C6827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47E50-911D-4C03-A7F2-2C521D92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941C5-1681-4E74-8C41-2B1B4BABB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6730D-9046-4729-98E5-437BAB83C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81AC54-B55F-4809-B781-09F36CB3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694EE-732F-4AB2-9858-D509452C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79B95-1265-4188-A6E9-FB758689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3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CB4E4-CD05-45E1-8217-096EAD0E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7E0DA7-9A7D-4BF0-8B42-FB407CB8E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2BF50A-2898-45E3-A12F-CA8652A1E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69A351-662C-4F23-A884-1B444732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19BC6-3371-4D1F-AD66-BE5DB800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027F6-F892-417F-9F9F-7C631536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0D5505-E652-47EF-A6CE-5856BEE7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4C75A-036B-4DB2-804C-A0ADACFD7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4BD67-01A6-463E-A6F8-BE274EB67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E15BA-440A-470B-9A89-5352B7B0BE4D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42600-6917-498E-99E0-F62CCE880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D80F9-7ADD-414E-87A3-A804A104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2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1DEC8F3-EB8A-4234-8E3F-0F08418ED966}"/>
              </a:ext>
            </a:extLst>
          </p:cNvPr>
          <p:cNvSpPr/>
          <p:nvPr/>
        </p:nvSpPr>
        <p:spPr>
          <a:xfrm>
            <a:off x="4901454" y="2728674"/>
            <a:ext cx="2211355" cy="1105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HI221GW(</a:t>
            </a:r>
            <a:r>
              <a:rPr lang="en-US" altLang="zh-TW" dirty="0"/>
              <a:t>Receiver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DB2A16-A7F4-443B-A0C3-16DF6A5703D4}"/>
              </a:ext>
            </a:extLst>
          </p:cNvPr>
          <p:cNvSpPr/>
          <p:nvPr/>
        </p:nvSpPr>
        <p:spPr>
          <a:xfrm>
            <a:off x="3315253" y="1254439"/>
            <a:ext cx="1156995" cy="83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HI221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BE604E-F89A-4426-80DA-0F831603E327}"/>
              </a:ext>
            </a:extLst>
          </p:cNvPr>
          <p:cNvSpPr/>
          <p:nvPr/>
        </p:nvSpPr>
        <p:spPr>
          <a:xfrm>
            <a:off x="7493823" y="1254438"/>
            <a:ext cx="1156995" cy="83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HI221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6542E4A-A6CD-4E73-962B-FDE7BB2D43B4}"/>
              </a:ext>
            </a:extLst>
          </p:cNvPr>
          <p:cNvSpPr/>
          <p:nvPr/>
        </p:nvSpPr>
        <p:spPr>
          <a:xfrm>
            <a:off x="4850137" y="1254438"/>
            <a:ext cx="1156995" cy="83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HI221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F03A6E9-1F0C-4175-A197-CB3CA863E881}"/>
              </a:ext>
            </a:extLst>
          </p:cNvPr>
          <p:cNvSpPr/>
          <p:nvPr/>
        </p:nvSpPr>
        <p:spPr>
          <a:xfrm>
            <a:off x="6171980" y="1254438"/>
            <a:ext cx="1156995" cy="83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HI221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5ADCC4A-A876-4A51-A852-1EFF109477C8}"/>
              </a:ext>
            </a:extLst>
          </p:cNvPr>
          <p:cNvSpPr/>
          <p:nvPr/>
        </p:nvSpPr>
        <p:spPr>
          <a:xfrm>
            <a:off x="3315253" y="4468835"/>
            <a:ext cx="1156995" cy="83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HI221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F1D3485-7F8D-4373-8F0F-B1CE389FA5D6}"/>
              </a:ext>
            </a:extLst>
          </p:cNvPr>
          <p:cNvSpPr/>
          <p:nvPr/>
        </p:nvSpPr>
        <p:spPr>
          <a:xfrm>
            <a:off x="7493823" y="4468834"/>
            <a:ext cx="1156995" cy="83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HI221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AFB3076-F4DE-4804-993C-C571DA3461F0}"/>
              </a:ext>
            </a:extLst>
          </p:cNvPr>
          <p:cNvSpPr/>
          <p:nvPr/>
        </p:nvSpPr>
        <p:spPr>
          <a:xfrm>
            <a:off x="4850137" y="4468834"/>
            <a:ext cx="1156995" cy="83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HI221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BB2C413-41BD-4FF7-B49D-E2F4F55CD382}"/>
              </a:ext>
            </a:extLst>
          </p:cNvPr>
          <p:cNvSpPr/>
          <p:nvPr/>
        </p:nvSpPr>
        <p:spPr>
          <a:xfrm>
            <a:off x="6171980" y="4468834"/>
            <a:ext cx="1156995" cy="83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HI221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4614557-8CF7-4F60-A06C-0FA6457AB982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3893751" y="2094194"/>
            <a:ext cx="2113381" cy="63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826828A-CD5E-43DB-937C-B5896B5040A6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5428635" y="2094193"/>
            <a:ext cx="578497" cy="63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6641D8F-374E-4501-A037-8202C3A1D804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6007132" y="2094193"/>
            <a:ext cx="743346" cy="63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0530C0C-036B-4AF2-88FE-D904D77BE9CE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6007132" y="2094193"/>
            <a:ext cx="2065189" cy="63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532981D-4744-4E74-8742-8F32EC2997A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3893751" y="3834352"/>
            <a:ext cx="2113381" cy="63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D4FD63C-BA36-4A74-8F06-11790EA943F2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5428635" y="3834352"/>
            <a:ext cx="578497" cy="6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9AC1FF8-33BF-45BA-8613-3008FAAC3D01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H="1" flipV="1">
            <a:off x="6007132" y="3834352"/>
            <a:ext cx="743346" cy="6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C4FC6F9-C2F4-46BD-9FF5-622E2B565B00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6007132" y="3834352"/>
            <a:ext cx="2065189" cy="6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0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Yang</dc:creator>
  <cp:lastModifiedBy>風很大 椰林大道</cp:lastModifiedBy>
  <cp:revision>4</cp:revision>
  <dcterms:created xsi:type="dcterms:W3CDTF">2019-01-02T07:41:47Z</dcterms:created>
  <dcterms:modified xsi:type="dcterms:W3CDTF">2020-01-11T12:39:16Z</dcterms:modified>
</cp:coreProperties>
</file>