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D582D-57E5-4956-A526-6E7585591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125C2B-0F00-4ACB-BEDA-ABB4FEE51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E0159-ABAF-46A6-88CA-A4847197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97B4E-251F-49E5-AA60-9F3CC1AE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82657-6A88-4570-BC13-C5F6E79B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4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E4A76-A335-4FDE-A517-4269903C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BD7D5F-90AC-48C8-907A-3B52B11B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B29B5-12A9-4E78-BDE7-E12DE6E4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EA583-6E62-4EFB-94B1-A1681092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B4577-7D93-42FB-BEEF-F1C79EAB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08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2A0364-50D5-478A-9FC5-89BF04361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80E16-3DAF-4514-80B2-BC742FFD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87097-F1E3-4FFC-AE1C-6A507919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764B3-54EC-41D1-9551-9C51F505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60C7F-CF42-4450-A19C-CB8915F7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0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EB75D-C1AB-47B7-8728-B045DCBD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3B01A-C203-41C7-8E3D-6B5B9C21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9BA89-5276-4EB7-8E52-FD0612E4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A3F16-2749-4553-8DDA-F2B01770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31364-9871-44DE-A7B7-7D0F37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707D5-E6C9-4AE3-9C10-98C2FE80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DE1BBA-BFA2-4D6A-A7F7-44C743C8E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607D0-0601-43E1-AB4B-484B70F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4DAE0-110F-458A-83B4-48BB4972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67E05-0937-4560-8796-557B4969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8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EC37E-96D3-41D7-AFC2-4914CD71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BA726-560A-4F06-9DED-E69BDBD45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975824-13B1-407D-96DC-1AE89BFE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B9F42-F791-4D12-AA36-2AC9B103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FB732-612B-40CA-89AB-90BFA310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76E33-F12F-49F8-B4D4-28F01F62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3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2F551-3D6E-453D-8735-FF4F453D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C3554-8740-41D7-B1A0-656C311A7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2102C9-14CF-46A0-87D9-BA09078E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67EA78-F22C-42F1-8CDF-6DE558705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98BEE8-35A4-42E4-A6DA-5513C3D78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8DB91A-1FEF-4D3E-BC85-5ECEB107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7FCB5E-322D-4155-AAA6-CBEF67B5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82121C-7576-4F52-99AA-CB1D7991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39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59FD-3482-4B89-9B00-5D596A67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DB386-F0D7-48BB-9B2E-1F4B4F1D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2C79AB-E9CA-44C6-91FA-6AA8ABE8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66A0A2-E7B8-4A1D-985E-F66DBF81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D91DBA-8466-4E62-A8FC-68330DB0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D92786-AAB1-4C37-BF4A-454C1196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BD6071-5459-4A13-AFED-88A92462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5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9E893-D1C4-40EC-97B8-BE7DB82F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CCC92-8654-4B44-B88C-33B248FE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BF4C32-3AE1-40EC-9029-2B61AE1B8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9C044-A1DE-467F-AB3D-976F3EB1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C20AD-45B9-45A5-B4B0-A5C8D29C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F62D7-E67A-4752-892B-9F2D3729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3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A7A3E-14C8-4692-95FB-8A729D31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CC8F33-1624-435B-92BD-005B0BD9A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F9706-5977-48DD-A575-43555008D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D2EE2-1547-4EB3-A524-0DC81EDF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BAAB9-15E8-43D7-AAB4-8667EBC8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EB4F83-E6AF-4EDE-AC1B-95B54E4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9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2E12ED-22DB-45A0-BE77-DD6F6779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F2743-4B86-4A31-8FB8-7330893DA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D411A-AC27-45B1-907F-BA587DBEC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C674-523D-4F16-B407-0D1031FC19F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615BB-E9F1-4FA2-B3C8-F4F1EB083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0D9C9-B9A7-40CC-BD81-289820CCA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EDB6D2-7015-4BB9-B275-3A0DAA08C32F}"/>
              </a:ext>
            </a:extLst>
          </p:cNvPr>
          <p:cNvSpPr/>
          <p:nvPr/>
        </p:nvSpPr>
        <p:spPr>
          <a:xfrm>
            <a:off x="1536970" y="1129004"/>
            <a:ext cx="2297912" cy="398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Controller</a:t>
            </a:r>
          </a:p>
          <a:p>
            <a:pPr algn="ctr"/>
            <a:r>
              <a:rPr lang="en-US" altLang="zh-CN" dirty="0"/>
              <a:t>MCU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2FDDAC-8EB3-4C0A-85EC-ED5FE322EC31}"/>
              </a:ext>
            </a:extLst>
          </p:cNvPr>
          <p:cNvSpPr/>
          <p:nvPr/>
        </p:nvSpPr>
        <p:spPr>
          <a:xfrm>
            <a:off x="2901821" y="1707508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TXD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2309AF-061A-4C30-9636-2C0A35B60CB0}"/>
              </a:ext>
            </a:extLst>
          </p:cNvPr>
          <p:cNvSpPr/>
          <p:nvPr/>
        </p:nvSpPr>
        <p:spPr>
          <a:xfrm>
            <a:off x="2901821" y="2092396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RXD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07CC25-50B8-4863-93FA-7F56DA96AD19}"/>
              </a:ext>
            </a:extLst>
          </p:cNvPr>
          <p:cNvSpPr/>
          <p:nvPr/>
        </p:nvSpPr>
        <p:spPr>
          <a:xfrm>
            <a:off x="2901818" y="4577833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GND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ABD1B2-6E54-48C3-925E-7EC76FD2C2AC}"/>
              </a:ext>
            </a:extLst>
          </p:cNvPr>
          <p:cNvSpPr/>
          <p:nvPr/>
        </p:nvSpPr>
        <p:spPr>
          <a:xfrm>
            <a:off x="2901820" y="2477284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GPIO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710539-B099-4DED-9C81-821948556975}"/>
              </a:ext>
            </a:extLst>
          </p:cNvPr>
          <p:cNvSpPr/>
          <p:nvPr/>
        </p:nvSpPr>
        <p:spPr>
          <a:xfrm>
            <a:off x="5629468" y="1129004"/>
            <a:ext cx="1928923" cy="27571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HI2XX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D0D332-D57B-4B49-9368-DD5E9AF5D93C}"/>
              </a:ext>
            </a:extLst>
          </p:cNvPr>
          <p:cNvSpPr/>
          <p:nvPr/>
        </p:nvSpPr>
        <p:spPr>
          <a:xfrm>
            <a:off x="5629467" y="1707508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RXD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81B4A2-BECA-4E8D-AF46-523E98B3E0F3}"/>
              </a:ext>
            </a:extLst>
          </p:cNvPr>
          <p:cNvSpPr/>
          <p:nvPr/>
        </p:nvSpPr>
        <p:spPr>
          <a:xfrm>
            <a:off x="5629467" y="2092396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TXD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03E5FF-3CC1-41E2-AC76-17F5B822A162}"/>
              </a:ext>
            </a:extLst>
          </p:cNvPr>
          <p:cNvSpPr/>
          <p:nvPr/>
        </p:nvSpPr>
        <p:spPr>
          <a:xfrm>
            <a:off x="5629466" y="2477284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RST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B84987-2BD8-4EFF-91F9-A042B6D3910C}"/>
              </a:ext>
            </a:extLst>
          </p:cNvPr>
          <p:cNvSpPr/>
          <p:nvPr/>
        </p:nvSpPr>
        <p:spPr>
          <a:xfrm>
            <a:off x="5629469" y="3429000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GND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CBB0BAA-52DB-400F-96DC-06FDAFCE77AA}"/>
              </a:ext>
            </a:extLst>
          </p:cNvPr>
          <p:cNvCxnSpPr>
            <a:cxnSpLocks/>
            <a:stCxn id="7" idx="3"/>
            <a:endCxn id="7" idx="3"/>
          </p:cNvCxnSpPr>
          <p:nvPr/>
        </p:nvCxnSpPr>
        <p:spPr>
          <a:xfrm>
            <a:off x="3834879" y="4717792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309425A-2942-4AEB-B8FE-6E5BFAD342A7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3834879" y="3568959"/>
            <a:ext cx="1794590" cy="1148833"/>
          </a:xfrm>
          <a:prstGeom prst="bentConnector3">
            <a:avLst>
              <a:gd name="adj1" fmla="val 5108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9A2FBFD-163C-4899-AEAA-9302696F4AF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834882" y="1847467"/>
            <a:ext cx="1794585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F443893-2410-4846-8402-48D7D68F155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834882" y="2232355"/>
            <a:ext cx="1794585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CE231E7-238D-49AB-9CA8-80531DBA3D69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3834881" y="2617243"/>
            <a:ext cx="1794585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Yang</dc:creator>
  <cp:lastModifiedBy>Alex Yang</cp:lastModifiedBy>
  <cp:revision>7</cp:revision>
  <dcterms:created xsi:type="dcterms:W3CDTF">2019-01-18T09:05:50Z</dcterms:created>
  <dcterms:modified xsi:type="dcterms:W3CDTF">2019-01-19T03:10:56Z</dcterms:modified>
</cp:coreProperties>
</file>