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9F5FC-A820-48B5-A482-C97312023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C8978D-9D77-47CF-9C01-517296784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3C03BF-55F3-4CBA-BA6A-2523D017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A68-D35B-4FD5-8273-0C66082E2442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F79A02-924F-4D7B-B02F-8B12D4C0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FC8D4-A2E7-4243-94F5-2EE82C76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F71E-B86E-4850-A6A2-79A67986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86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BC2BA-294D-4C5A-82F6-3C844D5D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CD24C9-1C87-49E7-95E3-5B3A995FE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D6FCF-D6DE-4B6D-AA56-3485A868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A68-D35B-4FD5-8273-0C66082E2442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3086AC-0C68-4010-A0C8-7C56D46F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A3ACF-323E-4DD9-BE67-1A37CEBD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F71E-B86E-4850-A6A2-79A67986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00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FBFBB4-A7A4-4A81-BCFD-CA93434E9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EA6AF9-33BF-415A-9AF5-92C8C5D06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59D5B-17AF-4AEF-ACCA-6FAE7C50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A68-D35B-4FD5-8273-0C66082E2442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FA2C7-A30E-4CDF-881D-FF69C491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599BE-186B-4985-8E3E-DC2C7966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F71E-B86E-4850-A6A2-79A67986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0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A5813-264B-439F-8451-43971221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EFD63-4FD1-42B8-BEEE-6C8A9267F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2A288-2577-4032-B78A-680DDD18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A68-D35B-4FD5-8273-0C66082E2442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3A9E28-4A49-452B-9BDC-E4058965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2CEDD-F2FE-490F-935C-9F1767F4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F71E-B86E-4850-A6A2-79A67986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73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49641-1E10-4E7B-A3CC-EF5D4CA42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8F58DD-481A-432F-BD05-AF9F8C518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2BDB4-6976-4D1B-8559-3059F738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A68-D35B-4FD5-8273-0C66082E2442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6A345-9BB9-4705-85F1-F2101EE9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B06E64-C5B4-4595-9170-3AF8001E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F71E-B86E-4850-A6A2-79A67986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67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EDC6D-F5C2-4222-8121-C0F4B46B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C4CD0-99A8-4F31-B975-AC650B056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1153AC-BF4A-4E52-93F1-60CE60816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B77CF-8928-441A-AD5A-F5E21A98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A68-D35B-4FD5-8273-0C66082E2442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4476E9-9185-4857-AD13-D73C71C0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DCDB2B-D2E0-4B25-8E6A-006E3899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F71E-B86E-4850-A6A2-79A67986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35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5FD1-257F-463B-912D-73243FFE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5B5DD5-E6C8-44E4-A091-C9013FC70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9B632C-D63C-4B5D-AC00-D86BECFC6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AD1708-8CE3-4127-961B-2D8CC9928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5FDFB1-E150-4366-BA74-45FEEDF52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11ADAE-99F4-4DA3-A74A-E6AB1B0D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A68-D35B-4FD5-8273-0C66082E2442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9052D3-55A6-4D7B-B41E-FCA856BC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0F5B59-4AB7-4F1D-A11B-02FB2AC5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F71E-B86E-4850-A6A2-79A67986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9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F3D1F-CC88-48D5-887F-FCB46E4B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6D0755-FDFB-4504-ACAD-D27ED6A0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A68-D35B-4FD5-8273-0C66082E2442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F706FA-A3B4-4B5F-8F93-C04A9045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81B251-4988-4AE3-A9C1-689F00E0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F71E-B86E-4850-A6A2-79A67986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76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657872-F0C4-4F2C-9387-B1280E46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A68-D35B-4FD5-8273-0C66082E2442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DFC68D-234C-4B57-B1C7-F37E365C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34BDD9-DAAF-49CE-97AE-BCE2A0F5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F71E-B86E-4850-A6A2-79A67986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4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621A7-FE77-459E-9542-7E3896C9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ECDECF-74AC-4414-ABA0-64CCEBE78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41D054-BFF9-4D14-A228-C1D9031B5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F88484-ABBF-4A20-9096-7486726E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A68-D35B-4FD5-8273-0C66082E2442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37F90E-CCEC-40F9-BC18-3E10B293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4D58A1-0603-442F-8937-BB970F26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F71E-B86E-4850-A6A2-79A67986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70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A6AE-6C36-4C70-8756-90D83511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700027-EC3E-4714-A359-712920443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DA8B81-F562-48E9-889E-B9C3C7B9E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7229A3-9A7B-4CE5-B3E0-1EFE254D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A68-D35B-4FD5-8273-0C66082E2442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F45350-2CF8-4541-9FD5-1C4AED4A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DBA63A-9C0C-4AFB-B5AE-9F0F768C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F71E-B86E-4850-A6A2-79A67986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11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1B8491-E24A-4DBD-9677-2A8D3A16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AA1BE7-0836-4C18-A41E-77A793F4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A615D-42FC-4C08-A5FE-301361C15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A7A68-D35B-4FD5-8273-0C66082E2442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992FB-D22E-48DD-A874-D5709546A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01553-70F7-4376-8556-DC4346AFA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CF71E-B86E-4850-A6A2-79A67986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83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484E819-7840-4681-82AF-809CB2F5594E}"/>
              </a:ext>
            </a:extLst>
          </p:cNvPr>
          <p:cNvSpPr/>
          <p:nvPr/>
        </p:nvSpPr>
        <p:spPr>
          <a:xfrm>
            <a:off x="1272619" y="1777124"/>
            <a:ext cx="1187778" cy="21712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</a:p>
          <a:p>
            <a:pPr algn="ctr"/>
            <a:r>
              <a:rPr lang="en-US" altLang="zh-CN" dirty="0"/>
              <a:t>Linux</a:t>
            </a:r>
            <a:r>
              <a:rPr lang="zh-CN" altLang="en-US" dirty="0"/>
              <a:t>主板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D636752-9CAD-40DD-9107-71937D6DE4BF}"/>
              </a:ext>
            </a:extLst>
          </p:cNvPr>
          <p:cNvCxnSpPr/>
          <p:nvPr/>
        </p:nvCxnSpPr>
        <p:spPr>
          <a:xfrm flipH="1">
            <a:off x="2460397" y="2856322"/>
            <a:ext cx="792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70D1909-6768-4CAE-A5AE-E17E9F758B88}"/>
              </a:ext>
            </a:extLst>
          </p:cNvPr>
          <p:cNvSpPr txBox="1"/>
          <p:nvPr/>
        </p:nvSpPr>
        <p:spPr>
          <a:xfrm>
            <a:off x="2654168" y="2548545"/>
            <a:ext cx="7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USB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75C6A6-7BE6-4B9B-AAD3-6767A0402922}"/>
              </a:ext>
            </a:extLst>
          </p:cNvPr>
          <p:cNvSpPr/>
          <p:nvPr/>
        </p:nvSpPr>
        <p:spPr>
          <a:xfrm>
            <a:off x="3252397" y="1356618"/>
            <a:ext cx="1664061" cy="3012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HI2108</a:t>
            </a:r>
          </a:p>
          <a:p>
            <a:pPr algn="ctr"/>
            <a:r>
              <a:rPr lang="en-US" altLang="zh-CN" dirty="0"/>
              <a:t>USB</a:t>
            </a:r>
            <a:r>
              <a:rPr lang="zh-CN" altLang="en-US" dirty="0"/>
              <a:t>转接芯片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FB2B0B4-BFE6-4F04-959C-192A162A95C1}"/>
              </a:ext>
            </a:extLst>
          </p:cNvPr>
          <p:cNvCxnSpPr>
            <a:cxnSpLocks/>
          </p:cNvCxnSpPr>
          <p:nvPr/>
        </p:nvCxnSpPr>
        <p:spPr>
          <a:xfrm flipH="1">
            <a:off x="4916458" y="1777124"/>
            <a:ext cx="15712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4B83847-276B-4092-9C52-D975F4865E78}"/>
              </a:ext>
            </a:extLst>
          </p:cNvPr>
          <p:cNvSpPr txBox="1"/>
          <p:nvPr/>
        </p:nvSpPr>
        <p:spPr>
          <a:xfrm>
            <a:off x="5166847" y="1473820"/>
            <a:ext cx="1413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TXD1/RXD1 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02A6BC-B9A4-41C8-ACD1-8E0E1C612329}"/>
              </a:ext>
            </a:extLst>
          </p:cNvPr>
          <p:cNvSpPr/>
          <p:nvPr/>
        </p:nvSpPr>
        <p:spPr>
          <a:xfrm>
            <a:off x="6487682" y="1591103"/>
            <a:ext cx="1413672" cy="372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UART1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83500A2-82FA-49BC-ADAD-3FD65E82D2C3}"/>
              </a:ext>
            </a:extLst>
          </p:cNvPr>
          <p:cNvCxnSpPr>
            <a:cxnSpLocks/>
          </p:cNvCxnSpPr>
          <p:nvPr/>
        </p:nvCxnSpPr>
        <p:spPr>
          <a:xfrm flipH="1">
            <a:off x="4916458" y="2478441"/>
            <a:ext cx="15712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8B9D8B5-261C-497E-A8B9-ACF588AFE169}"/>
              </a:ext>
            </a:extLst>
          </p:cNvPr>
          <p:cNvSpPr txBox="1"/>
          <p:nvPr/>
        </p:nvSpPr>
        <p:spPr>
          <a:xfrm>
            <a:off x="5166847" y="2175137"/>
            <a:ext cx="1413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TXD2/RXD2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703CC1F-7ADD-455D-8B41-2B4206C0A1B7}"/>
              </a:ext>
            </a:extLst>
          </p:cNvPr>
          <p:cNvSpPr txBox="1"/>
          <p:nvPr/>
        </p:nvSpPr>
        <p:spPr>
          <a:xfrm>
            <a:off x="5166847" y="2473715"/>
            <a:ext cx="1413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CTS2/RTS2</a:t>
            </a:r>
            <a:endParaRPr lang="zh-CN" altLang="en-US" sz="1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700F56-B2B2-4396-BB14-0E940D61AB48}"/>
              </a:ext>
            </a:extLst>
          </p:cNvPr>
          <p:cNvSpPr/>
          <p:nvPr/>
        </p:nvSpPr>
        <p:spPr>
          <a:xfrm>
            <a:off x="6487682" y="2319827"/>
            <a:ext cx="1413672" cy="372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UART2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F74F90E-309F-4040-8C22-7A93C30153A5}"/>
              </a:ext>
            </a:extLst>
          </p:cNvPr>
          <p:cNvCxnSpPr>
            <a:cxnSpLocks/>
          </p:cNvCxnSpPr>
          <p:nvPr/>
        </p:nvCxnSpPr>
        <p:spPr>
          <a:xfrm flipH="1">
            <a:off x="4916458" y="3210118"/>
            <a:ext cx="15712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A704E36-3215-400E-860B-3C93A4075EB3}"/>
              </a:ext>
            </a:extLst>
          </p:cNvPr>
          <p:cNvSpPr txBox="1"/>
          <p:nvPr/>
        </p:nvSpPr>
        <p:spPr>
          <a:xfrm>
            <a:off x="5166847" y="2906814"/>
            <a:ext cx="1413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TXD3/RXD3</a:t>
            </a:r>
            <a:endParaRPr lang="zh-CN" altLang="en-US" sz="1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F3DF199-0DFD-4D53-86B7-359A20103CFD}"/>
              </a:ext>
            </a:extLst>
          </p:cNvPr>
          <p:cNvSpPr txBox="1"/>
          <p:nvPr/>
        </p:nvSpPr>
        <p:spPr>
          <a:xfrm>
            <a:off x="5166847" y="3205392"/>
            <a:ext cx="1413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CTS3/RTS3</a:t>
            </a:r>
            <a:endParaRPr lang="zh-CN" altLang="en-US" sz="1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F3EC7E4-22E3-457E-AF10-2218B2952CB3}"/>
              </a:ext>
            </a:extLst>
          </p:cNvPr>
          <p:cNvSpPr/>
          <p:nvPr/>
        </p:nvSpPr>
        <p:spPr>
          <a:xfrm>
            <a:off x="6487682" y="3051504"/>
            <a:ext cx="1413672" cy="372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UART3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7A612D7-D67C-455C-89EA-EE71F3750E86}"/>
              </a:ext>
            </a:extLst>
          </p:cNvPr>
          <p:cNvCxnSpPr>
            <a:cxnSpLocks/>
          </p:cNvCxnSpPr>
          <p:nvPr/>
        </p:nvCxnSpPr>
        <p:spPr>
          <a:xfrm flipH="1">
            <a:off x="4916458" y="3972722"/>
            <a:ext cx="15712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0761A7C-A007-4FBD-A8B3-FD5ACED81362}"/>
              </a:ext>
            </a:extLst>
          </p:cNvPr>
          <p:cNvSpPr txBox="1"/>
          <p:nvPr/>
        </p:nvSpPr>
        <p:spPr>
          <a:xfrm>
            <a:off x="5166847" y="3669418"/>
            <a:ext cx="1413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TXD4/RXD4</a:t>
            </a:r>
            <a:endParaRPr lang="zh-CN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0C44A5F-970E-412A-9329-79DD6505488E}"/>
              </a:ext>
            </a:extLst>
          </p:cNvPr>
          <p:cNvSpPr/>
          <p:nvPr/>
        </p:nvSpPr>
        <p:spPr>
          <a:xfrm>
            <a:off x="6487682" y="3814108"/>
            <a:ext cx="1413672" cy="372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UART4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84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Alex Yang</dc:creator>
  <cp:lastModifiedBy>Alex Yang</cp:lastModifiedBy>
  <cp:revision>4</cp:revision>
  <dcterms:created xsi:type="dcterms:W3CDTF">2020-11-03T15:02:14Z</dcterms:created>
  <dcterms:modified xsi:type="dcterms:W3CDTF">2020-11-03T15:08:35Z</dcterms:modified>
</cp:coreProperties>
</file>