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D582D-57E5-4956-A526-6E7585591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25C2B-0F00-4ACB-BEDA-ABB4FEE51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E0159-ABAF-46A6-88CA-A4847197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97B4E-251F-49E5-AA60-9F3CC1AE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82657-6A88-4570-BC13-C5F6E79B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4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E4A76-A335-4FDE-A517-4269903C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D7D5F-90AC-48C8-907A-3B52B11B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B29B5-12A9-4E78-BDE7-E12DE6E4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EA583-6E62-4EFB-94B1-A1681092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B4577-7D93-42FB-BEEF-F1C79EAB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8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A0364-50D5-478A-9FC5-89BF04361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80E16-3DAF-4514-80B2-BC742FFD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87097-F1E3-4FFC-AE1C-6A50791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764B3-54EC-41D1-9551-9C51F50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60C7F-CF42-4450-A19C-CB8915F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B75D-C1AB-47B7-8728-B045DCBD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3B01A-C203-41C7-8E3D-6B5B9C21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9BA89-5276-4EB7-8E52-FD0612E4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A3F16-2749-4553-8DDA-F2B01770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31364-9871-44DE-A7B7-7D0F37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707D5-E6C9-4AE3-9C10-98C2FE80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E1BBA-BFA2-4D6A-A7F7-44C743C8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607D0-0601-43E1-AB4B-484B70F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4DAE0-110F-458A-83B4-48BB497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67E05-0937-4560-8796-557B4969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8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EC37E-96D3-41D7-AFC2-4914CD71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BA726-560A-4F06-9DED-E69BDBD45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75824-13B1-407D-96DC-1AE89BFE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B9F42-F791-4D12-AA36-2AC9B103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FB732-612B-40CA-89AB-90BFA310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76E33-F12F-49F8-B4D4-28F01F62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3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F551-3D6E-453D-8735-FF4F453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C3554-8740-41D7-B1A0-656C311A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102C9-14CF-46A0-87D9-BA09078E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7EA78-F22C-42F1-8CDF-6DE558705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98BEE8-35A4-42E4-A6DA-5513C3D78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8DB91A-1FEF-4D3E-BC85-5ECEB107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7FCB5E-322D-4155-AAA6-CBEF67B5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82121C-7576-4F52-99AA-CB1D7991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59FD-3482-4B89-9B00-5D596A67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DB386-F0D7-48BB-9B2E-1F4B4F1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C79AB-E9CA-44C6-91FA-6AA8ABE8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66A0A2-E7B8-4A1D-985E-F66DBF81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D91DBA-8466-4E62-A8FC-68330DB0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D92786-AAB1-4C37-BF4A-454C1196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D6071-5459-4A13-AFED-88A92462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5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9E893-D1C4-40EC-97B8-BE7DB82F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CCC92-8654-4B44-B88C-33B248FE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F4C32-3AE1-40EC-9029-2B61AE1B8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9C044-A1DE-467F-AB3D-976F3EB1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C20AD-45B9-45A5-B4B0-A5C8D29C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F62D7-E67A-4752-892B-9F2D3729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3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A7A3E-14C8-4692-95FB-8A729D31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C8F33-1624-435B-92BD-005B0BD9A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F9706-5977-48DD-A575-43555008D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D2EE2-1547-4EB3-A524-0DC81ED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BAAB9-15E8-43D7-AAB4-8667EBC8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B4F83-E6AF-4EDE-AC1B-95B54E4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9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2E12ED-22DB-45A0-BE77-DD6F6779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F2743-4B86-4A31-8FB8-7330893D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D411A-AC27-45B1-907F-BA587DBEC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C674-523D-4F16-B407-0D1031FC19FC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615BB-E9F1-4FA2-B3C8-F4F1EB083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0D9C9-B9A7-40CC-BD81-289820CC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EDB6D2-7015-4BB9-B275-3A0DAA08C32F}"/>
              </a:ext>
            </a:extLst>
          </p:cNvPr>
          <p:cNvSpPr/>
          <p:nvPr/>
        </p:nvSpPr>
        <p:spPr>
          <a:xfrm>
            <a:off x="1536970" y="1129004"/>
            <a:ext cx="2297912" cy="398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Controller</a:t>
            </a:r>
          </a:p>
          <a:p>
            <a:pPr algn="ctr"/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2FDDAC-8EB3-4C0A-85EC-ED5FE322EC31}"/>
              </a:ext>
            </a:extLst>
          </p:cNvPr>
          <p:cNvSpPr/>
          <p:nvPr/>
        </p:nvSpPr>
        <p:spPr>
          <a:xfrm>
            <a:off x="2901821" y="1707508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2309AF-061A-4C30-9636-2C0A35B60CB0}"/>
              </a:ext>
            </a:extLst>
          </p:cNvPr>
          <p:cNvSpPr/>
          <p:nvPr/>
        </p:nvSpPr>
        <p:spPr>
          <a:xfrm>
            <a:off x="2901821" y="2092396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RXD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07CC25-50B8-4863-93FA-7F56DA96AD19}"/>
              </a:ext>
            </a:extLst>
          </p:cNvPr>
          <p:cNvSpPr/>
          <p:nvPr/>
        </p:nvSpPr>
        <p:spPr>
          <a:xfrm>
            <a:off x="2901818" y="4577833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ABD1B2-6E54-48C3-925E-7EC76FD2C2AC}"/>
              </a:ext>
            </a:extLst>
          </p:cNvPr>
          <p:cNvSpPr/>
          <p:nvPr/>
        </p:nvSpPr>
        <p:spPr>
          <a:xfrm>
            <a:off x="2901820" y="2477284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710539-B099-4DED-9C81-821948556975}"/>
              </a:ext>
            </a:extLst>
          </p:cNvPr>
          <p:cNvSpPr/>
          <p:nvPr/>
        </p:nvSpPr>
        <p:spPr>
          <a:xfrm>
            <a:off x="5629468" y="1129004"/>
            <a:ext cx="1928923" cy="27571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HI2XX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D0D332-D57B-4B49-9368-DD5E9AF5D93C}"/>
              </a:ext>
            </a:extLst>
          </p:cNvPr>
          <p:cNvSpPr/>
          <p:nvPr/>
        </p:nvSpPr>
        <p:spPr>
          <a:xfrm>
            <a:off x="5629467" y="1707508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RXD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81B4A2-BECA-4E8D-AF46-523E98B3E0F3}"/>
              </a:ext>
            </a:extLst>
          </p:cNvPr>
          <p:cNvSpPr/>
          <p:nvPr/>
        </p:nvSpPr>
        <p:spPr>
          <a:xfrm>
            <a:off x="5629467" y="2092396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TXD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3E5FF-3CC1-41E2-AC76-17F5B822A162}"/>
              </a:ext>
            </a:extLst>
          </p:cNvPr>
          <p:cNvSpPr/>
          <p:nvPr/>
        </p:nvSpPr>
        <p:spPr>
          <a:xfrm>
            <a:off x="5629466" y="2477284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RST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B84987-2BD8-4EFF-91F9-A042B6D3910C}"/>
              </a:ext>
            </a:extLst>
          </p:cNvPr>
          <p:cNvSpPr/>
          <p:nvPr/>
        </p:nvSpPr>
        <p:spPr>
          <a:xfrm>
            <a:off x="5629469" y="3429000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GND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CBB0BAA-52DB-400F-96DC-06FDAFCE77A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3834879" y="471779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309425A-2942-4AEB-B8FE-6E5BFAD342A7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834879" y="3568959"/>
            <a:ext cx="1794590" cy="1148833"/>
          </a:xfrm>
          <a:prstGeom prst="bentConnector3">
            <a:avLst>
              <a:gd name="adj1" fmla="val 5108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9A2FBFD-163C-4899-AEAA-9302696F4AF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834882" y="1847467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443893-2410-4846-8402-48D7D68F155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834882" y="2232355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CE231E7-238D-49AB-9CA8-80531DBA3D6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834881" y="2617243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DD9E04-909D-4856-800C-937C46EB2462}"/>
              </a:ext>
            </a:extLst>
          </p:cNvPr>
          <p:cNvCxnSpPr>
            <a:cxnSpLocks/>
          </p:cNvCxnSpPr>
          <p:nvPr/>
        </p:nvCxnSpPr>
        <p:spPr>
          <a:xfrm>
            <a:off x="2500209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AAE6ED9-9630-406D-9CD9-25C34B359140}"/>
              </a:ext>
            </a:extLst>
          </p:cNvPr>
          <p:cNvSpPr txBox="1"/>
          <p:nvPr/>
        </p:nvSpPr>
        <p:spPr>
          <a:xfrm>
            <a:off x="2143443" y="1296440"/>
            <a:ext cx="147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Host</a:t>
            </a:r>
            <a:endParaRPr lang="zh-CN" altLang="en-US" sz="2000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173BDD-5EDB-4CB5-BC3E-446B88E076A7}"/>
              </a:ext>
            </a:extLst>
          </p:cNvPr>
          <p:cNvCxnSpPr>
            <a:cxnSpLocks/>
          </p:cNvCxnSpPr>
          <p:nvPr/>
        </p:nvCxnSpPr>
        <p:spPr>
          <a:xfrm>
            <a:off x="6210725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29DEAE-7298-4BE0-A964-67D3441684BB}"/>
              </a:ext>
            </a:extLst>
          </p:cNvPr>
          <p:cNvSpPr txBox="1"/>
          <p:nvPr/>
        </p:nvSpPr>
        <p:spPr>
          <a:xfrm>
            <a:off x="5781261" y="1294259"/>
            <a:ext cx="147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Target</a:t>
            </a:r>
            <a:endParaRPr lang="zh-CN" altLang="en-US" sz="2000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DA7796-96E2-42A0-864D-D64FEB4817C7}"/>
              </a:ext>
            </a:extLst>
          </p:cNvPr>
          <p:cNvCxnSpPr>
            <a:cxnSpLocks/>
          </p:cNvCxnSpPr>
          <p:nvPr/>
        </p:nvCxnSpPr>
        <p:spPr>
          <a:xfrm>
            <a:off x="2640160" y="1994170"/>
            <a:ext cx="3479260" cy="55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C19575-54A3-4E5A-9974-183AD3C5CCA5}"/>
              </a:ext>
            </a:extLst>
          </p:cNvPr>
          <p:cNvSpPr txBox="1"/>
          <p:nvPr/>
        </p:nvSpPr>
        <p:spPr>
          <a:xfrm rot="585846">
            <a:off x="3788678" y="1896519"/>
            <a:ext cx="11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讀暫存器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E28249-90DB-4EBD-98C7-A18B80C10683}"/>
              </a:ext>
            </a:extLst>
          </p:cNvPr>
          <p:cNvSpPr txBox="1"/>
          <p:nvPr/>
        </p:nvSpPr>
        <p:spPr>
          <a:xfrm rot="543861">
            <a:off x="2742094" y="2282961"/>
            <a:ext cx="3376588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5A A4 04 00 69 95 80 00 00 01 (</a:t>
            </a:r>
            <a:r>
              <a:rPr lang="zh-CN" altLang="en-US" sz="1200" dirty="0">
                <a:solidFill>
                  <a:srgbClr val="333333"/>
                </a:solidFill>
                <a:latin typeface="Lato" panose="020F0502020204030203" pitchFamily="34" charset="0"/>
              </a:rPr>
              <a:t>讀暫存器</a:t>
            </a:r>
            <a:r>
              <a:rPr lang="en-US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0) 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5ADE81-C0D2-4DBF-87BC-9C3C00CFA63A}"/>
              </a:ext>
            </a:extLst>
          </p:cNvPr>
          <p:cNvCxnSpPr>
            <a:cxnSpLocks/>
          </p:cNvCxnSpPr>
          <p:nvPr/>
        </p:nvCxnSpPr>
        <p:spPr>
          <a:xfrm flipH="1">
            <a:off x="2640160" y="3822970"/>
            <a:ext cx="3455840" cy="48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07015-5AAA-4A5C-AC58-AB2A0AE12339}"/>
              </a:ext>
            </a:extLst>
          </p:cNvPr>
          <p:cNvSpPr txBox="1"/>
          <p:nvPr/>
        </p:nvSpPr>
        <p:spPr>
          <a:xfrm rot="21124436">
            <a:off x="3368936" y="3692807"/>
            <a:ext cx="21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返回暫存器數據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C7491A-85F6-46E2-B17E-C3C231F49965}"/>
              </a:ext>
            </a:extLst>
          </p:cNvPr>
          <p:cNvSpPr txBox="1"/>
          <p:nvPr/>
        </p:nvSpPr>
        <p:spPr>
          <a:xfrm rot="21116539">
            <a:off x="2753155" y="4129833"/>
            <a:ext cx="3727608" cy="2616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5A A5 04 00 61 E2 64 00 43 48(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返回暫存器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0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數據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1907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DD9E04-909D-4856-800C-937C46EB2462}"/>
              </a:ext>
            </a:extLst>
          </p:cNvPr>
          <p:cNvCxnSpPr>
            <a:cxnSpLocks/>
          </p:cNvCxnSpPr>
          <p:nvPr/>
        </p:nvCxnSpPr>
        <p:spPr>
          <a:xfrm>
            <a:off x="2368234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173BDD-5EDB-4CB5-BC3E-446B88E076A7}"/>
              </a:ext>
            </a:extLst>
          </p:cNvPr>
          <p:cNvCxnSpPr>
            <a:cxnSpLocks/>
          </p:cNvCxnSpPr>
          <p:nvPr/>
        </p:nvCxnSpPr>
        <p:spPr>
          <a:xfrm>
            <a:off x="6314420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29DEAE-7298-4BE0-A964-67D3441684BB}"/>
              </a:ext>
            </a:extLst>
          </p:cNvPr>
          <p:cNvSpPr txBox="1"/>
          <p:nvPr/>
        </p:nvSpPr>
        <p:spPr>
          <a:xfrm>
            <a:off x="5906309" y="1294065"/>
            <a:ext cx="147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Target</a:t>
            </a:r>
            <a:endParaRPr lang="zh-CN" altLang="en-US" sz="2000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DA7796-96E2-42A0-864D-D64FEB4817C7}"/>
              </a:ext>
            </a:extLst>
          </p:cNvPr>
          <p:cNvCxnSpPr>
            <a:cxnSpLocks/>
          </p:cNvCxnSpPr>
          <p:nvPr/>
        </p:nvCxnSpPr>
        <p:spPr>
          <a:xfrm>
            <a:off x="2640160" y="1994170"/>
            <a:ext cx="3479260" cy="55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C19575-54A3-4E5A-9974-183AD3C5CCA5}"/>
              </a:ext>
            </a:extLst>
          </p:cNvPr>
          <p:cNvSpPr txBox="1"/>
          <p:nvPr/>
        </p:nvSpPr>
        <p:spPr>
          <a:xfrm rot="585846">
            <a:off x="3788678" y="1896519"/>
            <a:ext cx="11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寫暫存器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E28249-90DB-4EBD-98C7-A18B80C10683}"/>
              </a:ext>
            </a:extLst>
          </p:cNvPr>
          <p:cNvSpPr txBox="1"/>
          <p:nvPr/>
        </p:nvSpPr>
        <p:spPr>
          <a:xfrm rot="543861">
            <a:off x="2875419" y="2277924"/>
            <a:ext cx="2954601" cy="60902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5A A4 08 00 25 93 00 10 00 01 32 00 00 00</a:t>
            </a:r>
          </a:p>
          <a:p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 (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寫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0x10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暫存器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, 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寫入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50)</a:t>
            </a:r>
          </a:p>
          <a:p>
            <a:endParaRPr lang="en-US" altLang="zh-CN" sz="1100" dirty="0">
              <a:solidFill>
                <a:srgbClr val="333333"/>
              </a:solidFill>
              <a:latin typeface="Lato" panose="020F0502020204030203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5ADE81-C0D2-4DBF-87BC-9C3C00CFA63A}"/>
              </a:ext>
            </a:extLst>
          </p:cNvPr>
          <p:cNvCxnSpPr>
            <a:cxnSpLocks/>
          </p:cNvCxnSpPr>
          <p:nvPr/>
        </p:nvCxnSpPr>
        <p:spPr>
          <a:xfrm flipH="1">
            <a:off x="2640160" y="3822970"/>
            <a:ext cx="3455840" cy="48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07015-5AAA-4A5C-AC58-AB2A0AE12339}"/>
              </a:ext>
            </a:extLst>
          </p:cNvPr>
          <p:cNvSpPr txBox="1"/>
          <p:nvPr/>
        </p:nvSpPr>
        <p:spPr>
          <a:xfrm rot="21124436">
            <a:off x="3867967" y="3675610"/>
            <a:ext cx="21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ACK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C7491A-85F6-46E2-B17E-C3C231F49965}"/>
              </a:ext>
            </a:extLst>
          </p:cNvPr>
          <p:cNvSpPr txBox="1"/>
          <p:nvPr/>
        </p:nvSpPr>
        <p:spPr>
          <a:xfrm rot="21116539">
            <a:off x="4122240" y="4113253"/>
            <a:ext cx="691413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5A A1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3BCF4E-2D80-44D5-BA1F-E7875382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95" y="1290450"/>
            <a:ext cx="1542422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78E126-2EF4-4602-9415-A7C09DA0D1C1}"/>
              </a:ext>
            </a:extLst>
          </p:cNvPr>
          <p:cNvSpPr/>
          <p:nvPr/>
        </p:nvSpPr>
        <p:spPr>
          <a:xfrm>
            <a:off x="4307319" y="3093403"/>
            <a:ext cx="1216057" cy="504361"/>
          </a:xfrm>
          <a:prstGeom prst="roundRect">
            <a:avLst>
              <a:gd name="adj" fmla="val 7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數據</a:t>
            </a:r>
            <a:r>
              <a:rPr lang="en-US" altLang="zh-CN" sz="1200" dirty="0"/>
              <a:t>(1-128 B)</a:t>
            </a: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F8CE812D-6A53-47F9-9008-2FB39D464197}"/>
              </a:ext>
            </a:extLst>
          </p:cNvPr>
          <p:cNvSpPr/>
          <p:nvPr/>
        </p:nvSpPr>
        <p:spPr>
          <a:xfrm>
            <a:off x="4317476" y="2726009"/>
            <a:ext cx="1216057" cy="273019"/>
          </a:xfrm>
          <a:prstGeom prst="snip1Rect">
            <a:avLst>
              <a:gd name="adj" fmla="val 25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數據標籤</a:t>
            </a:r>
            <a:r>
              <a:rPr lang="en-US" altLang="zh-CN" sz="1200" dirty="0"/>
              <a:t>(1B)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DEEAB071-2857-48ED-B438-C6134DA2BC22}"/>
              </a:ext>
            </a:extLst>
          </p:cNvPr>
          <p:cNvSpPr/>
          <p:nvPr/>
        </p:nvSpPr>
        <p:spPr>
          <a:xfrm>
            <a:off x="5693790" y="2790334"/>
            <a:ext cx="263950" cy="8074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144E07-B3DA-4C30-A8E4-A33E5E7D61DD}"/>
              </a:ext>
            </a:extLst>
          </p:cNvPr>
          <p:cNvSpPr txBox="1"/>
          <p:nvPr/>
        </p:nvSpPr>
        <p:spPr>
          <a:xfrm>
            <a:off x="5979739" y="3113747"/>
            <a:ext cx="10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數據包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FCFA6F-F48F-420A-B2AD-76EE6A11F71A}"/>
              </a:ext>
            </a:extLst>
          </p:cNvPr>
          <p:cNvSpPr/>
          <p:nvPr/>
        </p:nvSpPr>
        <p:spPr>
          <a:xfrm>
            <a:off x="4317476" y="4045931"/>
            <a:ext cx="1216057" cy="523431"/>
          </a:xfrm>
          <a:prstGeom prst="roundRect">
            <a:avLst>
              <a:gd name="adj" fmla="val 73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數據</a:t>
            </a:r>
            <a:r>
              <a:rPr lang="en-US" altLang="zh-CN" sz="1200" dirty="0"/>
              <a:t>(1 – 128B)</a:t>
            </a:r>
            <a:endParaRPr lang="zh-CN" altLang="en-US" sz="1200" dirty="0"/>
          </a:p>
        </p:txBody>
      </p: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46FBE532-5459-470F-A43C-AC74B14654F2}"/>
              </a:ext>
            </a:extLst>
          </p:cNvPr>
          <p:cNvSpPr/>
          <p:nvPr/>
        </p:nvSpPr>
        <p:spPr>
          <a:xfrm>
            <a:off x="4317476" y="3691418"/>
            <a:ext cx="1216057" cy="273019"/>
          </a:xfrm>
          <a:prstGeom prst="snip1Rect">
            <a:avLst>
              <a:gd name="adj" fmla="val 258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數據標籤</a:t>
            </a:r>
            <a:r>
              <a:rPr lang="en-US" altLang="zh-CN" sz="1200" dirty="0"/>
              <a:t>(1B)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88ABF6A8-FC56-47A9-B2EF-1716FAD572F1}"/>
              </a:ext>
            </a:extLst>
          </p:cNvPr>
          <p:cNvSpPr/>
          <p:nvPr/>
        </p:nvSpPr>
        <p:spPr>
          <a:xfrm>
            <a:off x="5693790" y="3691418"/>
            <a:ext cx="263950" cy="859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1EDF8D-BD9F-4E50-97B9-40E9CC1041E0}"/>
              </a:ext>
            </a:extLst>
          </p:cNvPr>
          <p:cNvSpPr txBox="1"/>
          <p:nvPr/>
        </p:nvSpPr>
        <p:spPr>
          <a:xfrm>
            <a:off x="5952916" y="4030647"/>
            <a:ext cx="10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數據包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8668EE-BF18-418C-9E3E-02EAF940C672}"/>
              </a:ext>
            </a:extLst>
          </p:cNvPr>
          <p:cNvSpPr/>
          <p:nvPr/>
        </p:nvSpPr>
        <p:spPr>
          <a:xfrm>
            <a:off x="4307319" y="5195595"/>
            <a:ext cx="1216057" cy="450132"/>
          </a:xfrm>
          <a:prstGeom prst="roundRect">
            <a:avLst>
              <a:gd name="adj" fmla="val 736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數據</a:t>
            </a:r>
            <a:r>
              <a:rPr lang="en-US" altLang="zh-CN" sz="1200" dirty="0"/>
              <a:t>(1 – 128B)</a:t>
            </a:r>
            <a:endParaRPr lang="zh-CN" altLang="en-US" sz="1200" dirty="0"/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D74D0D61-AD54-4F79-B630-D61370CFC5A8}"/>
              </a:ext>
            </a:extLst>
          </p:cNvPr>
          <p:cNvSpPr/>
          <p:nvPr/>
        </p:nvSpPr>
        <p:spPr>
          <a:xfrm>
            <a:off x="4317476" y="4827525"/>
            <a:ext cx="1216057" cy="296942"/>
          </a:xfrm>
          <a:prstGeom prst="snip1Rect">
            <a:avLst>
              <a:gd name="adj" fmla="val 2584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數據標籤</a:t>
            </a:r>
            <a:r>
              <a:rPr lang="en-US" altLang="zh-CN" sz="1200" dirty="0"/>
              <a:t>(1B)</a:t>
            </a:r>
            <a:endParaRPr lang="zh-CN" altLang="en-US" sz="1200" dirty="0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B79CD2E7-3630-4A2E-B9BA-1CFEFCFCB302}"/>
              </a:ext>
            </a:extLst>
          </p:cNvPr>
          <p:cNvSpPr/>
          <p:nvPr/>
        </p:nvSpPr>
        <p:spPr>
          <a:xfrm>
            <a:off x="5693790" y="4827526"/>
            <a:ext cx="263950" cy="818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424F8D-6826-4B30-A010-0B442AF7F656}"/>
              </a:ext>
            </a:extLst>
          </p:cNvPr>
          <p:cNvSpPr txBox="1"/>
          <p:nvPr/>
        </p:nvSpPr>
        <p:spPr>
          <a:xfrm>
            <a:off x="5957740" y="5057095"/>
            <a:ext cx="10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數據包</a:t>
            </a:r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4883D9-2848-45EA-8DDC-E50330E177F0}"/>
              </a:ext>
            </a:extLst>
          </p:cNvPr>
          <p:cNvSpPr txBox="1"/>
          <p:nvPr/>
        </p:nvSpPr>
        <p:spPr>
          <a:xfrm rot="5400000">
            <a:off x="4774317" y="4548630"/>
            <a:ext cx="37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97BFE779-8190-48D2-9D1F-1DE5C620C79F}"/>
              </a:ext>
            </a:extLst>
          </p:cNvPr>
          <p:cNvSpPr/>
          <p:nvPr/>
        </p:nvSpPr>
        <p:spPr>
          <a:xfrm>
            <a:off x="6561056" y="2790336"/>
            <a:ext cx="487057" cy="2855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BDED6CC-7383-4A5E-A848-AFAC9B3664AA}"/>
              </a:ext>
            </a:extLst>
          </p:cNvPr>
          <p:cNvSpPr txBox="1"/>
          <p:nvPr/>
        </p:nvSpPr>
        <p:spPr>
          <a:xfrm>
            <a:off x="7046544" y="4079532"/>
            <a:ext cx="929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PAYLOAD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F593B5-3658-4D4E-B2AB-E24A6EA39072}"/>
              </a:ext>
            </a:extLst>
          </p:cNvPr>
          <p:cNvSpPr/>
          <p:nvPr/>
        </p:nvSpPr>
        <p:spPr>
          <a:xfrm>
            <a:off x="4317477" y="2015754"/>
            <a:ext cx="1216056" cy="3234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LEN(2B)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E2DE70-2E51-408B-AE6F-B45BE6BB25D4}"/>
              </a:ext>
            </a:extLst>
          </p:cNvPr>
          <p:cNvSpPr/>
          <p:nvPr/>
        </p:nvSpPr>
        <p:spPr>
          <a:xfrm>
            <a:off x="4312539" y="1715748"/>
            <a:ext cx="1195745" cy="25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0xA5(1B)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89E5F9-0BEA-4795-939F-685353679977}"/>
              </a:ext>
            </a:extLst>
          </p:cNvPr>
          <p:cNvSpPr/>
          <p:nvPr/>
        </p:nvSpPr>
        <p:spPr>
          <a:xfrm>
            <a:off x="4317476" y="1389528"/>
            <a:ext cx="1195745" cy="267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0x5A(1B)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47BEE8-4BE7-4E6A-A3E6-466DBFC4BAE4}"/>
              </a:ext>
            </a:extLst>
          </p:cNvPr>
          <p:cNvSpPr/>
          <p:nvPr/>
        </p:nvSpPr>
        <p:spPr>
          <a:xfrm>
            <a:off x="4317476" y="2395182"/>
            <a:ext cx="1216057" cy="2730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CRC(2B)</a:t>
            </a:r>
            <a:endParaRPr lang="zh-CN" altLang="en-US" sz="1200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CF9506CE-37DC-4BFA-B0D3-3D1878F33789}"/>
              </a:ext>
            </a:extLst>
          </p:cNvPr>
          <p:cNvSpPr/>
          <p:nvPr/>
        </p:nvSpPr>
        <p:spPr>
          <a:xfrm>
            <a:off x="6656782" y="1389527"/>
            <a:ext cx="369332" cy="1278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81C9CED-364F-406B-9807-BD6187D1EC74}"/>
              </a:ext>
            </a:extLst>
          </p:cNvPr>
          <p:cNvSpPr txBox="1"/>
          <p:nvPr/>
        </p:nvSpPr>
        <p:spPr>
          <a:xfrm>
            <a:off x="7120998" y="1890155"/>
            <a:ext cx="62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幀頭</a:t>
            </a:r>
          </a:p>
        </p:txBody>
      </p:sp>
    </p:spTree>
    <p:extLst>
      <p:ext uri="{BB962C8B-B14F-4D97-AF65-F5344CB8AC3E}">
        <p14:creationId xmlns:p14="http://schemas.microsoft.com/office/powerpoint/2010/main" val="122997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81600A6-8267-4D62-9337-292B216E9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23184"/>
              </p:ext>
            </p:extLst>
          </p:nvPr>
        </p:nvGraphicFramePr>
        <p:xfrm>
          <a:off x="2272632" y="14819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663">
                  <a:extLst>
                    <a:ext uri="{9D8B030D-6E8A-4147-A177-3AD203B41FA5}">
                      <a16:colId xmlns:a16="http://schemas.microsoft.com/office/drawing/2014/main" val="2039078534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3805927219"/>
                    </a:ext>
                  </a:extLst>
                </a:gridCol>
                <a:gridCol w="2022463">
                  <a:extLst>
                    <a:ext uri="{9D8B030D-6E8A-4147-A177-3AD203B41FA5}">
                      <a16:colId xmlns:a16="http://schemas.microsoft.com/office/drawing/2014/main" val="3478064462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1971913338"/>
                    </a:ext>
                  </a:extLst>
                </a:gridCol>
                <a:gridCol w="2576385">
                  <a:extLst>
                    <a:ext uri="{9D8B030D-6E8A-4147-A177-3AD203B41FA5}">
                      <a16:colId xmlns:a16="http://schemas.microsoft.com/office/drawing/2014/main" val="389084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幀頭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幀型別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PAYLOAD</a:t>
                      </a:r>
                      <a:r>
                        <a:rPr lang="zh-TW" altLang="en-US" dirty="0"/>
                        <a:t>長度</a:t>
                      </a:r>
                      <a:r>
                        <a:rPr lang="en-US" altLang="zh-TW" dirty="0"/>
                        <a:t>(2</a:t>
                      </a:r>
                      <a:r>
                        <a:rPr lang="en-US" altLang="zh-CN" dirty="0"/>
                        <a:t>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CRC</a:t>
                      </a:r>
                      <a:r>
                        <a:rPr lang="zh-TW" altLang="en-US" dirty="0"/>
                        <a:t>校驗</a:t>
                      </a:r>
                      <a:r>
                        <a:rPr lang="en-US" altLang="zh-TW" dirty="0"/>
                        <a:t>(2</a:t>
                      </a:r>
                      <a:r>
                        <a:rPr lang="en-US" altLang="zh-CN" dirty="0"/>
                        <a:t>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PAYLOAD</a:t>
                      </a:r>
                      <a:r>
                        <a:rPr lang="zh-TW" altLang="en-US" dirty="0"/>
                        <a:t>數據</a:t>
                      </a:r>
                      <a:r>
                        <a:rPr lang="en-US" altLang="zh-TW" dirty="0"/>
                        <a:t>(0-512</a:t>
                      </a:r>
                      <a:r>
                        <a:rPr lang="en-US" altLang="zh-CN" dirty="0"/>
                        <a:t>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2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0x5A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0xA5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數據域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6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1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1032D40-4E5A-4B45-9886-7CB6359FA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48" y="2414618"/>
            <a:ext cx="3314755" cy="234075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AAD89C-2DCA-4D72-9BF3-B5C19A7D7490}"/>
              </a:ext>
            </a:extLst>
          </p:cNvPr>
          <p:cNvCxnSpPr>
            <a:cxnSpLocks/>
          </p:cNvCxnSpPr>
          <p:nvPr/>
        </p:nvCxnSpPr>
        <p:spPr>
          <a:xfrm>
            <a:off x="5428034" y="3928518"/>
            <a:ext cx="836579" cy="1011517"/>
          </a:xfrm>
          <a:prstGeom prst="straightConnector1">
            <a:avLst/>
          </a:prstGeom>
          <a:ln w="60325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43CF2F-A91A-4D30-AE6E-F46C1C72F04B}"/>
              </a:ext>
            </a:extLst>
          </p:cNvPr>
          <p:cNvCxnSpPr>
            <a:cxnSpLocks/>
          </p:cNvCxnSpPr>
          <p:nvPr/>
        </p:nvCxnSpPr>
        <p:spPr>
          <a:xfrm flipV="1">
            <a:off x="5428034" y="2532461"/>
            <a:ext cx="2536489" cy="1396058"/>
          </a:xfrm>
          <a:prstGeom prst="straightConnector1">
            <a:avLst/>
          </a:prstGeom>
          <a:ln w="60325">
            <a:solidFill>
              <a:srgbClr val="0070C0"/>
            </a:solidFill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23C703A-B6C0-4C5D-89D3-D43389822940}"/>
              </a:ext>
            </a:extLst>
          </p:cNvPr>
          <p:cNvCxnSpPr>
            <a:cxnSpLocks/>
          </p:cNvCxnSpPr>
          <p:nvPr/>
        </p:nvCxnSpPr>
        <p:spPr>
          <a:xfrm flipV="1">
            <a:off x="5428034" y="1867711"/>
            <a:ext cx="0" cy="2060807"/>
          </a:xfrm>
          <a:prstGeom prst="straightConnector1">
            <a:avLst/>
          </a:prstGeom>
          <a:ln w="60325">
            <a:tailEnd type="stealt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BDEA55C-4B52-4E66-A73E-BA791DBEE305}"/>
              </a:ext>
            </a:extLst>
          </p:cNvPr>
          <p:cNvSpPr/>
          <p:nvPr/>
        </p:nvSpPr>
        <p:spPr>
          <a:xfrm>
            <a:off x="5330760" y="3844753"/>
            <a:ext cx="194545" cy="167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BDAB80-B6F2-4B4C-9FA4-A63367EAB120}"/>
              </a:ext>
            </a:extLst>
          </p:cNvPr>
          <p:cNvSpPr txBox="1"/>
          <p:nvPr/>
        </p:nvSpPr>
        <p:spPr>
          <a:xfrm>
            <a:off x="6254885" y="4572377"/>
            <a:ext cx="3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FB8672-68DF-482B-B903-FE278938B032}"/>
              </a:ext>
            </a:extLst>
          </p:cNvPr>
          <p:cNvSpPr txBox="1"/>
          <p:nvPr/>
        </p:nvSpPr>
        <p:spPr>
          <a:xfrm>
            <a:off x="7626482" y="2229952"/>
            <a:ext cx="3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DE88E67-D511-436C-A4DE-AC2E3B2E325F}"/>
              </a:ext>
            </a:extLst>
          </p:cNvPr>
          <p:cNvSpPr txBox="1"/>
          <p:nvPr/>
        </p:nvSpPr>
        <p:spPr>
          <a:xfrm>
            <a:off x="5462083" y="1890803"/>
            <a:ext cx="36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Z</a:t>
            </a:r>
            <a:endParaRPr lang="zh-CN" altLang="en-US" b="1" dirty="0"/>
          </a:p>
        </p:txBody>
      </p:sp>
      <p:sp>
        <p:nvSpPr>
          <p:cNvPr id="38" name="箭头: 环形 37">
            <a:extLst>
              <a:ext uri="{FF2B5EF4-FFF2-40B4-BE49-F238E27FC236}">
                <a16:creationId xmlns:a16="http://schemas.microsoft.com/office/drawing/2014/main" id="{117D71D3-DF19-4463-B46A-AEFB2FE729E9}"/>
              </a:ext>
            </a:extLst>
          </p:cNvPr>
          <p:cNvSpPr/>
          <p:nvPr/>
        </p:nvSpPr>
        <p:spPr>
          <a:xfrm rot="19981475" flipH="1">
            <a:off x="5855497" y="4407696"/>
            <a:ext cx="481004" cy="697020"/>
          </a:xfrm>
          <a:prstGeom prst="circularArrow">
            <a:avLst>
              <a:gd name="adj1" fmla="val 7509"/>
              <a:gd name="adj2" fmla="val 2796922"/>
              <a:gd name="adj3" fmla="val 20958511"/>
              <a:gd name="adj4" fmla="val 13000296"/>
              <a:gd name="adj5" fmla="val 14376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箭头: 环形 40">
            <a:extLst>
              <a:ext uri="{FF2B5EF4-FFF2-40B4-BE49-F238E27FC236}">
                <a16:creationId xmlns:a16="http://schemas.microsoft.com/office/drawing/2014/main" id="{C72A1007-C8F6-4F93-B07C-7A9DACF1D2BE}"/>
              </a:ext>
            </a:extLst>
          </p:cNvPr>
          <p:cNvSpPr/>
          <p:nvPr/>
        </p:nvSpPr>
        <p:spPr>
          <a:xfrm rot="2052296">
            <a:off x="7218469" y="2482759"/>
            <a:ext cx="603443" cy="693043"/>
          </a:xfrm>
          <a:prstGeom prst="circularArrow">
            <a:avLst>
              <a:gd name="adj1" fmla="val 7867"/>
              <a:gd name="adj2" fmla="val 2358633"/>
              <a:gd name="adj3" fmla="val 20700800"/>
              <a:gd name="adj4" fmla="val 10800000"/>
              <a:gd name="adj5" fmla="val 15181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箭头: 环形 41">
            <a:extLst>
              <a:ext uri="{FF2B5EF4-FFF2-40B4-BE49-F238E27FC236}">
                <a16:creationId xmlns:a16="http://schemas.microsoft.com/office/drawing/2014/main" id="{F4F1D6A6-1DE6-4A8C-B237-31A2C2C656F7}"/>
              </a:ext>
            </a:extLst>
          </p:cNvPr>
          <p:cNvSpPr/>
          <p:nvPr/>
        </p:nvSpPr>
        <p:spPr>
          <a:xfrm rot="21425934" flipV="1">
            <a:off x="5153931" y="2088596"/>
            <a:ext cx="603443" cy="422407"/>
          </a:xfrm>
          <a:prstGeom prst="circularArrow">
            <a:avLst>
              <a:gd name="adj1" fmla="val 8630"/>
              <a:gd name="adj2" fmla="val 1885105"/>
              <a:gd name="adj3" fmla="val 20693095"/>
              <a:gd name="adj4" fmla="val 8199245"/>
              <a:gd name="adj5" fmla="val 21086"/>
            </a:avLst>
          </a:prstGeom>
          <a:solidFill>
            <a:srgbClr val="FF0000"/>
          </a:solidFill>
          <a:ln w="0" cap="flat" cmpd="dbl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5901 w 564006"/>
                      <a:gd name="connsiteY0" fmla="*/ 293756 h 627982"/>
                      <a:gd name="connsiteX1" fmla="*/ 253841 w 564006"/>
                      <a:gd name="connsiteY1" fmla="*/ 37071 h 627982"/>
                      <a:gd name="connsiteX2" fmla="*/ 520868 w 564006"/>
                      <a:gd name="connsiteY2" fmla="*/ 244078 h 627982"/>
                      <a:gd name="connsiteX3" fmla="*/ 555100 w 564006"/>
                      <a:gd name="connsiteY3" fmla="*/ 244079 h 627982"/>
                      <a:gd name="connsiteX4" fmla="*/ 493505 w 564006"/>
                      <a:gd name="connsiteY4" fmla="*/ 313991 h 627982"/>
                      <a:gd name="connsiteX5" fmla="*/ 414099 w 564006"/>
                      <a:gd name="connsiteY5" fmla="*/ 244079 h 627982"/>
                      <a:gd name="connsiteX6" fmla="*/ 448025 w 564006"/>
                      <a:gd name="connsiteY6" fmla="*/ 244079 h 627982"/>
                      <a:gd name="connsiteX7" fmla="*/ 249344 w 564006"/>
                      <a:gd name="connsiteY7" fmla="*/ 109358 h 627982"/>
                      <a:gd name="connsiteX8" fmla="*/ 106177 w 564006"/>
                      <a:gd name="connsiteY8" fmla="*/ 299535 h 627982"/>
                      <a:gd name="connsiteX9" fmla="*/ 35901 w 564006"/>
                      <a:gd name="connsiteY9" fmla="*/ 293756 h 627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006" h="627982" fill="none" extrusionOk="0">
                        <a:moveTo>
                          <a:pt x="35901" y="293756"/>
                        </a:moveTo>
                        <a:cubicBezTo>
                          <a:pt x="46828" y="163605"/>
                          <a:pt x="137698" y="69618"/>
                          <a:pt x="253841" y="37071"/>
                        </a:cubicBezTo>
                        <a:cubicBezTo>
                          <a:pt x="383646" y="32841"/>
                          <a:pt x="501542" y="123648"/>
                          <a:pt x="520868" y="244078"/>
                        </a:cubicBezTo>
                        <a:cubicBezTo>
                          <a:pt x="525118" y="242067"/>
                          <a:pt x="542645" y="246635"/>
                          <a:pt x="555100" y="244079"/>
                        </a:cubicBezTo>
                        <a:cubicBezTo>
                          <a:pt x="536782" y="272035"/>
                          <a:pt x="515659" y="293246"/>
                          <a:pt x="493505" y="313991"/>
                        </a:cubicBezTo>
                        <a:cubicBezTo>
                          <a:pt x="458212" y="293583"/>
                          <a:pt x="436357" y="269172"/>
                          <a:pt x="414099" y="244079"/>
                        </a:cubicBezTo>
                        <a:cubicBezTo>
                          <a:pt x="420426" y="246657"/>
                          <a:pt x="442693" y="247092"/>
                          <a:pt x="448025" y="244079"/>
                        </a:cubicBezTo>
                        <a:cubicBezTo>
                          <a:pt x="417409" y="150168"/>
                          <a:pt x="337008" y="92143"/>
                          <a:pt x="249344" y="109358"/>
                        </a:cubicBezTo>
                        <a:cubicBezTo>
                          <a:pt x="170206" y="135571"/>
                          <a:pt x="126960" y="196026"/>
                          <a:pt x="106177" y="299535"/>
                        </a:cubicBezTo>
                        <a:cubicBezTo>
                          <a:pt x="70709" y="302004"/>
                          <a:pt x="43009" y="293563"/>
                          <a:pt x="35901" y="293756"/>
                        </a:cubicBezTo>
                        <a:close/>
                      </a:path>
                      <a:path w="564006" h="627982" stroke="0" extrusionOk="0">
                        <a:moveTo>
                          <a:pt x="35901" y="293756"/>
                        </a:moveTo>
                        <a:cubicBezTo>
                          <a:pt x="24439" y="147772"/>
                          <a:pt x="118448" y="58959"/>
                          <a:pt x="253841" y="37071"/>
                        </a:cubicBezTo>
                        <a:cubicBezTo>
                          <a:pt x="388668" y="23854"/>
                          <a:pt x="477334" y="109917"/>
                          <a:pt x="520868" y="244078"/>
                        </a:cubicBezTo>
                        <a:cubicBezTo>
                          <a:pt x="533761" y="245816"/>
                          <a:pt x="545201" y="246068"/>
                          <a:pt x="555100" y="244079"/>
                        </a:cubicBezTo>
                        <a:cubicBezTo>
                          <a:pt x="525937" y="280280"/>
                          <a:pt x="516011" y="290643"/>
                          <a:pt x="493505" y="313991"/>
                        </a:cubicBezTo>
                        <a:cubicBezTo>
                          <a:pt x="462745" y="295532"/>
                          <a:pt x="423695" y="258965"/>
                          <a:pt x="414099" y="244079"/>
                        </a:cubicBezTo>
                        <a:cubicBezTo>
                          <a:pt x="429227" y="244343"/>
                          <a:pt x="434250" y="244269"/>
                          <a:pt x="448025" y="244079"/>
                        </a:cubicBezTo>
                        <a:cubicBezTo>
                          <a:pt x="418069" y="139648"/>
                          <a:pt x="328256" y="99191"/>
                          <a:pt x="249344" y="109358"/>
                        </a:cubicBezTo>
                        <a:cubicBezTo>
                          <a:pt x="179994" y="132184"/>
                          <a:pt x="127561" y="208857"/>
                          <a:pt x="106177" y="299535"/>
                        </a:cubicBezTo>
                        <a:cubicBezTo>
                          <a:pt x="81060" y="302198"/>
                          <a:pt x="64120" y="298314"/>
                          <a:pt x="35901" y="2937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8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169</Words>
  <Application>Microsoft Office PowerPoint</Application>
  <PresentationFormat>寬螢幕</PresentationFormat>
  <Paragraphs>52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Lato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Yang</dc:creator>
  <cp:lastModifiedBy>風很大 椰林大道</cp:lastModifiedBy>
  <cp:revision>30</cp:revision>
  <dcterms:created xsi:type="dcterms:W3CDTF">2019-01-18T09:05:50Z</dcterms:created>
  <dcterms:modified xsi:type="dcterms:W3CDTF">2021-01-01T14:24:02Z</dcterms:modified>
</cp:coreProperties>
</file>