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301" y="3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1D582D-57E5-4956-A526-6E75855911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E125C2B-0F00-4ACB-BEDA-ABB4FEE518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9E0159-ABAF-46A6-88CA-A48471979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8C674-523D-4F16-B407-0D1031FC19FC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697B4E-251F-49E5-AA60-9F3CC1AE5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382657-6A88-4570-BC13-C5F6E79BA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3049-3D39-43EF-AB67-E463477D15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3340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BE4A76-A335-4FDE-A517-4269903C6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4BD7D5F-90AC-48C8-907A-3B52B11B54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6B29B5-12A9-4E78-BDE7-E12DE6E4B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8C674-523D-4F16-B407-0D1031FC19FC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4EA583-6E62-4EFB-94B1-A16810927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6B4577-7D93-42FB-BEEF-F1C79EAB5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3049-3D39-43EF-AB67-E463477D15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087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22A0364-50D5-478A-9FC5-89BF043618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0B80E16-3DAF-4514-80B2-BC742FFD1A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E87097-F1E3-4FFC-AE1C-6A5079194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8C674-523D-4F16-B407-0D1031FC19FC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F764B3-54EC-41D1-9551-9C51F5058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760C7F-CF42-4450-A19C-CB8915F73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3049-3D39-43EF-AB67-E463477D15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904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DEB75D-C1AB-47B7-8728-B045DCBDF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93B01A-C203-41C7-8E3D-6B5B9C218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C9BA89-5276-4EB7-8E52-FD0612E41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8C674-523D-4F16-B407-0D1031FC19FC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EA3F16-2749-4553-8DDA-F2B017700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531364-9871-44DE-A7B7-7D0F37E69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3049-3D39-43EF-AB67-E463477D15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6532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2707D5-E6C9-4AE3-9C10-98C2FE80C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DE1BBA-BFA2-4D6A-A7F7-44C743C8E5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5607D0-0601-43E1-AB4B-484B70F8A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8C674-523D-4F16-B407-0D1031FC19FC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24DAE0-110F-458A-83B4-48BB49720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B67E05-0937-4560-8796-557B49691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3049-3D39-43EF-AB67-E463477D15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0789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AEC37E-96D3-41D7-AFC2-4914CD718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4BA726-560A-4F06-9DED-E69BDBD45B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2975824-13B1-407D-96DC-1AE89BFE64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DB9F42-F791-4D12-AA36-2AC9B1031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8C674-523D-4F16-B407-0D1031FC19FC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DFB732-612B-40CA-89AB-90BFA3109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576E33-F12F-49F8-B4D4-28F01F629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3049-3D39-43EF-AB67-E463477D15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839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92F551-3D6E-453D-8735-FF4F453D5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5C3554-8740-41D7-B1A0-656C311A79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2102C9-14CF-46A0-87D9-BA09078E8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167EA78-F22C-42F1-8CDF-6DE558705C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398BEE8-35A4-42E4-A6DA-5513C3D78C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28DB91A-1FEF-4D3E-BC85-5ECEB107D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8C674-523D-4F16-B407-0D1031FC19FC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67FCB5E-322D-4155-AAA6-CBEF67B54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C82121C-7576-4F52-99AA-CB1D79918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3049-3D39-43EF-AB67-E463477D15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0398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F659FD-3482-4B89-9B00-5D596A67E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7BDB386-F0D7-48BB-9B2E-1F4B4F1DF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8C674-523D-4F16-B407-0D1031FC19FC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02C79AB-E9CA-44C6-91FA-6AA8ABE80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366A0A2-E7B8-4A1D-985E-F66DBF815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3049-3D39-43EF-AB67-E463477D15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650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DD91DBA-8466-4E62-A8FC-68330DB00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8C674-523D-4F16-B407-0D1031FC19FC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1D92786-AAB1-4C37-BF4A-454C11969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9BD6071-5459-4A13-AFED-88A92462A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3049-3D39-43EF-AB67-E463477D15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0450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C9E893-D1C4-40EC-97B8-BE7DB82F0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9CCC92-8654-4B44-B88C-33B248FE2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9BF4C32-3AE1-40EC-9029-2B61AE1B85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39C044-A1DE-467F-AB3D-976F3EB10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8C674-523D-4F16-B407-0D1031FC19FC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0C20AD-45B9-45A5-B4B0-A5C8D29C0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CF62D7-E67A-4752-892B-9F2D37290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3049-3D39-43EF-AB67-E463477D15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235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FA7A3E-14C8-4692-95FB-8A729D310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1CC8F33-1624-435B-92BD-005B0BD9A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7F9706-5977-48DD-A575-43555008D7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CD2EE2-1547-4EB3-A524-0DC81EDFC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8C674-523D-4F16-B407-0D1031FC19FC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EBAAB9-15E8-43D7-AAB4-8667EBC89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EB4F83-E6AF-4EDE-AC1B-95B54E43F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3049-3D39-43EF-AB67-E463477D15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698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C2E12ED-22DB-45A0-BE77-DD6F67791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4F2743-4B86-4A31-8FB8-7330893DA0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5D411A-AC27-45B1-907F-BA587DBEC0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8C674-523D-4F16-B407-0D1031FC19FC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1615BB-E9F1-4FA2-B3C8-F4F1EB0833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00D9C9-B9A7-40CC-BD81-289820CCA3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53049-3D39-43EF-AB67-E463477D15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2881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1EDB6D2-7015-4BB9-B275-3A0DAA08C32F}"/>
              </a:ext>
            </a:extLst>
          </p:cNvPr>
          <p:cNvSpPr/>
          <p:nvPr/>
        </p:nvSpPr>
        <p:spPr>
          <a:xfrm>
            <a:off x="1536970" y="1129004"/>
            <a:ext cx="2297912" cy="3984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Host Controller</a:t>
            </a:r>
          </a:p>
          <a:p>
            <a:pPr algn="ctr"/>
            <a:r>
              <a:rPr lang="en-US" altLang="zh-CN" dirty="0"/>
              <a:t>MCU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92FDDAC-8EB3-4C0A-85EC-ED5FE322EC31}"/>
              </a:ext>
            </a:extLst>
          </p:cNvPr>
          <p:cNvSpPr/>
          <p:nvPr/>
        </p:nvSpPr>
        <p:spPr>
          <a:xfrm>
            <a:off x="2901821" y="1707508"/>
            <a:ext cx="933061" cy="2799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TXD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C2309AF-061A-4C30-9636-2C0A35B60CB0}"/>
              </a:ext>
            </a:extLst>
          </p:cNvPr>
          <p:cNvSpPr/>
          <p:nvPr/>
        </p:nvSpPr>
        <p:spPr>
          <a:xfrm>
            <a:off x="2901821" y="2092396"/>
            <a:ext cx="933061" cy="2799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RXD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A07CC25-50B8-4863-93FA-7F56DA96AD19}"/>
              </a:ext>
            </a:extLst>
          </p:cNvPr>
          <p:cNvSpPr/>
          <p:nvPr/>
        </p:nvSpPr>
        <p:spPr>
          <a:xfrm>
            <a:off x="2901818" y="4577833"/>
            <a:ext cx="933061" cy="2799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GND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4ABD1B2-6E54-48C3-925E-7EC76FD2C2AC}"/>
              </a:ext>
            </a:extLst>
          </p:cNvPr>
          <p:cNvSpPr/>
          <p:nvPr/>
        </p:nvSpPr>
        <p:spPr>
          <a:xfrm>
            <a:off x="2901820" y="2477284"/>
            <a:ext cx="933061" cy="2799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GPIO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F710539-B099-4DED-9C81-821948556975}"/>
              </a:ext>
            </a:extLst>
          </p:cNvPr>
          <p:cNvSpPr/>
          <p:nvPr/>
        </p:nvSpPr>
        <p:spPr>
          <a:xfrm>
            <a:off x="5629468" y="1129004"/>
            <a:ext cx="1928923" cy="275719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dirty="0"/>
              <a:t>HI2XX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6D0D332-D57B-4B49-9368-DD5E9AF5D93C}"/>
              </a:ext>
            </a:extLst>
          </p:cNvPr>
          <p:cNvSpPr/>
          <p:nvPr/>
        </p:nvSpPr>
        <p:spPr>
          <a:xfrm>
            <a:off x="5629467" y="1707508"/>
            <a:ext cx="933061" cy="2799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RXD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581B4A2-BECA-4E8D-AF46-523E98B3E0F3}"/>
              </a:ext>
            </a:extLst>
          </p:cNvPr>
          <p:cNvSpPr/>
          <p:nvPr/>
        </p:nvSpPr>
        <p:spPr>
          <a:xfrm>
            <a:off x="5629467" y="2092396"/>
            <a:ext cx="933061" cy="2799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TXD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903E5FF-3CC1-41E2-AC76-17F5B822A162}"/>
              </a:ext>
            </a:extLst>
          </p:cNvPr>
          <p:cNvSpPr/>
          <p:nvPr/>
        </p:nvSpPr>
        <p:spPr>
          <a:xfrm>
            <a:off x="5629466" y="2477284"/>
            <a:ext cx="933061" cy="2799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RST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6B84987-2BD8-4EFF-91F9-A042B6D3910C}"/>
              </a:ext>
            </a:extLst>
          </p:cNvPr>
          <p:cNvSpPr/>
          <p:nvPr/>
        </p:nvSpPr>
        <p:spPr>
          <a:xfrm>
            <a:off x="5629469" y="3429000"/>
            <a:ext cx="933061" cy="2799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GND</a:t>
            </a:r>
            <a:endParaRPr lang="zh-CN" altLang="en-US" dirty="0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ECBB0BAA-52DB-400F-96DC-06FDAFCE77AA}"/>
              </a:ext>
            </a:extLst>
          </p:cNvPr>
          <p:cNvCxnSpPr>
            <a:cxnSpLocks/>
            <a:stCxn id="7" idx="3"/>
            <a:endCxn id="7" idx="3"/>
          </p:cNvCxnSpPr>
          <p:nvPr/>
        </p:nvCxnSpPr>
        <p:spPr>
          <a:xfrm>
            <a:off x="3834879" y="4717792"/>
            <a:ext cx="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3309425A-2942-4AEB-B8FE-6E5BFAD342A7}"/>
              </a:ext>
            </a:extLst>
          </p:cNvPr>
          <p:cNvCxnSpPr>
            <a:cxnSpLocks/>
            <a:stCxn id="7" idx="3"/>
            <a:endCxn id="13" idx="1"/>
          </p:cNvCxnSpPr>
          <p:nvPr/>
        </p:nvCxnSpPr>
        <p:spPr>
          <a:xfrm flipV="1">
            <a:off x="3834879" y="3568959"/>
            <a:ext cx="1794590" cy="1148833"/>
          </a:xfrm>
          <a:prstGeom prst="bentConnector3">
            <a:avLst>
              <a:gd name="adj1" fmla="val 51084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69A2FBFD-163C-4899-AEAA-9302696F4AFB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3834882" y="1847467"/>
            <a:ext cx="1794585" cy="0"/>
          </a:xfrm>
          <a:prstGeom prst="line">
            <a:avLst/>
          </a:prstGeom>
          <a:ln w="539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BF443893-2410-4846-8402-48D7D68F1552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>
            <a:off x="3834882" y="2232355"/>
            <a:ext cx="1794585" cy="0"/>
          </a:xfrm>
          <a:prstGeom prst="line">
            <a:avLst/>
          </a:prstGeom>
          <a:ln w="539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3CE231E7-238D-49AB-9CA8-80531DBA3D69}"/>
              </a:ext>
            </a:extLst>
          </p:cNvPr>
          <p:cNvCxnSpPr>
            <a:cxnSpLocks/>
            <a:stCxn id="8" idx="3"/>
            <a:endCxn id="12" idx="1"/>
          </p:cNvCxnSpPr>
          <p:nvPr/>
        </p:nvCxnSpPr>
        <p:spPr>
          <a:xfrm>
            <a:off x="3834881" y="2617243"/>
            <a:ext cx="1794585" cy="0"/>
          </a:xfrm>
          <a:prstGeom prst="line">
            <a:avLst/>
          </a:prstGeom>
          <a:ln w="539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00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8BDD9E04-909D-4856-800C-937C46EB2462}"/>
              </a:ext>
            </a:extLst>
          </p:cNvPr>
          <p:cNvCxnSpPr>
            <a:cxnSpLocks/>
          </p:cNvCxnSpPr>
          <p:nvPr/>
        </p:nvCxnSpPr>
        <p:spPr>
          <a:xfrm>
            <a:off x="2500209" y="1718606"/>
            <a:ext cx="0" cy="3088482"/>
          </a:xfrm>
          <a:prstGeom prst="line">
            <a:avLst/>
          </a:prstGeom>
          <a:ln w="476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2AAE6ED9-9630-406D-9CD9-25C34B359140}"/>
              </a:ext>
            </a:extLst>
          </p:cNvPr>
          <p:cNvSpPr txBox="1"/>
          <p:nvPr/>
        </p:nvSpPr>
        <p:spPr>
          <a:xfrm>
            <a:off x="2143443" y="1296440"/>
            <a:ext cx="1473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Host</a:t>
            </a:r>
            <a:endParaRPr lang="zh-CN" altLang="en-US" sz="2000" b="1" dirty="0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A2173BDD-5EDB-4CB5-BC3E-446B88E076A7}"/>
              </a:ext>
            </a:extLst>
          </p:cNvPr>
          <p:cNvCxnSpPr>
            <a:cxnSpLocks/>
          </p:cNvCxnSpPr>
          <p:nvPr/>
        </p:nvCxnSpPr>
        <p:spPr>
          <a:xfrm>
            <a:off x="6210725" y="1718606"/>
            <a:ext cx="0" cy="3088482"/>
          </a:xfrm>
          <a:prstGeom prst="line">
            <a:avLst/>
          </a:prstGeom>
          <a:ln w="476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6029DEAE-7298-4BE0-A964-67D3441684BB}"/>
              </a:ext>
            </a:extLst>
          </p:cNvPr>
          <p:cNvSpPr txBox="1"/>
          <p:nvPr/>
        </p:nvSpPr>
        <p:spPr>
          <a:xfrm>
            <a:off x="5781261" y="1294259"/>
            <a:ext cx="1473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Target</a:t>
            </a:r>
            <a:endParaRPr lang="zh-CN" altLang="en-US" sz="2000" b="1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67DA7796-96E2-42A0-864D-D64FEB4817C7}"/>
              </a:ext>
            </a:extLst>
          </p:cNvPr>
          <p:cNvCxnSpPr>
            <a:cxnSpLocks/>
          </p:cNvCxnSpPr>
          <p:nvPr/>
        </p:nvCxnSpPr>
        <p:spPr>
          <a:xfrm>
            <a:off x="2640160" y="1994170"/>
            <a:ext cx="3479260" cy="554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02C19575-54A3-4E5A-9974-183AD3C5CCA5}"/>
              </a:ext>
            </a:extLst>
          </p:cNvPr>
          <p:cNvSpPr txBox="1"/>
          <p:nvPr/>
        </p:nvSpPr>
        <p:spPr>
          <a:xfrm rot="585846">
            <a:off x="3788678" y="1896519"/>
            <a:ext cx="1182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读寄存器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DE28249-90DB-4EBD-98C7-A18B80C10683}"/>
              </a:ext>
            </a:extLst>
          </p:cNvPr>
          <p:cNvSpPr txBox="1"/>
          <p:nvPr/>
        </p:nvSpPr>
        <p:spPr>
          <a:xfrm rot="543861">
            <a:off x="2742094" y="2282961"/>
            <a:ext cx="3376588" cy="276999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zh-CN" altLang="zh-CN" sz="1200" dirty="0">
                <a:solidFill>
                  <a:srgbClr val="333333"/>
                </a:solidFill>
                <a:latin typeface="Lato" panose="020F0502020204030203" pitchFamily="34" charset="0"/>
              </a:rPr>
              <a:t>5A A4 04 00 69 95 80 00 00 01 </a:t>
            </a:r>
            <a:r>
              <a:rPr lang="en-US" altLang="zh-CN" sz="1200" dirty="0">
                <a:solidFill>
                  <a:srgbClr val="333333"/>
                </a:solidFill>
                <a:latin typeface="Lato" panose="020F0502020204030203" pitchFamily="34" charset="0"/>
              </a:rPr>
              <a:t>(</a:t>
            </a:r>
            <a:r>
              <a:rPr lang="zh-CN" altLang="en-US" sz="1200" dirty="0">
                <a:solidFill>
                  <a:srgbClr val="333333"/>
                </a:solidFill>
                <a:latin typeface="Lato" panose="020F0502020204030203" pitchFamily="34" charset="0"/>
              </a:rPr>
              <a:t>读寄存器</a:t>
            </a:r>
            <a:r>
              <a:rPr lang="en-US" altLang="zh-CN" sz="1200" dirty="0">
                <a:solidFill>
                  <a:srgbClr val="333333"/>
                </a:solidFill>
                <a:latin typeface="Lato" panose="020F0502020204030203" pitchFamily="34" charset="0"/>
              </a:rPr>
              <a:t>0)</a:t>
            </a:r>
            <a:r>
              <a:rPr lang="zh-CN" altLang="zh-CN" sz="800" dirty="0"/>
              <a:t> 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E35ADE81-C0D2-4DBF-87BC-9C3C00CFA63A}"/>
              </a:ext>
            </a:extLst>
          </p:cNvPr>
          <p:cNvCxnSpPr>
            <a:cxnSpLocks/>
          </p:cNvCxnSpPr>
          <p:nvPr/>
        </p:nvCxnSpPr>
        <p:spPr>
          <a:xfrm flipH="1">
            <a:off x="2640160" y="3822970"/>
            <a:ext cx="3455840" cy="486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9707015-5AAA-4A5C-AC58-AB2A0AE12339}"/>
              </a:ext>
            </a:extLst>
          </p:cNvPr>
          <p:cNvSpPr txBox="1"/>
          <p:nvPr/>
        </p:nvSpPr>
        <p:spPr>
          <a:xfrm rot="21124436">
            <a:off x="3368936" y="3692807"/>
            <a:ext cx="2198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返回寄存器数据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9C7491A-85F6-46E2-B17E-C3C231F49965}"/>
              </a:ext>
            </a:extLst>
          </p:cNvPr>
          <p:cNvSpPr txBox="1"/>
          <p:nvPr/>
        </p:nvSpPr>
        <p:spPr>
          <a:xfrm rot="21116539">
            <a:off x="2753155" y="4045195"/>
            <a:ext cx="3727608" cy="430887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333333"/>
                </a:solidFill>
                <a:latin typeface="Lato" panose="020F0502020204030203" pitchFamily="34" charset="0"/>
              </a:rPr>
              <a:t>5A A5 04 00 61 E2 64 00 43 48</a:t>
            </a:r>
            <a:r>
              <a:rPr lang="en-US" altLang="zh-CN" sz="1100" dirty="0">
                <a:solidFill>
                  <a:srgbClr val="333333"/>
                </a:solidFill>
                <a:latin typeface="Lato" panose="020F0502020204030203" pitchFamily="34" charset="0"/>
              </a:rPr>
              <a:t>(</a:t>
            </a:r>
            <a:r>
              <a:rPr lang="zh-CN" altLang="en-US" sz="1100" dirty="0">
                <a:solidFill>
                  <a:srgbClr val="333333"/>
                </a:solidFill>
                <a:latin typeface="Lato" panose="020F0502020204030203" pitchFamily="34" charset="0"/>
              </a:rPr>
              <a:t>返回寄存器</a:t>
            </a:r>
            <a:r>
              <a:rPr lang="en-US" altLang="zh-CN" sz="1100" dirty="0">
                <a:solidFill>
                  <a:srgbClr val="333333"/>
                </a:solidFill>
                <a:latin typeface="Lato" panose="020F0502020204030203" pitchFamily="34" charset="0"/>
              </a:rPr>
              <a:t>0</a:t>
            </a:r>
            <a:r>
              <a:rPr lang="zh-CN" altLang="en-US" sz="1100" dirty="0">
                <a:solidFill>
                  <a:srgbClr val="333333"/>
                </a:solidFill>
                <a:latin typeface="Lato" panose="020F0502020204030203" pitchFamily="34" charset="0"/>
              </a:rPr>
              <a:t>数据</a:t>
            </a:r>
            <a:r>
              <a:rPr lang="en-US" altLang="zh-CN" sz="1100" dirty="0">
                <a:solidFill>
                  <a:srgbClr val="333333"/>
                </a:solidFill>
                <a:latin typeface="Lato" panose="020F0502020204030203" pitchFamily="34" charset="0"/>
              </a:rPr>
              <a:t>)</a:t>
            </a:r>
            <a:r>
              <a:rPr lang="zh-CN" altLang="zh-CN" sz="1100" dirty="0">
                <a:solidFill>
                  <a:srgbClr val="333333"/>
                </a:solidFill>
                <a:latin typeface="Lato" panose="020F0502020204030203" pitchFamily="34" charset="0"/>
              </a:rPr>
              <a:t> </a:t>
            </a:r>
            <a:endParaRPr lang="zh-CN" altLang="zh-CN" sz="1600" dirty="0">
              <a:latin typeface="Arial" panose="020B0604020202020204" pitchFamily="34" charset="0"/>
            </a:endParaRPr>
          </a:p>
          <a:p>
            <a:endParaRPr lang="zh-CN" altLang="zh-CN" sz="11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9071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8BDD9E04-909D-4856-800C-937C46EB2462}"/>
              </a:ext>
            </a:extLst>
          </p:cNvPr>
          <p:cNvCxnSpPr>
            <a:cxnSpLocks/>
          </p:cNvCxnSpPr>
          <p:nvPr/>
        </p:nvCxnSpPr>
        <p:spPr>
          <a:xfrm>
            <a:off x="2368234" y="1718606"/>
            <a:ext cx="0" cy="3088482"/>
          </a:xfrm>
          <a:prstGeom prst="line">
            <a:avLst/>
          </a:prstGeom>
          <a:ln w="476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A2173BDD-5EDB-4CB5-BC3E-446B88E076A7}"/>
              </a:ext>
            </a:extLst>
          </p:cNvPr>
          <p:cNvCxnSpPr>
            <a:cxnSpLocks/>
          </p:cNvCxnSpPr>
          <p:nvPr/>
        </p:nvCxnSpPr>
        <p:spPr>
          <a:xfrm>
            <a:off x="6314420" y="1718606"/>
            <a:ext cx="0" cy="3088482"/>
          </a:xfrm>
          <a:prstGeom prst="line">
            <a:avLst/>
          </a:prstGeom>
          <a:ln w="476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6029DEAE-7298-4BE0-A964-67D3441684BB}"/>
              </a:ext>
            </a:extLst>
          </p:cNvPr>
          <p:cNvSpPr txBox="1"/>
          <p:nvPr/>
        </p:nvSpPr>
        <p:spPr>
          <a:xfrm>
            <a:off x="5906309" y="1294065"/>
            <a:ext cx="1473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Target</a:t>
            </a:r>
            <a:endParaRPr lang="zh-CN" altLang="en-US" sz="2000" b="1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67DA7796-96E2-42A0-864D-D64FEB4817C7}"/>
              </a:ext>
            </a:extLst>
          </p:cNvPr>
          <p:cNvCxnSpPr>
            <a:cxnSpLocks/>
          </p:cNvCxnSpPr>
          <p:nvPr/>
        </p:nvCxnSpPr>
        <p:spPr>
          <a:xfrm>
            <a:off x="2640160" y="1994170"/>
            <a:ext cx="3479260" cy="554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02C19575-54A3-4E5A-9974-183AD3C5CCA5}"/>
              </a:ext>
            </a:extLst>
          </p:cNvPr>
          <p:cNvSpPr txBox="1"/>
          <p:nvPr/>
        </p:nvSpPr>
        <p:spPr>
          <a:xfrm rot="585846">
            <a:off x="3788678" y="1896519"/>
            <a:ext cx="1182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写寄存器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DE28249-90DB-4EBD-98C7-A18B80C10683}"/>
              </a:ext>
            </a:extLst>
          </p:cNvPr>
          <p:cNvSpPr txBox="1"/>
          <p:nvPr/>
        </p:nvSpPr>
        <p:spPr>
          <a:xfrm rot="543861">
            <a:off x="2875419" y="2277924"/>
            <a:ext cx="2954601" cy="609026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zh-CN" altLang="zh-CN" sz="1100" dirty="0">
                <a:solidFill>
                  <a:srgbClr val="333333"/>
                </a:solidFill>
                <a:latin typeface="Lato" panose="020F0502020204030203" pitchFamily="34" charset="0"/>
              </a:rPr>
              <a:t>5A A4 08 00 25 93 00 10 00 01 32 00 00 00</a:t>
            </a:r>
            <a:endParaRPr lang="en-US" altLang="zh-CN" sz="1100" dirty="0">
              <a:solidFill>
                <a:srgbClr val="333333"/>
              </a:solidFill>
              <a:latin typeface="Lato" panose="020F0502020204030203" pitchFamily="34" charset="0"/>
            </a:endParaRPr>
          </a:p>
          <a:p>
            <a:r>
              <a:rPr lang="zh-CN" altLang="zh-CN" sz="1100" dirty="0">
                <a:solidFill>
                  <a:srgbClr val="333333"/>
                </a:solidFill>
                <a:latin typeface="Lato" panose="020F0502020204030203" pitchFamily="34" charset="0"/>
              </a:rPr>
              <a:t> </a:t>
            </a:r>
            <a:r>
              <a:rPr lang="en-US" altLang="zh-CN" sz="1100" dirty="0">
                <a:solidFill>
                  <a:srgbClr val="333333"/>
                </a:solidFill>
                <a:latin typeface="Lato" panose="020F0502020204030203" pitchFamily="34" charset="0"/>
              </a:rPr>
              <a:t>(</a:t>
            </a:r>
            <a:r>
              <a:rPr lang="zh-CN" altLang="en-US" sz="1100" dirty="0">
                <a:solidFill>
                  <a:srgbClr val="333333"/>
                </a:solidFill>
                <a:latin typeface="Lato" panose="020F0502020204030203" pitchFamily="34" charset="0"/>
              </a:rPr>
              <a:t>写寄</a:t>
            </a:r>
            <a:r>
              <a:rPr lang="en-US" altLang="zh-CN" sz="1100" dirty="0">
                <a:solidFill>
                  <a:srgbClr val="333333"/>
                </a:solidFill>
                <a:latin typeface="Lato" panose="020F0502020204030203" pitchFamily="34" charset="0"/>
              </a:rPr>
              <a:t>0x10</a:t>
            </a:r>
            <a:r>
              <a:rPr lang="zh-CN" altLang="en-US" sz="1100" dirty="0">
                <a:solidFill>
                  <a:srgbClr val="333333"/>
                </a:solidFill>
                <a:latin typeface="Lato" panose="020F0502020204030203" pitchFamily="34" charset="0"/>
              </a:rPr>
              <a:t>存器</a:t>
            </a:r>
            <a:r>
              <a:rPr lang="en-US" altLang="zh-CN" sz="1100" dirty="0">
                <a:solidFill>
                  <a:srgbClr val="333333"/>
                </a:solidFill>
                <a:latin typeface="Lato" panose="020F0502020204030203" pitchFamily="34" charset="0"/>
              </a:rPr>
              <a:t>, </a:t>
            </a:r>
            <a:r>
              <a:rPr lang="zh-CN" altLang="en-US" sz="1100" dirty="0">
                <a:solidFill>
                  <a:srgbClr val="333333"/>
                </a:solidFill>
                <a:latin typeface="Lato" panose="020F0502020204030203" pitchFamily="34" charset="0"/>
              </a:rPr>
              <a:t>写入</a:t>
            </a:r>
            <a:r>
              <a:rPr lang="en-US" altLang="zh-CN" sz="1100" dirty="0">
                <a:solidFill>
                  <a:srgbClr val="333333"/>
                </a:solidFill>
                <a:latin typeface="Lato" panose="020F0502020204030203" pitchFamily="34" charset="0"/>
              </a:rPr>
              <a:t>50)</a:t>
            </a:r>
            <a:endParaRPr lang="zh-CN" altLang="zh-CN" sz="1600" dirty="0">
              <a:latin typeface="Arial" panose="020B0604020202020204" pitchFamily="34" charset="0"/>
            </a:endParaRPr>
          </a:p>
          <a:p>
            <a:endParaRPr lang="zh-CN" altLang="zh-CN" sz="1100" dirty="0">
              <a:latin typeface="Arial" panose="020B0604020202020204" pitchFamily="34" charset="0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E35ADE81-C0D2-4DBF-87BC-9C3C00CFA63A}"/>
              </a:ext>
            </a:extLst>
          </p:cNvPr>
          <p:cNvCxnSpPr>
            <a:cxnSpLocks/>
          </p:cNvCxnSpPr>
          <p:nvPr/>
        </p:nvCxnSpPr>
        <p:spPr>
          <a:xfrm flipH="1">
            <a:off x="2640160" y="3822970"/>
            <a:ext cx="3455840" cy="486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9707015-5AAA-4A5C-AC58-AB2A0AE12339}"/>
              </a:ext>
            </a:extLst>
          </p:cNvPr>
          <p:cNvSpPr txBox="1"/>
          <p:nvPr/>
        </p:nvSpPr>
        <p:spPr>
          <a:xfrm rot="21124436">
            <a:off x="3867967" y="3675610"/>
            <a:ext cx="2198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返回</a:t>
            </a:r>
            <a:r>
              <a:rPr lang="en-US" altLang="zh-CN" dirty="0"/>
              <a:t>ACK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9C7491A-85F6-46E2-B17E-C3C231F49965}"/>
              </a:ext>
            </a:extLst>
          </p:cNvPr>
          <p:cNvSpPr txBox="1"/>
          <p:nvPr/>
        </p:nvSpPr>
        <p:spPr>
          <a:xfrm rot="21116539">
            <a:off x="4122240" y="4113253"/>
            <a:ext cx="691413" cy="276999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333333"/>
                </a:solidFill>
                <a:latin typeface="Lato" panose="020F0502020204030203" pitchFamily="34" charset="0"/>
              </a:rPr>
              <a:t>5A A1</a:t>
            </a:r>
            <a:endParaRPr lang="zh-CN" altLang="zh-CN" sz="1200" dirty="0">
              <a:latin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C3BCF4E-2D80-44D5-BA1F-E78753823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7695" y="1290450"/>
            <a:ext cx="1542422" cy="53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053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89</Words>
  <Application>Microsoft Office PowerPoint</Application>
  <PresentationFormat>宽屏</PresentationFormat>
  <Paragraphs>23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Arial</vt:lpstr>
      <vt:lpstr>Lato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Alex Yang</dc:creator>
  <cp:lastModifiedBy>Alex Yang</cp:lastModifiedBy>
  <cp:revision>22</cp:revision>
  <dcterms:created xsi:type="dcterms:W3CDTF">2019-01-18T09:05:50Z</dcterms:created>
  <dcterms:modified xsi:type="dcterms:W3CDTF">2020-05-27T13:49:20Z</dcterms:modified>
</cp:coreProperties>
</file>