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5C7A-725B-4D6F-8430-8F41CF6A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F4921-D45D-4BFB-9544-82255824F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3140F-BE2F-41D6-A70A-8519260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CA5A0-41D7-49FB-A387-3FD03B13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49F31-0E8E-4BE7-897F-6536758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416E6-59D7-47C8-A23C-E266A59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05F00-1C50-4ED5-9E53-F69D3ED3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C33FD-37FB-43E6-9304-C901556F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2AD1E-6B67-4525-AD0C-5B5897A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27295-7C9F-4DFC-ACF6-17ABDFF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BADC0-573A-4839-8305-1F5C822B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E7E81-92DB-486C-A6FA-5E17780E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A4A38-D90A-4267-9C7A-50B14F25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F9F8E-5D61-4371-B32C-F2A369F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BB796-CC92-4CD1-B153-CEF7863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2AB4D-1FD2-49AA-B88C-303493B4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C3885-516A-4D07-B8E9-2B212D3D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1FEB-2BB4-4570-A342-C14041F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E4DA4-B431-491E-8BCF-95194B5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472E3-8567-41BC-BDFF-3C588390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880-44AC-4A21-8199-FFBF312B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A91E9-58C3-45F6-A99A-97D4C6D4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0BCFC-6937-48EB-9BC5-B25F2CA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E8C36-4496-4F03-BD40-4E871E1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BFAD5-3BB3-4C3E-9423-CB0D2BD8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30CB-3410-4091-A424-C6773C2E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EC2DF-82DF-478D-9B8D-93DB3CFF4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B4517-B5DA-47BE-8DE1-DDA4C55B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3F4EA-776A-4C1D-8C98-811B3A52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8962A-727F-4AF8-94B3-3C22038B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52A87-6311-49B6-8685-C2D08D3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9F0BA-BE53-4A8B-8380-78B9163C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72688-7C52-4D78-8F64-5EC4E862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3D491-2602-441C-8ED6-584B02ED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0BEE2-212A-467D-A401-76DCBD2A8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6C3D8-F893-4DAE-A7D4-71EE75AF3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62288-4D15-4309-B9E3-B2472BF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C88522-F486-483B-A3A5-0D4AD78B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AE0BB4-3171-45CD-A63D-7956FE5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114D-425E-417C-9121-8A8C1F2D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16B0B-C0B7-423A-A8EF-E9F3245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524FA-B5F6-4B36-AC6D-32DD50D4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2CD3B-1392-4157-8851-98CCCE49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D7C6E-B315-4ED5-915A-43954F23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B1C67-9591-4A43-809C-B7029996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5F556-27DF-4358-8B71-238C682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7E50-911D-4C03-A7F2-2C521D92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41C5-1681-4E74-8C41-2B1B4BAB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6730D-9046-4729-98E5-437BAB83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1AC54-B55F-4809-B781-09F36CB3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694EE-732F-4AB2-9858-D509452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79B95-1265-4188-A6E9-FB758689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CB4E4-CD05-45E1-8217-096EAD0E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E0DA7-9A7D-4BF0-8B42-FB407CB8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BF50A-2898-45E3-A12F-CA8652A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9A351-662C-4F23-A884-1B44473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19BC6-3371-4D1F-AD66-BE5DB800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027F6-F892-417F-9F9F-7C63153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D5505-E652-47EF-A6CE-5856BEE7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4C75A-036B-4DB2-804C-A0ADACFD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BD67-01A6-463E-A6F8-BE274EB67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15BA-440A-470B-9A89-5352B7B0BE4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2600-6917-498E-99E0-F62CCE88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D80F9-7ADD-414E-87A3-A804A104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A9EC48-A871-4FC7-B905-7F7AB309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98" y="1927320"/>
            <a:ext cx="1414827" cy="7736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2C0EEF7-29CF-4C55-BE01-24BE4EBF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27" y="1927320"/>
            <a:ext cx="1414827" cy="77365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F54FD3B-8F93-4EB8-AB09-FCD5EB99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60" y="1879816"/>
            <a:ext cx="1414827" cy="77365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1CBBB33-23FA-41B4-8A8C-64B45E3E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83" y="1927321"/>
            <a:ext cx="1414827" cy="773651"/>
          </a:xfrm>
          <a:prstGeom prst="rect">
            <a:avLst/>
          </a:prstGeom>
        </p:spPr>
      </p:pic>
      <p:sp>
        <p:nvSpPr>
          <p:cNvPr id="18" name="左右大括弧 17">
            <a:extLst>
              <a:ext uri="{FF2B5EF4-FFF2-40B4-BE49-F238E27FC236}">
                <a16:creationId xmlns:a16="http://schemas.microsoft.com/office/drawing/2014/main" id="{34F5991D-20FE-4BDA-9A43-93C056AC3FBE}"/>
              </a:ext>
            </a:extLst>
          </p:cNvPr>
          <p:cNvSpPr/>
          <p:nvPr/>
        </p:nvSpPr>
        <p:spPr>
          <a:xfrm>
            <a:off x="1630836" y="1621457"/>
            <a:ext cx="8789929" cy="1451681"/>
          </a:xfrm>
          <a:prstGeom prst="brace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F3E5A5-6578-493C-8D2A-0334983763C8}"/>
              </a:ext>
            </a:extLst>
          </p:cNvPr>
          <p:cNvSpPr txBox="1"/>
          <p:nvPr/>
        </p:nvSpPr>
        <p:spPr>
          <a:xfrm>
            <a:off x="5363850" y="1879816"/>
            <a:ext cx="109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EDC89E-6991-4E71-9824-3D25ACDEB9E1}"/>
              </a:ext>
            </a:extLst>
          </p:cNvPr>
          <p:cNvSpPr txBox="1"/>
          <p:nvPr/>
        </p:nvSpPr>
        <p:spPr>
          <a:xfrm>
            <a:off x="3956065" y="1169558"/>
            <a:ext cx="427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連接高達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組節點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E77D01F3-96AC-4966-BB5B-1C71CBA1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37" y="4320828"/>
            <a:ext cx="1301578" cy="958622"/>
          </a:xfrm>
          <a:prstGeom prst="rect">
            <a:avLst/>
          </a:prstGeom>
        </p:spPr>
      </p:pic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CC2F20A-ADA4-4D21-AB0F-74B03BCC38BB}"/>
              </a:ext>
            </a:extLst>
          </p:cNvPr>
          <p:cNvCxnSpPr>
            <a:cxnSpLocks/>
            <a:stCxn id="2" idx="2"/>
            <a:endCxn id="28" idx="1"/>
          </p:cNvCxnSpPr>
          <p:nvPr/>
        </p:nvCxnSpPr>
        <p:spPr>
          <a:xfrm rot="16200000" flipH="1">
            <a:off x="2723190" y="2618392"/>
            <a:ext cx="2099168" cy="2264325"/>
          </a:xfrm>
          <a:prstGeom prst="bentConnector2">
            <a:avLst/>
          </a:prstGeom>
          <a:ln w="57150"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297C69CA-11B5-45E8-9626-ADF85542A873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rot="16200000" flipH="1">
            <a:off x="4167305" y="2932406"/>
            <a:ext cx="1619857" cy="1156985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BA9FF6BF-A4F4-43E5-8E99-11860E8F96D1}"/>
              </a:ext>
            </a:extLst>
          </p:cNvPr>
          <p:cNvCxnSpPr>
            <a:cxnSpLocks/>
            <a:stCxn id="17" idx="2"/>
            <a:endCxn id="28" idx="3"/>
          </p:cNvCxnSpPr>
          <p:nvPr/>
        </p:nvCxnSpPr>
        <p:spPr>
          <a:xfrm rot="5400000">
            <a:off x="5839523" y="3067964"/>
            <a:ext cx="2099167" cy="1365182"/>
          </a:xfrm>
          <a:prstGeom prst="bentConnector2">
            <a:avLst/>
          </a:prstGeom>
          <a:ln w="57150"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94FC77E7-6886-4A6F-BC19-1B3CACA81CD1}"/>
              </a:ext>
            </a:extLst>
          </p:cNvPr>
          <p:cNvCxnSpPr>
            <a:cxnSpLocks/>
            <a:stCxn id="15" idx="2"/>
            <a:endCxn id="28" idx="2"/>
          </p:cNvCxnSpPr>
          <p:nvPr/>
        </p:nvCxnSpPr>
        <p:spPr>
          <a:xfrm rot="5400000">
            <a:off x="6121959" y="2087234"/>
            <a:ext cx="2625983" cy="3758448"/>
          </a:xfrm>
          <a:prstGeom prst="bentConnector3">
            <a:avLst>
              <a:gd name="adj1" fmla="val 122705"/>
            </a:avLst>
          </a:prstGeom>
          <a:ln w="57150"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微軟正黑體</vt:lpstr>
      <vt:lpstr>Arial</vt:lpstr>
      <vt:lpstr>Office 主题​​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風很大 椰林大道</cp:lastModifiedBy>
  <cp:revision>9</cp:revision>
  <dcterms:created xsi:type="dcterms:W3CDTF">2019-01-02T07:41:47Z</dcterms:created>
  <dcterms:modified xsi:type="dcterms:W3CDTF">2020-08-15T04:52:22Z</dcterms:modified>
</cp:coreProperties>
</file>