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7438"/>
            <a:ext cx="10515600" cy="49495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8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9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6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C4BF-54B0-4CE9-86AF-6271145EB1B0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AAA2-49B7-482C-A480-5FBD8AF11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telrealsense.com/develope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Real time circle detection using 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ealsense</a:t>
            </a:r>
            <a:r>
              <a:rPr lang="en-US" altLang="zh-TW" dirty="0" smtClean="0"/>
              <a:t> D435i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2020/05/29</a:t>
            </a:r>
          </a:p>
          <a:p>
            <a:r>
              <a:rPr lang="zh-TW" altLang="en-US" dirty="0" smtClean="0"/>
              <a:t>劉柏</a:t>
            </a:r>
            <a:r>
              <a:rPr lang="zh-TW" altLang="en-US" dirty="0"/>
              <a:t>誼</a:t>
            </a:r>
          </a:p>
        </p:txBody>
      </p:sp>
    </p:spTree>
    <p:extLst>
      <p:ext uri="{BB962C8B-B14F-4D97-AF65-F5344CB8AC3E}">
        <p14:creationId xmlns:p14="http://schemas.microsoft.com/office/powerpoint/2010/main" val="7392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Realsense</a:t>
            </a:r>
            <a:r>
              <a:rPr lang="zh-TW" altLang="en-US" dirty="0" smtClean="0"/>
              <a:t>使用方法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sz="2200" dirty="0" smtClean="0"/>
              <a:t>使用</a:t>
            </a:r>
            <a:r>
              <a:rPr lang="en-US" altLang="zh-TW" sz="2200" dirty="0" smtClean="0"/>
              <a:t>python</a:t>
            </a:r>
            <a:r>
              <a:rPr lang="zh-TW" altLang="en-US" sz="2200" dirty="0" smtClean="0"/>
              <a:t>撰寫程式控制相機</a:t>
            </a:r>
            <a:endParaRPr lang="zh-TW" alt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0165"/>
          <a:stretch/>
        </p:blipFill>
        <p:spPr>
          <a:xfrm>
            <a:off x="1453341" y="1533617"/>
            <a:ext cx="5026256" cy="81124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5895" y="114029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 </a:t>
            </a:r>
            <a:r>
              <a:rPr lang="zh-TW" altLang="en-US" dirty="0" smtClean="0"/>
              <a:t>深度相機到</a:t>
            </a:r>
            <a:r>
              <a:rPr lang="en-US" altLang="zh-TW" dirty="0" smtClean="0"/>
              <a:t>RGB</a:t>
            </a:r>
            <a:r>
              <a:rPr lang="zh-TW" altLang="en-US" dirty="0" smtClean="0"/>
              <a:t>相機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41" y="2668036"/>
            <a:ext cx="6743873" cy="40382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b="89289"/>
          <a:stretch/>
        </p:blipFill>
        <p:spPr>
          <a:xfrm>
            <a:off x="1453341" y="2343024"/>
            <a:ext cx="6743873" cy="3471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3341" y="1957415"/>
            <a:ext cx="1828800" cy="300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68978" y="3378327"/>
            <a:ext cx="3135284" cy="711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04262" y="35494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新增程式</a:t>
            </a:r>
            <a:r>
              <a:rPr lang="zh-TW" altLang="en-US" dirty="0">
                <a:solidFill>
                  <a:srgbClr val="FF0000"/>
                </a:solidFill>
              </a:rPr>
              <a:t>碼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297055" y="1915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新增程式</a:t>
            </a:r>
            <a:r>
              <a:rPr lang="zh-TW" altLang="en-US" dirty="0">
                <a:solidFill>
                  <a:srgbClr val="FF0000"/>
                </a:solidFill>
              </a:rPr>
              <a:t>碼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596" y="1533617"/>
            <a:ext cx="1717617" cy="8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3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51266" y="523523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Aligned depth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22276" y="52352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Color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b="802"/>
          <a:stretch/>
        </p:blipFill>
        <p:spPr>
          <a:xfrm>
            <a:off x="1413164" y="1318489"/>
            <a:ext cx="8939633" cy="38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找圓與圓心演算法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sz="2200" dirty="0" smtClean="0"/>
              <a:t>流程圖</a:t>
            </a:r>
            <a:endParaRPr lang="zh-TW" altLang="en-US" sz="2200" dirty="0"/>
          </a:p>
        </p:txBody>
      </p:sp>
      <p:sp>
        <p:nvSpPr>
          <p:cNvPr id="4" name="圓角矩形 3"/>
          <p:cNvSpPr/>
          <p:nvPr/>
        </p:nvSpPr>
        <p:spPr>
          <a:xfrm>
            <a:off x="2651759" y="2793077"/>
            <a:ext cx="1230284" cy="5320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彩色影像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297679" y="2793077"/>
            <a:ext cx="1230284" cy="5320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灰階影像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926973" y="2793077"/>
            <a:ext cx="1496291" cy="5320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影像預處理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2274" y="2793077"/>
            <a:ext cx="1845427" cy="5320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霍夫找圓演算法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3"/>
            <a:endCxn id="5" idx="1"/>
          </p:cNvCxnSpPr>
          <p:nvPr/>
        </p:nvCxnSpPr>
        <p:spPr>
          <a:xfrm>
            <a:off x="3882043" y="3059084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3"/>
            <a:endCxn id="6" idx="1"/>
          </p:cNvCxnSpPr>
          <p:nvPr/>
        </p:nvCxnSpPr>
        <p:spPr>
          <a:xfrm>
            <a:off x="5527963" y="3059084"/>
            <a:ext cx="39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7" idx="1"/>
          </p:cNvCxnSpPr>
          <p:nvPr/>
        </p:nvCxnSpPr>
        <p:spPr>
          <a:xfrm>
            <a:off x="7423264" y="3059084"/>
            <a:ext cx="39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2"/>
            <a:endCxn id="28" idx="0"/>
          </p:cNvCxnSpPr>
          <p:nvPr/>
        </p:nvCxnSpPr>
        <p:spPr>
          <a:xfrm flipH="1">
            <a:off x="3251122" y="3325091"/>
            <a:ext cx="3423997" cy="114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2"/>
            <a:endCxn id="29" idx="0"/>
          </p:cNvCxnSpPr>
          <p:nvPr/>
        </p:nvCxnSpPr>
        <p:spPr>
          <a:xfrm flipH="1">
            <a:off x="5041427" y="3325091"/>
            <a:ext cx="1633692" cy="11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2"/>
            <a:endCxn id="30" idx="0"/>
          </p:cNvCxnSpPr>
          <p:nvPr/>
        </p:nvCxnSpPr>
        <p:spPr>
          <a:xfrm>
            <a:off x="6675119" y="3325091"/>
            <a:ext cx="618278" cy="11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697124" y="4465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模糊處理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72013" y="4475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二值化處理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05974" y="447550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Canny</a:t>
            </a:r>
            <a:r>
              <a:rPr lang="zh-TW" altLang="en-US" dirty="0" smtClean="0"/>
              <a:t>邊緣檢測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875953" y="44755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6" idx="2"/>
            <a:endCxn id="33" idx="0"/>
          </p:cNvCxnSpPr>
          <p:nvPr/>
        </p:nvCxnSpPr>
        <p:spPr>
          <a:xfrm>
            <a:off x="6675119" y="3325091"/>
            <a:ext cx="2524000" cy="11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9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找圓與圓心演算法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2200" dirty="0" smtClean="0"/>
              <a:t>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921"/>
          <a:stretch/>
        </p:blipFill>
        <p:spPr>
          <a:xfrm>
            <a:off x="2641419" y="1657129"/>
            <a:ext cx="8712381" cy="2900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06311" y="1601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灰階影像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06311" y="2012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模糊處理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7144" y="2292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二值化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39462" y="262999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Canny</a:t>
            </a:r>
            <a:r>
              <a:rPr lang="zh-TW" altLang="en-US" dirty="0" smtClean="0"/>
              <a:t>邊緣檢測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13814" y="29993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霍夫找圓演算法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789156" y="3801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畫圓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8" idx="3"/>
          </p:cNvCxnSpPr>
          <p:nvPr/>
        </p:nvCxnSpPr>
        <p:spPr>
          <a:xfrm flipV="1">
            <a:off x="2214307" y="2750071"/>
            <a:ext cx="427112" cy="6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" idx="3"/>
          </p:cNvCxnSpPr>
          <p:nvPr/>
        </p:nvCxnSpPr>
        <p:spPr>
          <a:xfrm>
            <a:off x="2214307" y="3183996"/>
            <a:ext cx="42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3"/>
          </p:cNvCxnSpPr>
          <p:nvPr/>
        </p:nvCxnSpPr>
        <p:spPr>
          <a:xfrm flipV="1">
            <a:off x="2214307" y="2386874"/>
            <a:ext cx="427112" cy="9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3"/>
          </p:cNvCxnSpPr>
          <p:nvPr/>
        </p:nvCxnSpPr>
        <p:spPr>
          <a:xfrm flipV="1">
            <a:off x="2214307" y="2154942"/>
            <a:ext cx="427112" cy="4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3"/>
          </p:cNvCxnSpPr>
          <p:nvPr/>
        </p:nvCxnSpPr>
        <p:spPr>
          <a:xfrm flipV="1">
            <a:off x="2214307" y="1777548"/>
            <a:ext cx="427112" cy="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9" idx="2"/>
          </p:cNvCxnSpPr>
          <p:nvPr/>
        </p:nvCxnSpPr>
        <p:spPr>
          <a:xfrm rot="16200000" flipH="1">
            <a:off x="1110063" y="3572660"/>
            <a:ext cx="1735356" cy="1327360"/>
          </a:xfrm>
          <a:prstGeom prst="bentConnector3">
            <a:avLst>
              <a:gd name="adj1" fmla="val 100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740942" y="4856460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(u, v, r)  (unit : pixel)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64695" y="5421684"/>
            <a:ext cx="1577340" cy="11887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image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464695" y="5421684"/>
            <a:ext cx="3886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464694" y="5421684"/>
            <a:ext cx="1" cy="410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508964" y="5041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164612" y="5364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2950096" y="5225792"/>
            <a:ext cx="108065" cy="32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3058161" y="5225792"/>
            <a:ext cx="116378" cy="32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35006" y="5595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圓心</a:t>
            </a:r>
            <a:r>
              <a:rPr lang="zh-TW" altLang="en-US" dirty="0"/>
              <a:t>座標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3398983" y="5225792"/>
            <a:ext cx="606829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268" y="55951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圓半徑</a:t>
            </a:r>
            <a:endParaRPr lang="zh-TW" altLang="en-US" dirty="0"/>
          </a:p>
        </p:txBody>
      </p:sp>
      <p:sp>
        <p:nvSpPr>
          <p:cNvPr id="61" name="左大括弧 60"/>
          <p:cNvSpPr/>
          <p:nvPr/>
        </p:nvSpPr>
        <p:spPr>
          <a:xfrm>
            <a:off x="2430088" y="3497911"/>
            <a:ext cx="111810" cy="947651"/>
          </a:xfrm>
          <a:prstGeom prst="leftBrace">
            <a:avLst>
              <a:gd name="adj1" fmla="val 8283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4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51265" y="50505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找圓並畫圓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46074" y="505056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Canny</a:t>
            </a:r>
            <a:r>
              <a:rPr lang="zh-TW" altLang="en-US" dirty="0" smtClean="0"/>
              <a:t>邊緣檢測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11"/>
          <a:stretch/>
        </p:blipFill>
        <p:spPr>
          <a:xfrm>
            <a:off x="1361182" y="1313566"/>
            <a:ext cx="4318995" cy="36271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11"/>
          <a:stretch/>
        </p:blipFill>
        <p:spPr>
          <a:xfrm>
            <a:off x="6474000" y="1725046"/>
            <a:ext cx="4318995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4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坐標系轉</a:t>
            </a:r>
            <a:r>
              <a:rPr lang="zh-TW" altLang="en-US" dirty="0"/>
              <a:t>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像素座標系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zh-TW" altLang="en-US" dirty="0" smtClean="0">
                <a:solidFill>
                  <a:srgbClr val="00B0F0"/>
                </a:solidFill>
              </a:rPr>
              <a:t>影像座標系</a:t>
            </a:r>
            <a:endParaRPr lang="en-US" altLang="zh-TW" dirty="0" smtClean="0">
              <a:solidFill>
                <a:srgbClr val="00B0F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相機坐標系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世界座標</a:t>
            </a:r>
            <a:r>
              <a:rPr lang="zh-TW" altLang="en-US" dirty="0"/>
              <a:t>系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407672" y="2718100"/>
            <a:ext cx="1781058" cy="834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7697586" y="2378410"/>
            <a:ext cx="0" cy="186108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57012" y="27609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O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18507" y="34877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X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514164" y="42103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Y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7697586" y="2522050"/>
            <a:ext cx="845559" cy="3226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圖: 資料 15"/>
          <p:cNvSpPr/>
          <p:nvPr/>
        </p:nvSpPr>
        <p:spPr>
          <a:xfrm rot="5400000">
            <a:off x="7857836" y="2172803"/>
            <a:ext cx="1404850" cy="64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8893925" y="2202158"/>
            <a:ext cx="462616" cy="17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437121" y="1870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Z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8543145" y="2522050"/>
            <a:ext cx="567604" cy="3226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8543145" y="2522050"/>
            <a:ext cx="0" cy="6539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386691" y="2202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o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056459" y="2718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366244" y="31276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y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236356" y="1794282"/>
            <a:ext cx="415735" cy="1861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623568" y="15446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u</a:t>
            </a:r>
            <a:endParaRPr lang="zh-TW" altLang="en-US" dirty="0">
              <a:solidFill>
                <a:srgbClr val="92D050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8231617" y="1794282"/>
            <a:ext cx="4739" cy="4107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929662" y="174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v</a:t>
            </a:r>
            <a:endParaRPr lang="zh-TW" altLang="en-US" dirty="0">
              <a:solidFill>
                <a:srgbClr val="92D050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0738367" y="3979691"/>
            <a:ext cx="731520" cy="23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0738367" y="3098542"/>
            <a:ext cx="0" cy="8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0256229" y="3979691"/>
            <a:ext cx="482138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898782" y="437842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X</a:t>
            </a:r>
            <a:r>
              <a:rPr lang="en-US" altLang="zh-TW" baseline="-25000" dirty="0" err="1" smtClean="0"/>
              <a:t>w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1469887" y="41173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Y</a:t>
            </a:r>
            <a:r>
              <a:rPr lang="en-US" altLang="zh-TW" baseline="-25000" dirty="0" err="1" smtClean="0"/>
              <a:t>w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0497298" y="26623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Z</a:t>
            </a:r>
            <a:r>
              <a:rPr lang="en-US" altLang="zh-TW" baseline="-25000" dirty="0" err="1" smtClean="0"/>
              <a:t>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835471" y="3552879"/>
                <a:ext cx="5390065" cy="1745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p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𝐶𝑂𝑅𝐺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      0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       0             </m:t>
                                      </m:r>
                                    </m:e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1" y="3552879"/>
                <a:ext cx="5390065" cy="1745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/>
          <p:cNvSpPr txBox="1"/>
          <p:nvPr/>
        </p:nvSpPr>
        <p:spPr>
          <a:xfrm>
            <a:off x="1925124" y="48163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內部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</a:p>
        </p:txBody>
      </p:sp>
      <p:sp>
        <p:nvSpPr>
          <p:cNvPr id="66" name="矩形 65"/>
          <p:cNvSpPr/>
          <p:nvPr/>
        </p:nvSpPr>
        <p:spPr>
          <a:xfrm>
            <a:off x="1694771" y="4096148"/>
            <a:ext cx="1504603" cy="65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231424" y="3552879"/>
            <a:ext cx="2543695" cy="174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3949273" y="5352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外</a:t>
            </a:r>
            <a:r>
              <a:rPr lang="zh-TW" altLang="en-US" dirty="0" smtClean="0">
                <a:solidFill>
                  <a:srgbClr val="FF0000"/>
                </a:solidFill>
              </a:rPr>
              <a:t>部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966527" y="239161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環境設置</a:t>
            </a:r>
            <a:endParaRPr lang="en-US" altLang="zh-TW" dirty="0" smtClean="0"/>
          </a:p>
          <a:p>
            <a:r>
              <a:rPr lang="en-US" altLang="zh-TW" dirty="0" err="1" smtClean="0"/>
              <a:t>Realsense</a:t>
            </a:r>
            <a:r>
              <a:rPr lang="zh-TW" altLang="en-US" dirty="0" smtClean="0"/>
              <a:t> 使用方法</a:t>
            </a:r>
            <a:endParaRPr lang="en-US" altLang="zh-TW" dirty="0" smtClean="0"/>
          </a:p>
          <a:p>
            <a:r>
              <a:rPr lang="zh-TW" altLang="en-US" dirty="0" smtClean="0"/>
              <a:t>找圓與圓心演算法</a:t>
            </a:r>
            <a:endParaRPr lang="en-US" altLang="zh-TW" dirty="0" smtClean="0"/>
          </a:p>
          <a:p>
            <a:r>
              <a:rPr lang="zh-TW" altLang="en-US" dirty="0" smtClean="0"/>
              <a:t>座標系轉換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0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 環境安裝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安裝網址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://www.anaconda.com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Mac</a:t>
            </a:r>
          </a:p>
          <a:p>
            <a:r>
              <a:rPr lang="en-US" altLang="zh-TW" dirty="0" smtClean="0"/>
              <a:t>Anaconda 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數據科學平台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套件管理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虛擬環境</a:t>
            </a:r>
            <a:r>
              <a:rPr lang="zh-TW" altLang="en-US" dirty="0"/>
              <a:t>管理</a:t>
            </a:r>
          </a:p>
        </p:txBody>
      </p:sp>
      <p:pic>
        <p:nvPicPr>
          <p:cNvPr id="1026" name="Picture 2" descr="https://miro.medium.com/max/1366/0*zE67tT2qy51edZc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3" t="3501" r="15126" b="1950"/>
          <a:stretch/>
        </p:blipFill>
        <p:spPr bwMode="auto">
          <a:xfrm>
            <a:off x="4963161" y="1519995"/>
            <a:ext cx="6568024" cy="50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38200" y="623119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</a:t>
            </a:r>
            <a:r>
              <a:rPr lang="en-US" altLang="zh-TW" dirty="0" smtClean="0"/>
              <a:t>: </a:t>
            </a:r>
            <a:r>
              <a:rPr lang="en-US" altLang="zh-TW" u="sng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altLang="zh-TW" u="sng" dirty="0">
                <a:solidFill>
                  <a:schemeClr val="accent1">
                    <a:lumMod val="75000"/>
                  </a:schemeClr>
                </a:solidFill>
              </a:rPr>
              <a:t>://reurl.cc/d0OyMg</a:t>
            </a:r>
            <a:endParaRPr lang="zh-TW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516" y="1227438"/>
            <a:ext cx="10515600" cy="4949525"/>
          </a:xfrm>
        </p:spPr>
        <p:txBody>
          <a:bodyPr/>
          <a:lstStyle/>
          <a:p>
            <a:r>
              <a:rPr lang="zh-TW" altLang="en-US" dirty="0" smtClean="0"/>
              <a:t>使用搜尋開啟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Prompt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’’</a:t>
            </a:r>
            <a:r>
              <a:rPr lang="pt-BR" altLang="zh-TW" dirty="0" smtClean="0">
                <a:solidFill>
                  <a:schemeClr val="accent1">
                    <a:lumMod val="75000"/>
                  </a:schemeClr>
                </a:solidFill>
              </a:rPr>
              <a:t>conda </a:t>
            </a:r>
            <a:r>
              <a:rPr lang="pt-BR" altLang="zh-TW" dirty="0">
                <a:solidFill>
                  <a:schemeClr val="accent1">
                    <a:lumMod val="75000"/>
                  </a:schemeClr>
                </a:solidFill>
              </a:rPr>
              <a:t>create -n robot_final python==</a:t>
            </a:r>
            <a:r>
              <a:rPr lang="pt-BR" altLang="zh-TW" dirty="0" smtClean="0">
                <a:solidFill>
                  <a:schemeClr val="accent1">
                    <a:lumMod val="75000"/>
                  </a:schemeClr>
                </a:solidFill>
              </a:rPr>
              <a:t>3.6</a:t>
            </a:r>
            <a:r>
              <a:rPr lang="en-US" altLang="zh-TW" dirty="0" smtClean="0"/>
              <a:t>’’</a:t>
            </a:r>
            <a:r>
              <a:rPr lang="zh-TW" altLang="en-US" dirty="0" smtClean="0"/>
              <a:t> 創立名為</a:t>
            </a:r>
            <a:r>
              <a:rPr lang="en-US" altLang="zh-TW" dirty="0" smtClean="0"/>
              <a:t>’’</a:t>
            </a:r>
            <a:r>
              <a:rPr lang="en-US" altLang="zh-TW" dirty="0" err="1" smtClean="0"/>
              <a:t>robot_final</a:t>
            </a:r>
            <a:r>
              <a:rPr lang="en-US" altLang="zh-TW" dirty="0" smtClean="0"/>
              <a:t>’’</a:t>
            </a:r>
            <a:r>
              <a:rPr lang="zh-TW" altLang="en-US" dirty="0" smtClean="0"/>
              <a:t>的虛擬環境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(-n</a:t>
            </a:r>
            <a:r>
              <a:rPr lang="zh-TW" altLang="en-US" dirty="0" smtClean="0"/>
              <a:t>後名子可任設，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版本一個人喜好使用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設置成功後畫面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-1" t="247" r="352"/>
          <a:stretch/>
        </p:blipFill>
        <p:spPr>
          <a:xfrm>
            <a:off x="3165764" y="2510443"/>
            <a:ext cx="5860472" cy="39861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59975" y="4896196"/>
            <a:ext cx="2836025" cy="1080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52518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進入與退出虛擬空間指令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3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啟用虛擬</a:t>
            </a:r>
            <a:r>
              <a:rPr lang="zh-TW" altLang="en-US" dirty="0"/>
              <a:t>環境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‘’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activate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robot_final</a:t>
            </a:r>
            <a:r>
              <a:rPr lang="en-US" altLang="zh-TW" dirty="0" smtClean="0"/>
              <a:t>’’</a:t>
            </a:r>
          </a:p>
          <a:p>
            <a:r>
              <a:rPr lang="zh-TW" altLang="en-US" dirty="0" smtClean="0"/>
              <a:t>安裝所需套件包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‘’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conda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/pip install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packagename</a:t>
            </a:r>
            <a:r>
              <a:rPr lang="en-US" altLang="zh-TW" dirty="0" smtClean="0"/>
              <a:t>’’</a:t>
            </a:r>
          </a:p>
          <a:p>
            <a:pPr lvl="1"/>
            <a:r>
              <a:rPr lang="zh-TW" altLang="en-US" dirty="0" smtClean="0"/>
              <a:t>必要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影像處理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數據分析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pyrealsense2(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realsense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常用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(</a:t>
            </a:r>
            <a:r>
              <a:rPr lang="zh-TW" altLang="en-US" dirty="0" smtClean="0"/>
              <a:t>繪圖工具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sympy</a:t>
            </a:r>
            <a:r>
              <a:rPr lang="en-US" altLang="zh-TW" dirty="0" smtClean="0"/>
              <a:t>(</a:t>
            </a:r>
            <a:r>
              <a:rPr lang="zh-TW" altLang="en-US" dirty="0" smtClean="0"/>
              <a:t>代數運算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notebook(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查看安裝好的套件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‘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conda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list</a:t>
            </a:r>
            <a:r>
              <a:rPr lang="en-US" altLang="zh-TW" dirty="0" smtClean="0"/>
              <a:t>‘’</a:t>
            </a:r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67" y="3077539"/>
            <a:ext cx="6983731" cy="36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7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Realsense</a:t>
            </a:r>
            <a:r>
              <a:rPr lang="zh-TW" altLang="en-US" dirty="0" smtClean="0"/>
              <a:t>使用方法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sz="2200" dirty="0" err="1"/>
              <a:t>Realsense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SDK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安裝網址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://www.intelrealsense.com/developers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下載安裝後會出現 </a:t>
            </a:r>
            <a:r>
              <a:rPr lang="en-US" altLang="zh-TW" dirty="0" err="1" smtClean="0"/>
              <a:t>Realsense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viewer.exe</a:t>
            </a:r>
          </a:p>
          <a:p>
            <a:r>
              <a:rPr lang="zh-TW" altLang="en-US" dirty="0" smtClean="0"/>
              <a:t>點開後可測試相機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50" y="2135445"/>
            <a:ext cx="7474950" cy="43807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5352" y="3544258"/>
            <a:ext cx="774891" cy="188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3606338" y="3638336"/>
            <a:ext cx="339014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498342" y="3453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深度相機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45352" y="3796320"/>
            <a:ext cx="774891" cy="188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>
            <a:off x="3606338" y="3890398"/>
            <a:ext cx="339014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498342" y="370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彩色相機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27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Realsense</a:t>
            </a:r>
            <a:r>
              <a:rPr lang="zh-TW" altLang="en-US" dirty="0"/>
              <a:t>使用</a:t>
            </a:r>
            <a:r>
              <a:rPr lang="zh-TW" altLang="en-US" dirty="0" smtClean="0"/>
              <a:t>方法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sz="2200" dirty="0" smtClean="0"/>
              <a:t>使用</a:t>
            </a:r>
            <a:r>
              <a:rPr lang="en-US" altLang="zh-TW" sz="2200" dirty="0"/>
              <a:t>python</a:t>
            </a:r>
            <a:r>
              <a:rPr lang="zh-TW" altLang="en-US" sz="2200" dirty="0"/>
              <a:t>撰寫程式控制</a:t>
            </a:r>
            <a:r>
              <a:rPr lang="zh-TW" altLang="en-US" sz="2200" dirty="0" smtClean="0"/>
              <a:t>相機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" y="2293683"/>
            <a:ext cx="2457450" cy="84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3942168"/>
            <a:ext cx="8391525" cy="11049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01610" y="34564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相機參數設定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01610" y="18020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宣告使用套件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2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Realsense</a:t>
            </a:r>
            <a:r>
              <a:rPr lang="zh-TW" altLang="en-US" dirty="0"/>
              <a:t>使用方法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2200" dirty="0"/>
              <a:t>使用</a:t>
            </a:r>
            <a:r>
              <a:rPr lang="en-US" altLang="zh-TW" sz="2200" dirty="0"/>
              <a:t>python</a:t>
            </a:r>
            <a:r>
              <a:rPr lang="zh-TW" altLang="en-US" sz="2200" dirty="0"/>
              <a:t>撰寫程式控制相機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61" y="1922138"/>
            <a:ext cx="8289175" cy="48454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89289"/>
          <a:stretch/>
        </p:blipFill>
        <p:spPr>
          <a:xfrm>
            <a:off x="1268848" y="1495332"/>
            <a:ext cx="8290788" cy="42680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64028" y="1105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啟動相機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1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25586" y="523523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epth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22276" y="52352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Color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6" y="1291975"/>
            <a:ext cx="8939633" cy="390978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525695" y="604335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Need to align depth image to color image 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694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" id="{93EEF044-923C-407F-A536-4EAA3BC06F6B}" vid="{2D1E5203-0746-41EF-9548-D8FCCAC7D9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1608</TotalTime>
  <Words>364</Words>
  <Application>Microsoft Office PowerPoint</Application>
  <PresentationFormat>寬螢幕</PresentationFormat>
  <Paragraphs>98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微軟正黑體</vt:lpstr>
      <vt:lpstr>Arial</vt:lpstr>
      <vt:lpstr>Cambria Math</vt:lpstr>
      <vt:lpstr>default</vt:lpstr>
      <vt:lpstr>Real time circle detection using Realsense D435i</vt:lpstr>
      <vt:lpstr>Outline</vt:lpstr>
      <vt:lpstr>環境配置</vt:lpstr>
      <vt:lpstr>環境配置</vt:lpstr>
      <vt:lpstr>環境配置</vt:lpstr>
      <vt:lpstr>Realsense使用方法  Realsense SDK</vt:lpstr>
      <vt:lpstr>Realsense使用方法  使用python撰寫程式控制相機</vt:lpstr>
      <vt:lpstr>Realsense使用方法  使用python撰寫程式控制相機</vt:lpstr>
      <vt:lpstr>輸出結果</vt:lpstr>
      <vt:lpstr>Realsense使用方法  使用python撰寫程式控制相機</vt:lpstr>
      <vt:lpstr>輸出結果</vt:lpstr>
      <vt:lpstr>找圓與圓心演算法  流程圖</vt:lpstr>
      <vt:lpstr>找圓與圓心演算法  程式碼</vt:lpstr>
      <vt:lpstr>輸出結果</vt:lpstr>
      <vt:lpstr>坐標系轉換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Realsense</dc:title>
  <dc:creator>Windows 使用者</dc:creator>
  <cp:lastModifiedBy>Windows 使用者</cp:lastModifiedBy>
  <cp:revision>29</cp:revision>
  <dcterms:created xsi:type="dcterms:W3CDTF">2020-05-26T07:07:56Z</dcterms:created>
  <dcterms:modified xsi:type="dcterms:W3CDTF">2020-05-27T09:56:01Z</dcterms:modified>
</cp:coreProperties>
</file>