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2"/>
  </p:normalViewPr>
  <p:slideViewPr>
    <p:cSldViewPr snapToGrid="0" snapToObjects="1">
      <p:cViewPr>
        <p:scale>
          <a:sx n="92" d="100"/>
          <a:sy n="9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A81E-621A-F6C5-7F1A-41B3BAB21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88FFB-A6E5-E0A4-B787-151C031C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D147-A854-191C-B643-40C937E5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CB75-471A-42D4-C030-2E50A903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E957-87AD-A988-75AA-45DAE2AE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2764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8854-C178-A0A1-8648-4AC06CEF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FDA77-9362-E867-DFFE-14E418F40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6E12-C996-595A-EFCE-4FBD82D6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6F03-E9EB-6E29-50EB-CDA989F8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99F3-B541-33FA-5ECF-5469FF8B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37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F50FB-CC6B-6A7F-781A-B2984E911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9D47E-743A-6731-C3B5-DE9A92136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DC8E-CE73-3FD6-BD06-5737EEF8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4D74-AB7B-2F26-78A3-A899A392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DF02-A13F-BF77-323E-E5604C27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1096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8E0D-CC7E-92C2-4118-E0AF9238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8D44-C4D6-758F-1D6C-CC9A01B7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1A78-C1F2-74AE-C743-F9C7BAEF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9C57-7858-D89E-97F8-6DD6CA35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F6E8-F670-C2AD-B236-C2F92323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149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4EE5-9A01-28BA-4FB2-0E2ABB2C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96DBF-A87C-7668-0B98-B824B5373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870F-5F18-41AD-4243-39155FC4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157A-C81A-008A-739B-1A2954AA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85C1-D975-97FC-F529-82396CAE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8532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35C4-0EEE-11DC-5118-208BCA9D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B504-057B-1C8F-744D-94F22E62D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48327-0CCD-63A5-8E3A-7767A8C2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8D6B0-38CD-C3E5-144B-169A3FBD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EF1A0-D9D0-4DC6-F6EF-7FD4206B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3C9D3-B75F-4576-E1B9-ABEEC3BB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196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87C3-DD2A-FD7C-B6E2-4B3DA101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3DC7A-26D4-882F-B60A-6BAEBC47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BDA79-54D9-624A-96CF-B8DE10D7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BA87-C0CD-57DC-68C5-DB7C0F958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115D6-D15C-3DDF-9FC2-3EE527BA1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64B68-D3D7-F92A-806F-3C223A0C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F27D7-4AFF-DCA0-5DF6-58D617D4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DA6A7-7E41-3420-3833-76A3886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41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5D96-485D-E9C3-977B-1BAB9D38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F225E-3602-886F-6105-DC4E5E1F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B224B-64C0-E113-BED8-32926519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985D0-68BE-C731-C481-58D5E98C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4313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80A9C-77B6-5817-C7A5-07A06E93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37944-4567-A774-1F25-22895D53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9F3B5-FC69-07D7-4BD7-7B0367B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37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1F59-448C-0D88-C721-9169AB18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DB1E-3540-3583-FCDE-E96301E5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5431B-229D-C4B7-910B-8773F85D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7B6C6-2EB0-28B7-7A8D-5C12D3A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53F56-1040-DC45-3B51-666CE2BA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37BBE-8B9F-6E6D-8B7B-C306931B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9143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FD29-7003-8685-6779-FFFC692C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6A5E1-CF8B-0EF5-FDE1-DEC4224CF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D1511-EB23-C2AD-8D05-21442D2B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0FBDA-0FA3-2915-B81A-709D36A2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30D3E-0021-CE32-D022-EF466563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2D0F3-9332-BF4F-36FE-3FD861D9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5907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28B65-64B3-5F12-5928-B87A42C3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2A44-2C62-437D-569F-1A93E5FB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398C-45C9-D210-83AF-0BA1B93C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0085-1BFD-3649-92B4-3AF37D7DA048}" type="datetimeFigureOut">
              <a:rPr lang="en-RU" smtClean="0"/>
              <a:t>12.05.2022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90E4-B6EB-E463-E44C-2C335E89A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6BAF2-1080-432D-6B61-C4E5ABDE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6E69-47FD-454A-91E4-2829546594E4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69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BE1C8-2FE1-5CCE-BC87-B5C10324A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RU" sz="4800" b="1" dirty="0">
                <a:solidFill>
                  <a:srgbClr val="FFFFFF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Equation Solver</a:t>
            </a: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C1607-86AA-825B-41CD-786EA9246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RU" sz="1700" dirty="0">
                <a:solidFill>
                  <a:srgbClr val="FFFFFF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American University of Armenia</a:t>
            </a:r>
          </a:p>
          <a:p>
            <a:pPr algn="l"/>
            <a:r>
              <a:rPr lang="en-RU" sz="1700" dirty="0">
                <a:solidFill>
                  <a:srgbClr val="FFFFFF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CS120: Introduction to Object-Oriented Programming </a:t>
            </a:r>
          </a:p>
          <a:p>
            <a:pPr algn="l"/>
            <a:r>
              <a:rPr lang="en-RU" sz="1700" dirty="0">
                <a:solidFill>
                  <a:srgbClr val="FFFFFF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12/05/2022</a:t>
            </a:r>
          </a:p>
        </p:txBody>
      </p:sp>
    </p:spTree>
    <p:extLst>
      <p:ext uri="{BB962C8B-B14F-4D97-AF65-F5344CB8AC3E}">
        <p14:creationId xmlns:p14="http://schemas.microsoft.com/office/powerpoint/2010/main" val="56232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1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A1D456-79AC-13A3-D313-D4CC9C89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603073" cy="694024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BB0B07-4AB2-1EE4-289C-5AB534E9E5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895" r="10228"/>
          <a:stretch/>
        </p:blipFill>
        <p:spPr>
          <a:xfrm>
            <a:off x="7606123" y="433653"/>
            <a:ext cx="4585877" cy="51598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CBCD15-68DD-71D5-9275-F250F8CA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614" y="3244558"/>
            <a:ext cx="11489120" cy="3482813"/>
          </a:xfrm>
        </p:spPr>
        <p:txBody>
          <a:bodyPr>
            <a:normAutofit/>
          </a:bodyPr>
          <a:lstStyle/>
          <a:p>
            <a:r>
              <a:rPr lang="en-RU" dirty="0">
                <a:solidFill>
                  <a:srgbClr val="FFFFFF"/>
                </a:solidFill>
                <a:highlight>
                  <a:srgbClr val="2B2B2B"/>
                </a:highlight>
                <a:latin typeface="Geneva" panose="020B0503030404040204" pitchFamily="34" charset="0"/>
                <a:ea typeface="Geneva" panose="020B0503030404040204" pitchFamily="34" charset="0"/>
              </a:rPr>
              <a:t>Why Equation Solver?</a:t>
            </a:r>
          </a:p>
        </p:txBody>
      </p:sp>
    </p:spTree>
    <p:extLst>
      <p:ext uri="{BB962C8B-B14F-4D97-AF65-F5344CB8AC3E}">
        <p14:creationId xmlns:p14="http://schemas.microsoft.com/office/powerpoint/2010/main" val="18371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9CAF6-131A-EAD2-3ECB-C9219F8E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278535"/>
            <a:ext cx="9895951" cy="1033669"/>
          </a:xfrm>
        </p:spPr>
        <p:txBody>
          <a:bodyPr>
            <a:normAutofit/>
          </a:bodyPr>
          <a:lstStyle/>
          <a:p>
            <a:r>
              <a:rPr lang="en-RU" sz="4000" dirty="0">
                <a:solidFill>
                  <a:srgbClr val="FFFFFF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Parser 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559595C-42ED-E7DE-1FDA-29962AB8B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977"/>
          <a:stretch/>
        </p:blipFill>
        <p:spPr>
          <a:xfrm>
            <a:off x="53092" y="1622745"/>
            <a:ext cx="12085811" cy="5235255"/>
          </a:xfrm>
        </p:spPr>
      </p:pic>
    </p:spTree>
    <p:extLst>
      <p:ext uri="{BB962C8B-B14F-4D97-AF65-F5344CB8AC3E}">
        <p14:creationId xmlns:p14="http://schemas.microsoft.com/office/powerpoint/2010/main" val="395877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E2D4C-4DDD-EF38-274E-4A782EE9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46" y="278535"/>
            <a:ext cx="9895951" cy="1033669"/>
          </a:xfrm>
        </p:spPr>
        <p:txBody>
          <a:bodyPr>
            <a:normAutofit/>
          </a:bodyPr>
          <a:lstStyle/>
          <a:p>
            <a:r>
              <a:rPr lang="en-RU" sz="4000" dirty="0">
                <a:solidFill>
                  <a:srgbClr val="FFFFFF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Gauss-Jordan Elimination Algorithm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7C6F0421-3114-ECE5-AD34-77F8DD9D4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77" y="1797949"/>
            <a:ext cx="11732646" cy="5060051"/>
          </a:xfrm>
        </p:spPr>
      </p:pic>
    </p:spTree>
    <p:extLst>
      <p:ext uri="{BB962C8B-B14F-4D97-AF65-F5344CB8AC3E}">
        <p14:creationId xmlns:p14="http://schemas.microsoft.com/office/powerpoint/2010/main" val="16888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A3C4F-63C8-E281-76F7-A42B501E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RU" sz="4800" b="1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GUI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335FAE-A2F5-C999-950C-DBC1BD95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Used Java Swing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Geneva" panose="020B0503030404040204" pitchFamily="34" charset="0"/>
              <a:ea typeface="Geneva" panose="020B0503030404040204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JLabel</a:t>
            </a:r>
            <a:r>
              <a:rPr lang="en-US" sz="2000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JButton</a:t>
            </a:r>
            <a:r>
              <a:rPr lang="en-US" sz="2000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JFrame</a:t>
            </a:r>
            <a:r>
              <a:rPr lang="en-US" sz="2000" dirty="0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JTextArea</a:t>
            </a:r>
            <a:endParaRPr lang="en-US" sz="2000" dirty="0">
              <a:solidFill>
                <a:schemeClr val="bg1"/>
              </a:solidFill>
              <a:latin typeface="Geneva" panose="020B0503030404040204" pitchFamily="34" charset="0"/>
              <a:ea typeface="Geneva" panose="020B05030304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35AC7C-5D15-A3FF-881B-0DE41ECF0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-1"/>
          <a:stretch/>
        </p:blipFill>
        <p:spPr>
          <a:xfrm>
            <a:off x="5116652" y="1132074"/>
            <a:ext cx="6673072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2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F9669-8DB4-A3B8-642F-6F8BCE46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47317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ED7A-94B8-2240-6221-6A5C0C9D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945971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Geneva" panose="020B0503030404040204" pitchFamily="34" charset="0"/>
                <a:ea typeface="Geneva" panose="020B05030304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837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Geneva</vt:lpstr>
      <vt:lpstr>Office Theme</vt:lpstr>
      <vt:lpstr>Equation Solver</vt:lpstr>
      <vt:lpstr>Why Equation Solver?</vt:lpstr>
      <vt:lpstr>Parser </vt:lpstr>
      <vt:lpstr>Gauss-Jordan Elimination Algorithm</vt:lpstr>
      <vt:lpstr>GUI</vt:lpstr>
      <vt:lpstr>What’s next?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Solver</dc:title>
  <dc:creator>Gevorg Nersesyan</dc:creator>
  <cp:lastModifiedBy>Gevorg Nersesyan</cp:lastModifiedBy>
  <cp:revision>1</cp:revision>
  <dcterms:created xsi:type="dcterms:W3CDTF">2022-05-12T10:08:40Z</dcterms:created>
  <dcterms:modified xsi:type="dcterms:W3CDTF">2022-05-12T11:29:27Z</dcterms:modified>
</cp:coreProperties>
</file>