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92C71-031F-4115-AD1B-491A9DF2CE77}" v="10" dt="2021-05-01T10:43:03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Морозова" userId="07441677a517c212" providerId="LiveId" clId="{52192C71-031F-4115-AD1B-491A9DF2CE77}"/>
    <pc:docChg chg="undo custSel addSld delSld modSld sldOrd">
      <pc:chgData name="Анастасия Морозова" userId="07441677a517c212" providerId="LiveId" clId="{52192C71-031F-4115-AD1B-491A9DF2CE77}" dt="2021-05-01T10:50:44.608" v="919" actId="1076"/>
      <pc:docMkLst>
        <pc:docMk/>
      </pc:docMkLst>
      <pc:sldChg chg="addSp delSp modSp new mod setBg">
        <pc:chgData name="Анастасия Морозова" userId="07441677a517c212" providerId="LiveId" clId="{52192C71-031F-4115-AD1B-491A9DF2CE77}" dt="2021-05-01T10:30:59.986" v="349" actId="1076"/>
        <pc:sldMkLst>
          <pc:docMk/>
          <pc:sldMk cId="2161056581" sldId="256"/>
        </pc:sldMkLst>
        <pc:spChg chg="mod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2" creationId="{B28952F0-DD27-4D6B-8A12-FE1D406C3503}"/>
          </ac:spMkLst>
        </pc:spChg>
        <pc:spChg chg="mod">
          <ac:chgData name="Анастасия Морозова" userId="07441677a517c212" providerId="LiveId" clId="{52192C71-031F-4115-AD1B-491A9DF2CE77}" dt="2021-05-01T10:30:37.219" v="346" actId="207"/>
          <ac:spMkLst>
            <pc:docMk/>
            <pc:sldMk cId="2161056581" sldId="256"/>
            <ac:spMk id="3" creationId="{FCC169C9-2A43-4BD4-AB04-371BB242E70A}"/>
          </ac:spMkLst>
        </pc:spChg>
        <pc:spChg chg="add mod">
          <ac:chgData name="Анастасия Морозова" userId="07441677a517c212" providerId="LiveId" clId="{52192C71-031F-4115-AD1B-491A9DF2CE77}" dt="2021-05-01T10:30:59.986" v="349" actId="1076"/>
          <ac:spMkLst>
            <pc:docMk/>
            <pc:sldMk cId="2161056581" sldId="256"/>
            <ac:spMk id="4" creationId="{78219029-6239-4A77-AA8D-D721438B8250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9" creationId="{428D436F-9ACD-4C92-AFC8-C934C527A6A4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11" creationId="{090538E0-A884-4E60-A6AB-77D830E2FCED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13" creationId="{DB0D7DD0-1C67-4D4C-9E06-678233DB8468}"/>
          </ac:spMkLst>
        </pc:spChg>
      </pc:sldChg>
      <pc:sldChg chg="new del">
        <pc:chgData name="Анастасия Морозова" userId="07441677a517c212" providerId="LiveId" clId="{52192C71-031F-4115-AD1B-491A9DF2CE77}" dt="2021-04-29T14:53:36.217" v="278" actId="47"/>
        <pc:sldMkLst>
          <pc:docMk/>
          <pc:sldMk cId="1344481882" sldId="257"/>
        </pc:sldMkLst>
      </pc:sldChg>
      <pc:sldChg chg="addSp modSp new mod">
        <pc:chgData name="Анастасия Морозова" userId="07441677a517c212" providerId="LiveId" clId="{52192C71-031F-4115-AD1B-491A9DF2CE77}" dt="2021-05-01T10:32:46.387" v="387" actId="115"/>
        <pc:sldMkLst>
          <pc:docMk/>
          <pc:sldMk cId="2356471364" sldId="257"/>
        </pc:sldMkLst>
        <pc:spChg chg="add mod">
          <ac:chgData name="Анастасия Морозова" userId="07441677a517c212" providerId="LiveId" clId="{52192C71-031F-4115-AD1B-491A9DF2CE77}" dt="2021-05-01T10:32:46.387" v="387" actId="115"/>
          <ac:spMkLst>
            <pc:docMk/>
            <pc:sldMk cId="2356471364" sldId="257"/>
            <ac:spMk id="2" creationId="{D14B9D83-F8ED-4FD0-9C30-C986D53BDA80}"/>
          </ac:spMkLst>
        </pc:spChg>
        <pc:spChg chg="add mod">
          <ac:chgData name="Анастасия Морозова" userId="07441677a517c212" providerId="LiveId" clId="{52192C71-031F-4115-AD1B-491A9DF2CE77}" dt="2021-05-01T10:29:39.489" v="341" actId="164"/>
          <ac:spMkLst>
            <pc:docMk/>
            <pc:sldMk cId="2356471364" sldId="257"/>
            <ac:spMk id="4" creationId="{16CEBF1C-0B0D-41BC-8CBF-C2B0E5932C2F}"/>
          </ac:spMkLst>
        </pc:spChg>
        <pc:grpChg chg="add mod">
          <ac:chgData name="Анастасия Морозова" userId="07441677a517c212" providerId="LiveId" clId="{52192C71-031F-4115-AD1B-491A9DF2CE77}" dt="2021-05-01T10:29:44.752" v="342" actId="1076"/>
          <ac:grpSpMkLst>
            <pc:docMk/>
            <pc:sldMk cId="2356471364" sldId="257"/>
            <ac:grpSpMk id="5" creationId="{0483C86A-7274-4AF1-A3DE-68085BB4EDED}"/>
          </ac:grpSpMkLst>
        </pc:grpChg>
      </pc:sldChg>
      <pc:sldChg chg="addSp modSp new mod">
        <pc:chgData name="Анастасия Морозова" userId="07441677a517c212" providerId="LiveId" clId="{52192C71-031F-4115-AD1B-491A9DF2CE77}" dt="2021-05-01T10:38:58.492" v="480" actId="1076"/>
        <pc:sldMkLst>
          <pc:docMk/>
          <pc:sldMk cId="3046337536" sldId="258"/>
        </pc:sldMkLst>
        <pc:spChg chg="add mod">
          <ac:chgData name="Анастасия Морозова" userId="07441677a517c212" providerId="LiveId" clId="{52192C71-031F-4115-AD1B-491A9DF2CE77}" dt="2021-05-01T10:32:52.228" v="388" actId="115"/>
          <ac:spMkLst>
            <pc:docMk/>
            <pc:sldMk cId="3046337536" sldId="258"/>
            <ac:spMk id="3" creationId="{E263545D-D89F-4E01-BEFD-8290E0F5E0E4}"/>
          </ac:spMkLst>
        </pc:spChg>
        <pc:spChg chg="add mod">
          <ac:chgData name="Анастасия Морозова" userId="07441677a517c212" providerId="LiveId" clId="{52192C71-031F-4115-AD1B-491A9DF2CE77}" dt="2021-05-01T10:38:58.492" v="480" actId="1076"/>
          <ac:spMkLst>
            <pc:docMk/>
            <pc:sldMk cId="3046337536" sldId="258"/>
            <ac:spMk id="8" creationId="{2BA89763-5F3D-431E-89B4-E9C3F19D8A8A}"/>
          </ac:spMkLst>
        </pc:spChg>
        <pc:picChg chg="add mod">
          <ac:chgData name="Анастасия Морозова" userId="07441677a517c212" providerId="LiveId" clId="{52192C71-031F-4115-AD1B-491A9DF2CE77}" dt="2021-05-01T10:37:19.306" v="394" actId="1076"/>
          <ac:picMkLst>
            <pc:docMk/>
            <pc:sldMk cId="3046337536" sldId="258"/>
            <ac:picMk id="5" creationId="{266159D9-8AA6-43E5-A4D0-20D9CF4EB564}"/>
          </ac:picMkLst>
        </pc:picChg>
        <pc:picChg chg="add mod">
          <ac:chgData name="Анастасия Морозова" userId="07441677a517c212" providerId="LiveId" clId="{52192C71-031F-4115-AD1B-491A9DF2CE77}" dt="2021-05-01T10:37:43.781" v="396" actId="1076"/>
          <ac:picMkLst>
            <pc:docMk/>
            <pc:sldMk cId="3046337536" sldId="258"/>
            <ac:picMk id="7" creationId="{7A60EF77-31ED-4DEB-8144-5DE1BBCCE2E2}"/>
          </ac:picMkLst>
        </pc:picChg>
      </pc:sldChg>
      <pc:sldChg chg="addSp delSp modSp add mod">
        <pc:chgData name="Анастасия Морозова" userId="07441677a517c212" providerId="LiveId" clId="{52192C71-031F-4115-AD1B-491A9DF2CE77}" dt="2021-05-01T10:41:48.233" v="625" actId="20577"/>
        <pc:sldMkLst>
          <pc:docMk/>
          <pc:sldMk cId="538803430" sldId="259"/>
        </pc:sldMkLst>
        <pc:spChg chg="add mod">
          <ac:chgData name="Анастасия Морозова" userId="07441677a517c212" providerId="LiveId" clId="{52192C71-031F-4115-AD1B-491A9DF2CE77}" dt="2021-05-01T10:41:48.233" v="625" actId="20577"/>
          <ac:spMkLst>
            <pc:docMk/>
            <pc:sldMk cId="538803430" sldId="259"/>
            <ac:spMk id="7" creationId="{D4633B5C-C02B-401B-B83A-68CA68FF3EA4}"/>
          </ac:spMkLst>
        </pc:spChg>
        <pc:picChg chg="add mod">
          <ac:chgData name="Анастасия Морозова" userId="07441677a517c212" providerId="LiveId" clId="{52192C71-031F-4115-AD1B-491A9DF2CE77}" dt="2021-05-01T10:39:31.531" v="483" actId="1076"/>
          <ac:picMkLst>
            <pc:docMk/>
            <pc:sldMk cId="538803430" sldId="259"/>
            <ac:picMk id="4" creationId="{50FC274D-39FB-4E06-8CE8-85008B483510}"/>
          </ac:picMkLst>
        </pc:picChg>
        <pc:picChg chg="add del">
          <ac:chgData name="Анастасия Морозова" userId="07441677a517c212" providerId="LiveId" clId="{52192C71-031F-4115-AD1B-491A9DF2CE77}" dt="2021-05-01T10:39:37.464" v="485" actId="478"/>
          <ac:picMkLst>
            <pc:docMk/>
            <pc:sldMk cId="538803430" sldId="259"/>
            <ac:picMk id="6" creationId="{A4D32799-668F-4E95-8135-325D63C90D89}"/>
          </ac:picMkLst>
        </pc:picChg>
      </pc:sldChg>
      <pc:sldChg chg="addSp modSp add mod">
        <pc:chgData name="Анастасия Морозова" userId="07441677a517c212" providerId="LiveId" clId="{52192C71-031F-4115-AD1B-491A9DF2CE77}" dt="2021-05-01T10:43:55.369" v="727" actId="1076"/>
        <pc:sldMkLst>
          <pc:docMk/>
          <pc:sldMk cId="3887102103" sldId="260"/>
        </pc:sldMkLst>
        <pc:spChg chg="add mod">
          <ac:chgData name="Анастасия Морозова" userId="07441677a517c212" providerId="LiveId" clId="{52192C71-031F-4115-AD1B-491A9DF2CE77}" dt="2021-05-01T10:43:43.046" v="724" actId="20577"/>
          <ac:spMkLst>
            <pc:docMk/>
            <pc:sldMk cId="3887102103" sldId="260"/>
            <ac:spMk id="7" creationId="{F2D54B0A-890B-44F1-80B6-CE41CB270FE3}"/>
          </ac:spMkLst>
        </pc:spChg>
        <pc:picChg chg="add mod">
          <ac:chgData name="Анастасия Морозова" userId="07441677a517c212" providerId="LiveId" clId="{52192C71-031F-4115-AD1B-491A9DF2CE77}" dt="2021-05-01T10:43:55.369" v="727" actId="1076"/>
          <ac:picMkLst>
            <pc:docMk/>
            <pc:sldMk cId="3887102103" sldId="260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52192C71-031F-4115-AD1B-491A9DF2CE77}" dt="2021-05-01T10:43:50.275" v="725" actId="1076"/>
          <ac:picMkLst>
            <pc:docMk/>
            <pc:sldMk cId="3887102103" sldId="260"/>
            <ac:picMk id="6" creationId="{E748AB69-EED1-48B9-B299-1E58FEA48FEF}"/>
          </ac:picMkLst>
        </pc:picChg>
      </pc:sldChg>
      <pc:sldChg chg="addSp delSp modSp add mod">
        <pc:chgData name="Анастасия Морозова" userId="07441677a517c212" providerId="LiveId" clId="{52192C71-031F-4115-AD1B-491A9DF2CE77}" dt="2021-05-01T10:49:56.292" v="843" actId="1076"/>
        <pc:sldMkLst>
          <pc:docMk/>
          <pc:sldMk cId="2808743800" sldId="261"/>
        </pc:sldMkLst>
        <pc:spChg chg="mod">
          <ac:chgData name="Анастасия Морозова" userId="07441677a517c212" providerId="LiveId" clId="{52192C71-031F-4115-AD1B-491A9DF2CE77}" dt="2021-05-01T10:49:44.563" v="841" actId="20577"/>
          <ac:spMkLst>
            <pc:docMk/>
            <pc:sldMk cId="2808743800" sldId="261"/>
            <ac:spMk id="7" creationId="{F2D54B0A-890B-44F1-80B6-CE41CB270FE3}"/>
          </ac:spMkLst>
        </pc:spChg>
        <pc:picChg chg="del">
          <ac:chgData name="Анастасия Морозова" userId="07441677a517c212" providerId="LiveId" clId="{52192C71-031F-4115-AD1B-491A9DF2CE77}" dt="2021-05-01T10:45:48.315" v="730" actId="478"/>
          <ac:picMkLst>
            <pc:docMk/>
            <pc:sldMk cId="2808743800" sldId="261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52192C71-031F-4115-AD1B-491A9DF2CE77}" dt="2021-05-01T10:49:56.292" v="843" actId="1076"/>
          <ac:picMkLst>
            <pc:docMk/>
            <pc:sldMk cId="2808743800" sldId="261"/>
            <ac:picMk id="5" creationId="{D3CF00F2-ACBE-46AD-B9D5-206CFD82D10E}"/>
          </ac:picMkLst>
        </pc:picChg>
        <pc:picChg chg="del">
          <ac:chgData name="Анастасия Морозова" userId="07441677a517c212" providerId="LiveId" clId="{52192C71-031F-4115-AD1B-491A9DF2CE77}" dt="2021-05-01T10:45:46.550" v="729" actId="478"/>
          <ac:picMkLst>
            <pc:docMk/>
            <pc:sldMk cId="2808743800" sldId="261"/>
            <ac:picMk id="6" creationId="{E748AB69-EED1-48B9-B299-1E58FEA48FEF}"/>
          </ac:picMkLst>
        </pc:picChg>
      </pc:sldChg>
      <pc:sldChg chg="modSp add mod ord">
        <pc:chgData name="Анастасия Морозова" userId="07441677a517c212" providerId="LiveId" clId="{52192C71-031F-4115-AD1B-491A9DF2CE77}" dt="2021-05-01T10:50:44.608" v="919" actId="1076"/>
        <pc:sldMkLst>
          <pc:docMk/>
          <pc:sldMk cId="2744790265" sldId="262"/>
        </pc:sldMkLst>
        <pc:spChg chg="mod">
          <ac:chgData name="Анастасия Морозова" userId="07441677a517c212" providerId="LiveId" clId="{52192C71-031F-4115-AD1B-491A9DF2CE77}" dt="2021-05-01T10:50:09.963" v="862" actId="20577"/>
          <ac:spMkLst>
            <pc:docMk/>
            <pc:sldMk cId="2744790265" sldId="262"/>
            <ac:spMk id="2" creationId="{D14B9D83-F8ED-4FD0-9C30-C986D53BDA80}"/>
          </ac:spMkLst>
        </pc:spChg>
        <pc:spChg chg="mod">
          <ac:chgData name="Анастасия Морозова" userId="07441677a517c212" providerId="LiveId" clId="{52192C71-031F-4115-AD1B-491A9DF2CE77}" dt="2021-05-01T10:50:31.507" v="918" actId="20577"/>
          <ac:spMkLst>
            <pc:docMk/>
            <pc:sldMk cId="2744790265" sldId="262"/>
            <ac:spMk id="4" creationId="{16CEBF1C-0B0D-41BC-8CBF-C2B0E5932C2F}"/>
          </ac:spMkLst>
        </pc:spChg>
        <pc:grpChg chg="mod">
          <ac:chgData name="Анастасия Морозова" userId="07441677a517c212" providerId="LiveId" clId="{52192C71-031F-4115-AD1B-491A9DF2CE77}" dt="2021-05-01T10:50:44.608" v="919" actId="1076"/>
          <ac:grpSpMkLst>
            <pc:docMk/>
            <pc:sldMk cId="2744790265" sldId="262"/>
            <ac:grpSpMk id="5" creationId="{0483C86A-7274-4AF1-A3DE-68085BB4EDE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3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3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3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9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87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6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865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9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6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1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4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44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20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8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52429F-03F3-475D-AB66-23492F46227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952F0-DD27-4D6B-8A12-FE1D406C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5363"/>
            <a:ext cx="9144000" cy="1087274"/>
          </a:xfrm>
        </p:spPr>
        <p:txBody>
          <a:bodyPr/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C169C9-2A43-4BD4-AB04-371BB242E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47476"/>
            <a:ext cx="6695872" cy="108727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Морозова Анастасия Владимировна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НПМбд-02-20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/б: 1032201708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8219029-6239-4A77-AA8D-D721438B8250}"/>
              </a:ext>
            </a:extLst>
          </p:cNvPr>
          <p:cNvSpPr txBox="1">
            <a:spLocks/>
          </p:cNvSpPr>
          <p:nvPr/>
        </p:nvSpPr>
        <p:spPr>
          <a:xfrm>
            <a:off x="1524000" y="823250"/>
            <a:ext cx="7493941" cy="77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216105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483C86A-7274-4AF1-A3DE-68085BB4EDED}"/>
              </a:ext>
            </a:extLst>
          </p:cNvPr>
          <p:cNvGrpSpPr/>
          <p:nvPr/>
        </p:nvGrpSpPr>
        <p:grpSpPr>
          <a:xfrm>
            <a:off x="1232404" y="2099538"/>
            <a:ext cx="8604315" cy="2658924"/>
            <a:chOff x="1138136" y="1741037"/>
            <a:chExt cx="8604315" cy="265892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4B9D83-F8ED-4FD0-9C30-C986D53BDA80}"/>
                </a:ext>
              </a:extLst>
            </p:cNvPr>
            <p:cNvSpPr txBox="1"/>
            <p:nvPr/>
          </p:nvSpPr>
          <p:spPr>
            <a:xfrm>
              <a:off x="1138136" y="1741037"/>
              <a:ext cx="820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Цель работы: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CEBF1C-0B0D-41BC-8CBF-C2B0E5932C2F}"/>
                </a:ext>
              </a:extLst>
            </p:cNvPr>
            <p:cNvSpPr txBox="1"/>
            <p:nvPr/>
          </p:nvSpPr>
          <p:spPr>
            <a:xfrm>
              <a:off x="1138136" y="2711998"/>
              <a:ext cx="8604315" cy="1687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0">
                <a:lnSpc>
                  <a:spcPct val="150000"/>
                </a:lnSpc>
              </a:pPr>
              <a:r>
                <a:rPr lang="ru-RU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</a:t>
              </a:r>
              <a:endParaRPr lang="ru-RU" sz="1400" kern="100" dirty="0">
                <a:effectLst/>
                <a:latin typeface="Liberation Serif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47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6159D9-8AA6-43E5-A4D0-20D9CF4E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647651"/>
            <a:ext cx="4219643" cy="33046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60EF77-31ED-4DEB-8144-5DE1BBCC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6647"/>
            <a:ext cx="4553585" cy="3486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89763-5F3D-431E-89B4-E9C3F19D8A8A}"/>
              </a:ext>
            </a:extLst>
          </p:cNvPr>
          <p:cNvSpPr txBox="1"/>
          <p:nvPr/>
        </p:nvSpPr>
        <p:spPr>
          <a:xfrm>
            <a:off x="963892" y="1399363"/>
            <a:ext cx="889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Установила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создала новую виртуальную машину</a:t>
            </a:r>
          </a:p>
        </p:txBody>
      </p:sp>
    </p:spTree>
    <p:extLst>
      <p:ext uri="{BB962C8B-B14F-4D97-AF65-F5344CB8AC3E}">
        <p14:creationId xmlns:p14="http://schemas.microsoft.com/office/powerpoint/2010/main" val="30463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FC274D-39FB-4E06-8CE8-85008B48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92" y="3078892"/>
            <a:ext cx="6649378" cy="2210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33B5C-C02B-401B-B83A-68CA68FF3EA4}"/>
              </a:ext>
            </a:extLst>
          </p:cNvPr>
          <p:cNvSpPr txBox="1"/>
          <p:nvPr/>
        </p:nvSpPr>
        <p:spPr>
          <a:xfrm>
            <a:off x="963892" y="1399363"/>
            <a:ext cx="88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Скачала образ операционной системы и установила его через добавление нового провода оптических дисков</a:t>
            </a:r>
          </a:p>
        </p:txBody>
      </p:sp>
    </p:spTree>
    <p:extLst>
      <p:ext uri="{BB962C8B-B14F-4D97-AF65-F5344CB8AC3E}">
        <p14:creationId xmlns:p14="http://schemas.microsoft.com/office/powerpoint/2010/main" val="5388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6B8F6C-B09D-4681-B40E-88BBD5CF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531" y="2878595"/>
            <a:ext cx="4283577" cy="25800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48AB69-EED1-48B9-B299-1E58FEA48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92" y="3112850"/>
            <a:ext cx="4790773" cy="2315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D54B0A-890B-44F1-80B6-CE41CB270FE3}"/>
              </a:ext>
            </a:extLst>
          </p:cNvPr>
          <p:cNvSpPr txBox="1"/>
          <p:nvPr/>
        </p:nvSpPr>
        <p:spPr>
          <a:xfrm>
            <a:off x="963892" y="1399363"/>
            <a:ext cx="88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Завершила установку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выполнив необходимые этапы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388710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54B0A-890B-44F1-80B6-CE41CB270FE3}"/>
              </a:ext>
            </a:extLst>
          </p:cNvPr>
          <p:cNvSpPr txBox="1"/>
          <p:nvPr/>
        </p:nvSpPr>
        <p:spPr>
          <a:xfrm>
            <a:off x="963892" y="1399363"/>
            <a:ext cx="88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Подключила образ диска дополнений гостевой операционной системы и перезапустила виртуальную машину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CF00F2-ACBE-46AD-B9D5-206CFD82D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92" y="2990337"/>
            <a:ext cx="8200413" cy="28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4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483C86A-7274-4AF1-A3DE-68085BB4EDED}"/>
              </a:ext>
            </a:extLst>
          </p:cNvPr>
          <p:cNvGrpSpPr/>
          <p:nvPr/>
        </p:nvGrpSpPr>
        <p:grpSpPr>
          <a:xfrm>
            <a:off x="1204124" y="1822539"/>
            <a:ext cx="8604315" cy="3212921"/>
            <a:chOff x="1138136" y="1741037"/>
            <a:chExt cx="8604315" cy="32129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4B9D83-F8ED-4FD0-9C30-C986D53BDA80}"/>
                </a:ext>
              </a:extLst>
            </p:cNvPr>
            <p:cNvSpPr txBox="1"/>
            <p:nvPr/>
          </p:nvSpPr>
          <p:spPr>
            <a:xfrm>
              <a:off x="1138136" y="1741037"/>
              <a:ext cx="820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Вывод: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CEBF1C-0B0D-41BC-8CBF-C2B0E5932C2F}"/>
                </a:ext>
              </a:extLst>
            </p:cNvPr>
            <p:cNvSpPr txBox="1"/>
            <p:nvPr/>
          </p:nvSpPr>
          <p:spPr>
            <a:xfrm>
              <a:off x="1138136" y="2711998"/>
              <a:ext cx="8604315" cy="2241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0">
                <a:lnSpc>
                  <a:spcPct val="150000"/>
                </a:lnSpc>
              </a:pPr>
              <a:r>
                <a:rPr lang="ru-RU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В ходе выполнения лабораторной работы я п</a:t>
              </a:r>
              <a:r>
                <a:rPr lang="ru-RU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риобрела практические навыки установки операционной системы на виртуальную машину, настройки минимально необходимых для дальнейшей работы сервисов</a:t>
              </a:r>
              <a:endParaRPr lang="ru-RU" sz="1400" kern="100" dirty="0">
                <a:effectLst/>
                <a:latin typeface="Liberation Serif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79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122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Liberation Serif</vt:lpstr>
      <vt:lpstr>Times New Roman</vt:lpstr>
      <vt:lpstr>Wingdings 3</vt:lpstr>
      <vt:lpstr>Совет директоров</vt:lpstr>
      <vt:lpstr>Лабораторная работа №1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Анастасия Морозова</dc:creator>
  <cp:lastModifiedBy>Анастасия Морозова</cp:lastModifiedBy>
  <cp:revision>1</cp:revision>
  <dcterms:created xsi:type="dcterms:W3CDTF">2021-04-29T14:46:04Z</dcterms:created>
  <dcterms:modified xsi:type="dcterms:W3CDTF">2021-05-01T10:50:44Z</dcterms:modified>
</cp:coreProperties>
</file>