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83C7C-D0C6-41DE-A509-1C0431BFACDF}" v="46" dt="2019-08-07T02:37:36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" userId="627a45b4c932e35e" providerId="LiveId" clId="{A4583C7C-D0C6-41DE-A509-1C0431BFACDF}"/>
    <pc:docChg chg="undo addSld modSld">
      <pc:chgData name="Alex M" userId="627a45b4c932e35e" providerId="LiveId" clId="{A4583C7C-D0C6-41DE-A509-1C0431BFACDF}" dt="2019-08-07T02:37:36.553" v="85" actId="208"/>
      <pc:docMkLst>
        <pc:docMk/>
      </pc:docMkLst>
      <pc:sldChg chg="addSp modSp">
        <pc:chgData name="Alex M" userId="627a45b4c932e35e" providerId="LiveId" clId="{A4583C7C-D0C6-41DE-A509-1C0431BFACDF}" dt="2019-08-07T02:23:37.557" v="5" actId="208"/>
        <pc:sldMkLst>
          <pc:docMk/>
          <pc:sldMk cId="4203277450" sldId="257"/>
        </pc:sldMkLst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76" creationId="{190335D7-303F-4E3B-961E-3DFED669CF5C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78" creationId="{DB95C757-5E70-432C-BFFE-574EFF380609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80" creationId="{551F93ED-5713-4CDD-BC91-7520BED2CF3A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82" creationId="{14E1F827-9D29-4785-B699-812EBDA82D3D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84" creationId="{C565BDA1-BD49-4750-B0DA-5B1F5663FD5D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86" creationId="{AD7B6ABD-D40F-42EB-9073-A63699AD338A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88" creationId="{DAF92EA6-4ED7-4FAF-97DE-8C5DC3DBDC63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90" creationId="{9E8416C0-8504-46D3-AD2C-99E4C15142EA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92" creationId="{46B92835-CE1C-446B-A6E2-7E3F6F2E28E1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94" creationId="{8403D7CC-C47D-4AE3-8D2C-03AFE249B4A2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96" creationId="{9F7DD8A8-696F-4EEE-878A-41DC1B941A1B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98" creationId="{8CF25FE6-4009-4293-930A-4348565E5538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100" creationId="{78847881-F96C-4C59-9263-C820057C2869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102" creationId="{701ABBC0-B529-469D-B880-44C4D1C6B0C9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104" creationId="{DA9D586E-322A-4077-B95D-A7B272EFBF4A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106" creationId="{A2C88B76-0D4D-4B0E-B711-2269836872E1}"/>
          </ac:picMkLst>
        </pc:picChg>
        <pc:picChg chg="add mod">
          <ac:chgData name="Alex M" userId="627a45b4c932e35e" providerId="LiveId" clId="{A4583C7C-D0C6-41DE-A509-1C0431BFACDF}" dt="2019-08-07T02:23:37.557" v="5" actId="208"/>
          <ac:picMkLst>
            <pc:docMk/>
            <pc:sldMk cId="4203277450" sldId="257"/>
            <ac:picMk id="108" creationId="{58E3A996-13D7-4831-B358-C5B42F5460D7}"/>
          </ac:picMkLst>
        </pc:picChg>
      </pc:sldChg>
      <pc:sldChg chg="addSp delSp modSp add">
        <pc:chgData name="Alex M" userId="627a45b4c932e35e" providerId="LiveId" clId="{A4583C7C-D0C6-41DE-A509-1C0431BFACDF}" dt="2019-08-07T02:28:14.101" v="32" actId="408"/>
        <pc:sldMkLst>
          <pc:docMk/>
          <pc:sldMk cId="161948774" sldId="258"/>
        </pc:sldMkLst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" creationId="{F46B611C-114A-44A6-8A42-04ED2FF77D33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6" creationId="{37CFFD83-33B3-4F98-8847-D122579427DE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8" creationId="{13BB89F9-950C-4653-ACA3-94870450254B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10" creationId="{709C0DAB-E39F-402F-A719-F611DB7CF36E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12" creationId="{F0A1045B-BDD4-4476-AF22-52DB09D1F5F5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14" creationId="{878ACB33-AD19-4639-9A85-75B1C84BB8EB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16" creationId="{EC870176-15D7-4ABF-8CC3-2D56C4DF6045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18" creationId="{D3C44867-CBD4-4714-8B76-FCDEDE83AE42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20" creationId="{65C89415-01C2-414F-BFAD-2983A7A8F7B8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22" creationId="{3BCB56C7-F1E3-40F3-97AF-F5DDEE0DC82D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24" creationId="{FF189D7E-988E-4194-A64E-738C77F83F7D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26" creationId="{4A0FF5DE-2B96-4AAF-B779-4B2FC85C9041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28" creationId="{2C6B5149-01BD-4031-85FC-B809680F4ECF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30" creationId="{0A637C68-44BB-4B66-A0E0-B168AE0AF14A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32" creationId="{99CF58A7-7136-4D56-943E-D6BBA3DA0502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34" creationId="{6057B4FC-B032-48A2-AC77-6209E4B1AE5C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36" creationId="{A32B05DA-6D97-484F-9561-4AEBB759DBB2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38" creationId="{9D463579-2F9A-4D46-AD65-E52F32C7075D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0" creationId="{53A0DAC5-F8FC-4A16-B75A-73E46CC15C6B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2" creationId="{0A330018-0D14-452B-AA55-04B81632021D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4" creationId="{98D3A344-88F8-4569-B059-C32BB84454AA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6" creationId="{F1E17974-D5D5-4EEF-8366-53801C1A22FE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48" creationId="{C463BD95-E38A-4DC4-8340-086751D8E47B}"/>
          </ac:picMkLst>
        </pc:picChg>
        <pc:picChg chg="add mod">
          <ac:chgData name="Alex M" userId="627a45b4c932e35e" providerId="LiveId" clId="{A4583C7C-D0C6-41DE-A509-1C0431BFACDF}" dt="2019-08-07T02:27:13.758" v="21" actId="1076"/>
          <ac:picMkLst>
            <pc:docMk/>
            <pc:sldMk cId="161948774" sldId="258"/>
            <ac:picMk id="50" creationId="{1DA5ED8B-6F06-4B27-B32D-3C3830BE7860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52" creationId="{AAC6251F-EACA-49E9-BBD0-B14C05E04BD8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54" creationId="{C98194F3-40D2-49DB-A757-7C204CA5B148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56" creationId="{C839416C-DE36-4E13-A01A-01063C9D8717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58" creationId="{C3F086C6-0C27-4906-A069-D7BB2981496A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60" creationId="{1BC9AF22-34C7-4A96-A2C4-7D542AC0E8CA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62" creationId="{9E70311B-EF1A-4F15-96B1-A7EEAB935B84}"/>
          </ac:picMkLst>
        </pc:picChg>
        <pc:picChg chg="add mod">
          <ac:chgData name="Alex M" userId="627a45b4c932e35e" providerId="LiveId" clId="{A4583C7C-D0C6-41DE-A509-1C0431BFACDF}" dt="2019-08-07T02:25:40.765" v="18" actId="14861"/>
          <ac:picMkLst>
            <pc:docMk/>
            <pc:sldMk cId="161948774" sldId="258"/>
            <ac:picMk id="64" creationId="{ABC45951-F273-42CA-8401-8482730700D0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66" creationId="{595F8FE9-F7CE-4C2D-8FC1-084380676AA3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68" creationId="{83D2B54C-4787-4BA3-8405-63E49150746F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70" creationId="{EB7D307D-FF68-439B-8298-48B7E1755880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72" creationId="{FAE691A8-1B19-4835-9780-278B72D1AE68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74" creationId="{633266F3-9D5E-4E8A-AFF0-3F6E0B903459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76" creationId="{6BA7B445-8CAC-4E78-9484-7EE52B19128E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78" creationId="{AD5251B3-AD40-4FC7-AD57-32447C0FF94A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80" creationId="{02C1B84F-C940-4572-91F4-694F9AF1650D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82" creationId="{BA4AE08C-4613-474A-B27F-90198F87246B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84" creationId="{39E16EF5-A574-4D04-A59B-88CBFC9AE7C3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86" creationId="{73B5FDB1-6ACF-4BB4-A0FA-16172A0592C4}"/>
          </ac:picMkLst>
        </pc:picChg>
        <pc:picChg chg="add del mod">
          <ac:chgData name="Alex M" userId="627a45b4c932e35e" providerId="LiveId" clId="{A4583C7C-D0C6-41DE-A509-1C0431BFACDF}" dt="2019-08-07T02:28:14.101" v="32" actId="408"/>
          <ac:picMkLst>
            <pc:docMk/>
            <pc:sldMk cId="161948774" sldId="258"/>
            <ac:picMk id="88" creationId="{13D9DEEF-2826-433F-8C7D-0E275F0536E0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90" creationId="{2B260DCC-57F1-48B6-8D26-1CBF55377377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92" creationId="{9C02CB4E-6F7C-4B1A-81BB-E44F931A6656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94" creationId="{E6F1450C-D8F1-4F28-A1FC-F135C63F98F1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96" creationId="{8AACCB74-FA23-4CAC-87E2-27B59BF5CE6A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98" creationId="{79BA29D9-87E5-4A65-8783-268E2EB9AEC8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100" creationId="{621130D9-9A32-4896-A7BE-65001DBC2D20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102" creationId="{16CC6D25-743B-4B70-9549-4977BD0CECCB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104" creationId="{E00C2D7E-A827-473F-AD3D-909AC37FC93C}"/>
          </ac:picMkLst>
        </pc:picChg>
        <pc:picChg chg="add del mod">
          <ac:chgData name="Alex M" userId="627a45b4c932e35e" providerId="LiveId" clId="{A4583C7C-D0C6-41DE-A509-1C0431BFACDF}" dt="2019-08-07T02:28:06.283" v="31" actId="408"/>
          <ac:picMkLst>
            <pc:docMk/>
            <pc:sldMk cId="161948774" sldId="258"/>
            <ac:picMk id="106" creationId="{28BF9877-406F-46E3-BFB3-815A0DFFBCB0}"/>
          </ac:picMkLst>
        </pc:picChg>
      </pc:sldChg>
      <pc:sldChg chg="addSp modSp add">
        <pc:chgData name="Alex M" userId="627a45b4c932e35e" providerId="LiveId" clId="{A4583C7C-D0C6-41DE-A509-1C0431BFACDF}" dt="2019-08-07T02:34:19.165" v="64" actId="208"/>
        <pc:sldMkLst>
          <pc:docMk/>
          <pc:sldMk cId="2251614525" sldId="259"/>
        </pc:sldMkLst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4" creationId="{0800DB70-2522-4BEF-85FA-97C4FC88D7DB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6" creationId="{FD4FC687-CCBB-40E8-8600-CF52D068E2B0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8" creationId="{96F86781-9FCE-4EEB-87CD-61EBB721590A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10" creationId="{9F7CFBFE-D2FE-4733-B352-2AB30BC50F4B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12" creationId="{D22F17D6-1B74-406B-8C31-BB80DC4ADA77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14" creationId="{F90F193C-A235-4603-B43D-09B43839A57F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16" creationId="{070C9544-F6EB-40C0-A655-250BBC26040C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18" creationId="{75BC81ED-EB14-4CA3-9B9C-52B5B34AE821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20" creationId="{222B5FBD-C4F3-482F-8F4A-6EFE11BEA6FB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22" creationId="{BE0FC0E9-F94B-4009-BE85-D464782B7F86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24" creationId="{A7C8FF23-5876-4493-B47B-B2F68E35B2B7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26" creationId="{4C034775-010B-4731-A196-B12FF72F471C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28" creationId="{A12DEA57-C4D3-4828-B3D4-C1A47CDE5AF6}"/>
          </ac:picMkLst>
        </pc:picChg>
        <pc:picChg chg="add mod">
          <ac:chgData name="Alex M" userId="627a45b4c932e35e" providerId="LiveId" clId="{A4583C7C-D0C6-41DE-A509-1C0431BFACDF}" dt="2019-08-07T02:29:15.596" v="40" actId="208"/>
          <ac:picMkLst>
            <pc:docMk/>
            <pc:sldMk cId="2251614525" sldId="259"/>
            <ac:picMk id="30" creationId="{E0014333-9D49-4F11-9D46-64BE1A61C89E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32" creationId="{2DE15EE4-12AC-442E-8565-5F578D01AA6F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34" creationId="{6B84309E-FEA1-4CC7-BD1F-928A9BEC0F97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36" creationId="{9719C070-F89E-4C01-9B0C-03FC2E7C14D1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38" creationId="{D3921312-2801-42D0-B6FE-3DB5B826E3D6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40" creationId="{97FFBAF0-21B7-41C4-AC0C-F24FE7DADA92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42" creationId="{839A55D0-CE47-4824-9AA7-582BF4D997F9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44" creationId="{3ABD5A52-7F6A-4F03-93BA-5C420A03CCFD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46" creationId="{E656A4F0-9CAD-490A-9EA6-FACEC72C3CE7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48" creationId="{E17429EE-7670-4F49-8A32-9C7D3D772345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50" creationId="{CC259279-9545-491E-A561-4DBC6FD415F4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52" creationId="{2D78A395-9D63-4E62-BEB8-3B7BA35AA6C6}"/>
          </ac:picMkLst>
        </pc:picChg>
        <pc:picChg chg="add mod">
          <ac:chgData name="Alex M" userId="627a45b4c932e35e" providerId="LiveId" clId="{A4583C7C-D0C6-41DE-A509-1C0431BFACDF}" dt="2019-08-07T02:30:34.826" v="46" actId="208"/>
          <ac:picMkLst>
            <pc:docMk/>
            <pc:sldMk cId="2251614525" sldId="259"/>
            <ac:picMk id="54" creationId="{3354FB66-16B9-4460-9E41-72396CE7F5AB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56" creationId="{2596DA5F-BAD7-4ED2-8964-C17871FA51EC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58" creationId="{A8CDB8BD-4C5E-4056-84BB-EC9351A85F99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60" creationId="{385BF3DA-0066-4B0A-BF1C-E16521212211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62" creationId="{B257576C-D4D3-4CE7-B181-6BF9D5C2C8C3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64" creationId="{2840C75A-A774-4CFE-9ED4-FCE3DC2523E6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66" creationId="{23198E09-85F6-4C56-9D01-3029AB6C9D10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68" creationId="{AE976501-96B3-4264-B41D-AEA3C3851CFE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70" creationId="{D8315F5D-BAD0-4AC0-82ED-562798C72BAC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72" creationId="{43FC3EB5-71AB-4428-8DA9-4C294790A673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74" creationId="{B238636D-244B-41DF-AF0F-D8A7C81DA874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76" creationId="{534912CA-1338-4C26-8461-F7C7E7769E90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78" creationId="{E2D0557F-C0D1-4C76-8219-88BC28BF0C7E}"/>
          </ac:picMkLst>
        </pc:picChg>
        <pc:picChg chg="add mod">
          <ac:chgData name="Alex M" userId="627a45b4c932e35e" providerId="LiveId" clId="{A4583C7C-D0C6-41DE-A509-1C0431BFACDF}" dt="2019-08-07T02:33:04.843" v="58" actId="208"/>
          <ac:picMkLst>
            <pc:docMk/>
            <pc:sldMk cId="2251614525" sldId="259"/>
            <ac:picMk id="80" creationId="{5A77BAFC-7CE4-4D09-BA8D-268E109FA7F6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82" creationId="{C735DA7C-C5D4-4310-B052-A10C5CB4DC96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84" creationId="{DAD5CDF8-78ED-4593-AED1-3B9776AE0C34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86" creationId="{1A124F5C-87DC-42AB-B0FE-9C3234DE929D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88" creationId="{C4803FDA-3299-464C-9510-C0B10A16BC3A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90" creationId="{6EC2FA3D-9338-4911-B7F7-DC922440024C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92" creationId="{2B5A7477-CEF5-47B6-A930-9D555CD12C60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94" creationId="{8C52D571-E2C4-419A-B718-2E94BF6A1A2D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96" creationId="{9881B12F-480B-4EA2-A776-CC9D7E48B3CF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98" creationId="{AD4E1ADC-D8D8-4220-814C-E9AC5341FC7C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100" creationId="{B6660CE0-CFAE-4146-8362-60F201263272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102" creationId="{F064C8F1-0705-4622-AE3E-15B1B140F70B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104" creationId="{1DDAE291-26E4-4A06-BC61-C9B2A86401C1}"/>
          </ac:picMkLst>
        </pc:picChg>
        <pc:picChg chg="add mod">
          <ac:chgData name="Alex M" userId="627a45b4c932e35e" providerId="LiveId" clId="{A4583C7C-D0C6-41DE-A509-1C0431BFACDF}" dt="2019-08-07T02:32:34.554" v="52" actId="208"/>
          <ac:picMkLst>
            <pc:docMk/>
            <pc:sldMk cId="2251614525" sldId="259"/>
            <ac:picMk id="106" creationId="{82558184-BD6C-4A4E-B89F-8B9D9CB3D3E9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08" creationId="{42BF615B-E424-4B2F-AFAB-A1228A68D01B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10" creationId="{AC4B7D84-D8E7-497E-81B6-6F80DD6B084C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12" creationId="{43485F79-4FA8-46A1-8DEB-749D6B3C35A7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14" creationId="{FA6C88EB-E0A5-4DD1-ACBE-479879157938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16" creationId="{93683F5D-8EF9-4EF1-9CCB-C367179ABB08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18" creationId="{08C51750-81DB-4F5C-840E-73E207CE84E6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20" creationId="{CB30A040-3A0A-4B83-9E60-700C8CB1ACC8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22" creationId="{75E22569-B35C-4759-A9C3-07527A73E68D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24" creationId="{01CF0FB7-F027-4BBE-948C-D092A4F805C3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26" creationId="{D828D8B6-441D-4166-BAB3-7EB2F5012472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28" creationId="{71414A4B-A859-42E5-A535-388D48DA40B8}"/>
          </ac:picMkLst>
        </pc:picChg>
        <pc:picChg chg="add mod">
          <ac:chgData name="Alex M" userId="627a45b4c932e35e" providerId="LiveId" clId="{A4583C7C-D0C6-41DE-A509-1C0431BFACDF}" dt="2019-08-07T02:34:19.165" v="64" actId="208"/>
          <ac:picMkLst>
            <pc:docMk/>
            <pc:sldMk cId="2251614525" sldId="259"/>
            <ac:picMk id="130" creationId="{AA4B73B8-B281-4E10-8116-6AE285F9D630}"/>
          </ac:picMkLst>
        </pc:picChg>
      </pc:sldChg>
      <pc:sldChg chg="addSp modSp add">
        <pc:chgData name="Alex M" userId="627a45b4c932e35e" providerId="LiveId" clId="{A4583C7C-D0C6-41DE-A509-1C0431BFACDF}" dt="2019-08-07T02:37:36.553" v="85" actId="208"/>
        <pc:sldMkLst>
          <pc:docMk/>
          <pc:sldMk cId="655649201" sldId="260"/>
        </pc:sldMkLst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4" creationId="{A5990C87-2BCC-4E41-91C2-536BD8B590EA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6" creationId="{41A0E7E5-41E2-4D70-9B2D-F266616FBCA5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8" creationId="{6DD954C5-91E5-48A1-A8F5-25ED7F91E004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10" creationId="{30D8BCF2-6E76-47FB-B311-69BB7A848C2F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12" creationId="{7F813A5B-1B96-41B2-905A-38B5AA5D41BE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14" creationId="{ACE514F3-8600-4534-A0B0-DFA4742FBBF3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16" creationId="{ED65DA63-02CD-45C2-955A-27C40D26A1C6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18" creationId="{A9ABF2D4-C601-4119-94F0-9D656DE06A43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20" creationId="{9F8141CE-7A0A-4306-ADAF-2525377C8034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22" creationId="{5DF32F4C-E130-4A54-A2E1-70A8943E780E}"/>
          </ac:picMkLst>
        </pc:picChg>
        <pc:picChg chg="add mod">
          <ac:chgData name="Alex M" userId="627a45b4c932e35e" providerId="LiveId" clId="{A4583C7C-D0C6-41DE-A509-1C0431BFACDF}" dt="2019-08-07T02:35:51.433" v="73" actId="208"/>
          <ac:picMkLst>
            <pc:docMk/>
            <pc:sldMk cId="655649201" sldId="260"/>
            <ac:picMk id="24" creationId="{907E6775-594F-4A35-9EA7-384E910980A3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26" creationId="{F8CB7530-2C2F-4701-91B8-22C6A6A90804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28" creationId="{1F760922-F823-4434-BB26-7B641E1403D0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30" creationId="{A43BCDA4-5746-4800-A398-047683680D50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32" creationId="{ACB05CEC-69C3-40FE-9C2D-5F538E289210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34" creationId="{63A0F1D6-7EA7-4337-B4E8-CE6B0A991665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36" creationId="{C7D43AB3-1F40-4CC6-A19B-1669DC788BF7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38" creationId="{6E995E23-A2D4-4518-ABCD-F7378FBE999D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40" creationId="{248E76FE-4445-44F1-A345-AF1A59A909C6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42" creationId="{1AA57E21-1F82-42BD-AC9B-3BF80C040AA5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44" creationId="{487CC266-A97E-45B4-A0C9-CA50F81AE0D4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46" creationId="{AB335651-F398-4DB3-B7AD-630FBF1F5710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48" creationId="{68F3C4C9-59E6-455B-985A-F0514754185F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50" creationId="{B2474E72-0F04-4600-8A15-0716383A4B53}"/>
          </ac:picMkLst>
        </pc:picChg>
        <pc:picChg chg="add mod">
          <ac:chgData name="Alex M" userId="627a45b4c932e35e" providerId="LiveId" clId="{A4583C7C-D0C6-41DE-A509-1C0431BFACDF}" dt="2019-08-07T02:37:36.553" v="85" actId="208"/>
          <ac:picMkLst>
            <pc:docMk/>
            <pc:sldMk cId="655649201" sldId="260"/>
            <ac:picMk id="52" creationId="{092A23DF-0186-4C38-B7BB-6DE2E14C387D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54" creationId="{D188801D-1AE5-48BC-854D-FEC420CBBE75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56" creationId="{6FDDA271-806C-40F7-8F69-FCBAB39EF42D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58" creationId="{C1C7011A-CB95-4DF7-A0C0-B06180985BBA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60" creationId="{CEE82E4A-F681-4C0B-8F33-EEA6E4AAFC03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62" creationId="{9940F556-CB3E-4131-B0D6-BAB4A5078516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64" creationId="{67B08F99-1686-4C7A-8C6B-5250B17105FE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66" creationId="{0B92BF69-B01E-467D-A71E-D8B8933CAA98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68" creationId="{61180CBE-5C10-4F01-BE5C-377D5748423D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70" creationId="{E4999F63-77FF-4C8E-A20F-98ABC0ED6A62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72" creationId="{356235D5-600C-497D-9EE6-294589DD878D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74" creationId="{5850E63F-A614-4F73-A1B0-0A7B4A203155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76" creationId="{6BACDDF7-2226-44F8-8F94-E878B2E926B3}"/>
          </ac:picMkLst>
        </pc:picChg>
        <pc:picChg chg="add mod">
          <ac:chgData name="Alex M" userId="627a45b4c932e35e" providerId="LiveId" clId="{A4583C7C-D0C6-41DE-A509-1C0431BFACDF}" dt="2019-08-07T02:37:32.158" v="83" actId="207"/>
          <ac:picMkLst>
            <pc:docMk/>
            <pc:sldMk cId="655649201" sldId="260"/>
            <ac:picMk id="78" creationId="{A7373B6E-168D-4DC1-92A4-E3A4DFFB6D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C62D-64A5-4CF3-9D40-F75080478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FCF2A-78AA-40EB-BB4F-A846C67AA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6238-3153-46FD-9B2D-DA05DB6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6D2-4F61-4A76-863E-C32A5FD2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1068-FB3B-4F3A-BC0F-4972BC8D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E7BB-EDDE-43F9-A654-5639F23D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6BE2-015E-4C1C-A54E-B87E2C39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E918-32BF-468F-B820-76088206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13F8-7F20-4D95-A978-25C9786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D54F-C2A9-4EDE-B7A3-248F7FB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F27C-D049-49CB-A759-347966ED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7087C-18E6-4132-B0A6-136A2695D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536-85BB-43AE-84B1-6251F8BC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B707-4F0C-460C-8509-CF6393A2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F1F7-55F4-4192-A90B-C6B252A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833D-F78F-4A25-8D6F-AEABB4F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D630-A4DE-4840-ABC7-E59D7E17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A291-6227-442B-9163-5979F3D0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AD16-3EDD-417D-8757-CEA4315F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0255-F777-465F-A0A0-396DBC75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3245-7334-4E53-AF74-D2EB1CDB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C578-F34B-4230-90C1-2D7AAE22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3737-9204-4144-A779-CF1AB11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C130-B16A-4C6F-A1F7-9FADAC59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0DC4-B7DA-4418-8766-F3E03E9F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13B-6A2B-4627-9870-DF2964EC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0DB1-E8AD-4B88-8105-EBE5D5B4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1859-6344-4D71-A975-7772380F5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0810-0D34-432D-8682-48022249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058F-09BF-4AF9-8EF3-75F783B7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F114-241C-4B0E-A9E3-83969EE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1ABC-85C0-4162-8E3D-BD21EF98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1A3D-7382-40E0-B3C4-5D0BF7E0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915A-4EA3-4C35-B2D8-BD9DA60F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CD4AA-014A-4253-AD17-34F157405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FAC48-BE5D-4C2E-8854-2B3A24583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7015F-A02C-43E3-B8B5-ADF9942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FF3F3-2D7B-44AB-9BCF-D1FFE338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93930-9DA9-4570-B1A5-A3F16F4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4851-120E-4419-B33C-D8FF407A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935CD-FB7A-4DAB-B355-B6E4DD12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4112-ACE6-4ED8-B1B0-814AD1E2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4AB54-4638-4609-9870-FC8A8E45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526F8-A493-4279-87FE-89FD42FC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E91C7-5720-4048-B3CD-6DB9506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CAE8-F116-4332-A3B2-04DBC422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DBA-87E2-4238-911B-3DC75CD2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CA34-9D71-442E-A338-720FE877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6E0EF-F417-4D28-9253-705A59BFE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2F8F-5D9E-4508-A414-BD8F3FE2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29FD-FD9D-4EEE-A92B-FD497A4B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1F42-EC95-4E81-96D4-177100F1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506B-F9EF-4B5E-9FF9-E7AB4BF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59BE7-8537-43B3-8AE8-10CE713E1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51FA-C963-4601-B8F6-1904E144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2DB4-7FE5-451F-8991-72CBBD9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C15EB-F153-44D2-8813-6D5B6B29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E0FA-F809-4611-B4A7-BA371215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5AD7F-54BB-4873-A2D1-BCA95F29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8FFD2-7F3C-40A5-B7E9-FF28A723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974E8-8B06-42D2-96AD-3A89A051B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CFD3-8FFA-4AF2-8FB6-EBEAFF055C9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AE00-4C1A-48CA-B91F-E5A6493FE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EE91-0E30-4B98-B9E1-E3001D46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8512-797A-46DF-9889-5114F458A5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sv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sv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79" Type="http://schemas.openxmlformats.org/officeDocument/2006/relationships/image" Target="../media/image78.svg"/><Relationship Id="rId87" Type="http://schemas.openxmlformats.org/officeDocument/2006/relationships/image" Target="../media/image86.svg"/><Relationship Id="rId102" Type="http://schemas.openxmlformats.org/officeDocument/2006/relationships/image" Target="../media/image101.png"/><Relationship Id="rId110" Type="http://schemas.openxmlformats.org/officeDocument/2006/relationships/image" Target="../media/image109.png"/><Relationship Id="rId115" Type="http://schemas.openxmlformats.org/officeDocument/2006/relationships/image" Target="../media/image114.sv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82" Type="http://schemas.openxmlformats.org/officeDocument/2006/relationships/image" Target="../media/image81.png"/><Relationship Id="rId90" Type="http://schemas.openxmlformats.org/officeDocument/2006/relationships/image" Target="../media/image89.png"/><Relationship Id="rId95" Type="http://schemas.openxmlformats.org/officeDocument/2006/relationships/image" Target="../media/image94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77" Type="http://schemas.openxmlformats.org/officeDocument/2006/relationships/image" Target="../media/image76.svg"/><Relationship Id="rId100" Type="http://schemas.openxmlformats.org/officeDocument/2006/relationships/image" Target="../media/image99.png"/><Relationship Id="rId105" Type="http://schemas.openxmlformats.org/officeDocument/2006/relationships/image" Target="../media/image104.svg"/><Relationship Id="rId113" Type="http://schemas.openxmlformats.org/officeDocument/2006/relationships/image" Target="../media/image112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svg"/><Relationship Id="rId93" Type="http://schemas.openxmlformats.org/officeDocument/2006/relationships/image" Target="../media/image92.svg"/><Relationship Id="rId98" Type="http://schemas.openxmlformats.org/officeDocument/2006/relationships/image" Target="../media/image9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103" Type="http://schemas.openxmlformats.org/officeDocument/2006/relationships/image" Target="../media/image102.sv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svg"/><Relationship Id="rId83" Type="http://schemas.openxmlformats.org/officeDocument/2006/relationships/image" Target="../media/image82.svg"/><Relationship Id="rId88" Type="http://schemas.openxmlformats.org/officeDocument/2006/relationships/image" Target="../media/image87.png"/><Relationship Id="rId91" Type="http://schemas.openxmlformats.org/officeDocument/2006/relationships/image" Target="../media/image90.svg"/><Relationship Id="rId96" Type="http://schemas.openxmlformats.org/officeDocument/2006/relationships/image" Target="../media/image95.png"/><Relationship Id="rId111" Type="http://schemas.openxmlformats.org/officeDocument/2006/relationships/image" Target="../media/image11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73" Type="http://schemas.openxmlformats.org/officeDocument/2006/relationships/image" Target="../media/image72.svg"/><Relationship Id="rId78" Type="http://schemas.openxmlformats.org/officeDocument/2006/relationships/image" Target="../media/image77.png"/><Relationship Id="rId81" Type="http://schemas.openxmlformats.org/officeDocument/2006/relationships/image" Target="../media/image80.sv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svg"/><Relationship Id="rId101" Type="http://schemas.openxmlformats.org/officeDocument/2006/relationships/image" Target="../media/image10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109" Type="http://schemas.openxmlformats.org/officeDocument/2006/relationships/image" Target="../media/image10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6" Type="http://schemas.openxmlformats.org/officeDocument/2006/relationships/image" Target="../media/image75.png"/><Relationship Id="rId97" Type="http://schemas.openxmlformats.org/officeDocument/2006/relationships/image" Target="../media/image96.svg"/><Relationship Id="rId104" Type="http://schemas.openxmlformats.org/officeDocument/2006/relationships/image" Target="../media/image103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1.png"/><Relationship Id="rId21" Type="http://schemas.openxmlformats.org/officeDocument/2006/relationships/image" Target="../media/image136.svg"/><Relationship Id="rId42" Type="http://schemas.openxmlformats.org/officeDocument/2006/relationships/image" Target="../media/image157.png"/><Relationship Id="rId47" Type="http://schemas.openxmlformats.org/officeDocument/2006/relationships/image" Target="../media/image162.svg"/><Relationship Id="rId63" Type="http://schemas.openxmlformats.org/officeDocument/2006/relationships/image" Target="../media/image178.svg"/><Relationship Id="rId68" Type="http://schemas.openxmlformats.org/officeDocument/2006/relationships/image" Target="../media/image183.png"/><Relationship Id="rId84" Type="http://schemas.openxmlformats.org/officeDocument/2006/relationships/image" Target="../media/image199.png"/><Relationship Id="rId89" Type="http://schemas.openxmlformats.org/officeDocument/2006/relationships/image" Target="../media/image204.svg"/><Relationship Id="rId7" Type="http://schemas.openxmlformats.org/officeDocument/2006/relationships/image" Target="../media/image122.svg"/><Relationship Id="rId71" Type="http://schemas.openxmlformats.org/officeDocument/2006/relationships/image" Target="../media/image186.svg"/><Relationship Id="rId92" Type="http://schemas.openxmlformats.org/officeDocument/2006/relationships/image" Target="../media/image207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9" Type="http://schemas.openxmlformats.org/officeDocument/2006/relationships/image" Target="../media/image144.svg"/><Relationship Id="rId107" Type="http://schemas.openxmlformats.org/officeDocument/2006/relationships/image" Target="../media/image222.svg"/><Relationship Id="rId11" Type="http://schemas.openxmlformats.org/officeDocument/2006/relationships/image" Target="../media/image126.sv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37" Type="http://schemas.openxmlformats.org/officeDocument/2006/relationships/image" Target="../media/image152.svg"/><Relationship Id="rId40" Type="http://schemas.openxmlformats.org/officeDocument/2006/relationships/image" Target="../media/image155.png"/><Relationship Id="rId45" Type="http://schemas.openxmlformats.org/officeDocument/2006/relationships/image" Target="../media/image160.svg"/><Relationship Id="rId53" Type="http://schemas.openxmlformats.org/officeDocument/2006/relationships/image" Target="../media/image168.svg"/><Relationship Id="rId58" Type="http://schemas.openxmlformats.org/officeDocument/2006/relationships/image" Target="../media/image173.png"/><Relationship Id="rId66" Type="http://schemas.openxmlformats.org/officeDocument/2006/relationships/image" Target="../media/image181.png"/><Relationship Id="rId74" Type="http://schemas.openxmlformats.org/officeDocument/2006/relationships/image" Target="../media/image189.png"/><Relationship Id="rId79" Type="http://schemas.openxmlformats.org/officeDocument/2006/relationships/image" Target="../media/image194.svg"/><Relationship Id="rId87" Type="http://schemas.openxmlformats.org/officeDocument/2006/relationships/image" Target="../media/image202.svg"/><Relationship Id="rId102" Type="http://schemas.openxmlformats.org/officeDocument/2006/relationships/image" Target="../media/image217.png"/><Relationship Id="rId5" Type="http://schemas.openxmlformats.org/officeDocument/2006/relationships/image" Target="../media/image120.svg"/><Relationship Id="rId61" Type="http://schemas.openxmlformats.org/officeDocument/2006/relationships/image" Target="../media/image176.svg"/><Relationship Id="rId82" Type="http://schemas.openxmlformats.org/officeDocument/2006/relationships/image" Target="../media/image197.png"/><Relationship Id="rId90" Type="http://schemas.openxmlformats.org/officeDocument/2006/relationships/image" Target="../media/image205.png"/><Relationship Id="rId95" Type="http://schemas.openxmlformats.org/officeDocument/2006/relationships/image" Target="../media/image210.svg"/><Relationship Id="rId19" Type="http://schemas.openxmlformats.org/officeDocument/2006/relationships/image" Target="../media/image134.sv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svg"/><Relationship Id="rId30" Type="http://schemas.openxmlformats.org/officeDocument/2006/relationships/image" Target="../media/image145.png"/><Relationship Id="rId35" Type="http://schemas.openxmlformats.org/officeDocument/2006/relationships/image" Target="../media/image150.svg"/><Relationship Id="rId43" Type="http://schemas.openxmlformats.org/officeDocument/2006/relationships/image" Target="../media/image158.svg"/><Relationship Id="rId48" Type="http://schemas.openxmlformats.org/officeDocument/2006/relationships/image" Target="../media/image163.png"/><Relationship Id="rId56" Type="http://schemas.openxmlformats.org/officeDocument/2006/relationships/image" Target="../media/image171.png"/><Relationship Id="rId64" Type="http://schemas.openxmlformats.org/officeDocument/2006/relationships/image" Target="../media/image179.png"/><Relationship Id="rId69" Type="http://schemas.openxmlformats.org/officeDocument/2006/relationships/image" Target="../media/image184.svg"/><Relationship Id="rId77" Type="http://schemas.openxmlformats.org/officeDocument/2006/relationships/image" Target="../media/image192.svg"/><Relationship Id="rId100" Type="http://schemas.openxmlformats.org/officeDocument/2006/relationships/image" Target="../media/image215.png"/><Relationship Id="rId105" Type="http://schemas.openxmlformats.org/officeDocument/2006/relationships/image" Target="../media/image220.svg"/><Relationship Id="rId8" Type="http://schemas.openxmlformats.org/officeDocument/2006/relationships/image" Target="../media/image123.png"/><Relationship Id="rId51" Type="http://schemas.openxmlformats.org/officeDocument/2006/relationships/image" Target="../media/image166.svg"/><Relationship Id="rId72" Type="http://schemas.openxmlformats.org/officeDocument/2006/relationships/image" Target="../media/image187.png"/><Relationship Id="rId80" Type="http://schemas.openxmlformats.org/officeDocument/2006/relationships/image" Target="../media/image195.png"/><Relationship Id="rId85" Type="http://schemas.openxmlformats.org/officeDocument/2006/relationships/image" Target="../media/image200.svg"/><Relationship Id="rId93" Type="http://schemas.openxmlformats.org/officeDocument/2006/relationships/image" Target="../media/image208.svg"/><Relationship Id="rId98" Type="http://schemas.openxmlformats.org/officeDocument/2006/relationships/image" Target="../media/image213.png"/><Relationship Id="rId3" Type="http://schemas.openxmlformats.org/officeDocument/2006/relationships/image" Target="../media/image118.svg"/><Relationship Id="rId12" Type="http://schemas.openxmlformats.org/officeDocument/2006/relationships/image" Target="../media/image127.png"/><Relationship Id="rId17" Type="http://schemas.openxmlformats.org/officeDocument/2006/relationships/image" Target="../media/image132.svg"/><Relationship Id="rId25" Type="http://schemas.openxmlformats.org/officeDocument/2006/relationships/image" Target="../media/image140.svg"/><Relationship Id="rId33" Type="http://schemas.openxmlformats.org/officeDocument/2006/relationships/image" Target="../media/image148.svg"/><Relationship Id="rId38" Type="http://schemas.openxmlformats.org/officeDocument/2006/relationships/image" Target="../media/image153.png"/><Relationship Id="rId46" Type="http://schemas.openxmlformats.org/officeDocument/2006/relationships/image" Target="../media/image161.png"/><Relationship Id="rId59" Type="http://schemas.openxmlformats.org/officeDocument/2006/relationships/image" Target="../media/image174.svg"/><Relationship Id="rId67" Type="http://schemas.openxmlformats.org/officeDocument/2006/relationships/image" Target="../media/image182.svg"/><Relationship Id="rId103" Type="http://schemas.openxmlformats.org/officeDocument/2006/relationships/image" Target="../media/image218.svg"/><Relationship Id="rId20" Type="http://schemas.openxmlformats.org/officeDocument/2006/relationships/image" Target="../media/image135.png"/><Relationship Id="rId41" Type="http://schemas.openxmlformats.org/officeDocument/2006/relationships/image" Target="../media/image156.svg"/><Relationship Id="rId54" Type="http://schemas.openxmlformats.org/officeDocument/2006/relationships/image" Target="../media/image169.png"/><Relationship Id="rId62" Type="http://schemas.openxmlformats.org/officeDocument/2006/relationships/image" Target="../media/image177.png"/><Relationship Id="rId70" Type="http://schemas.openxmlformats.org/officeDocument/2006/relationships/image" Target="../media/image185.png"/><Relationship Id="rId75" Type="http://schemas.openxmlformats.org/officeDocument/2006/relationships/image" Target="../media/image190.svg"/><Relationship Id="rId83" Type="http://schemas.openxmlformats.org/officeDocument/2006/relationships/image" Target="../media/image198.svg"/><Relationship Id="rId88" Type="http://schemas.openxmlformats.org/officeDocument/2006/relationships/image" Target="../media/image203.png"/><Relationship Id="rId91" Type="http://schemas.openxmlformats.org/officeDocument/2006/relationships/image" Target="../media/image206.svg"/><Relationship Id="rId96" Type="http://schemas.openxmlformats.org/officeDocument/2006/relationships/image" Target="../media/image2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15" Type="http://schemas.openxmlformats.org/officeDocument/2006/relationships/image" Target="../media/image130.svg"/><Relationship Id="rId23" Type="http://schemas.openxmlformats.org/officeDocument/2006/relationships/image" Target="../media/image138.sv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49" Type="http://schemas.openxmlformats.org/officeDocument/2006/relationships/image" Target="../media/image164.svg"/><Relationship Id="rId57" Type="http://schemas.openxmlformats.org/officeDocument/2006/relationships/image" Target="../media/image172.svg"/><Relationship Id="rId106" Type="http://schemas.openxmlformats.org/officeDocument/2006/relationships/image" Target="../media/image221.png"/><Relationship Id="rId10" Type="http://schemas.openxmlformats.org/officeDocument/2006/relationships/image" Target="../media/image125.png"/><Relationship Id="rId31" Type="http://schemas.openxmlformats.org/officeDocument/2006/relationships/image" Target="../media/image146.svg"/><Relationship Id="rId44" Type="http://schemas.openxmlformats.org/officeDocument/2006/relationships/image" Target="../media/image159.png"/><Relationship Id="rId52" Type="http://schemas.openxmlformats.org/officeDocument/2006/relationships/image" Target="../media/image167.png"/><Relationship Id="rId60" Type="http://schemas.openxmlformats.org/officeDocument/2006/relationships/image" Target="../media/image175.png"/><Relationship Id="rId65" Type="http://schemas.openxmlformats.org/officeDocument/2006/relationships/image" Target="../media/image180.svg"/><Relationship Id="rId73" Type="http://schemas.openxmlformats.org/officeDocument/2006/relationships/image" Target="../media/image188.svg"/><Relationship Id="rId78" Type="http://schemas.openxmlformats.org/officeDocument/2006/relationships/image" Target="../media/image193.png"/><Relationship Id="rId81" Type="http://schemas.openxmlformats.org/officeDocument/2006/relationships/image" Target="../media/image196.svg"/><Relationship Id="rId86" Type="http://schemas.openxmlformats.org/officeDocument/2006/relationships/image" Target="../media/image201.png"/><Relationship Id="rId94" Type="http://schemas.openxmlformats.org/officeDocument/2006/relationships/image" Target="../media/image209.png"/><Relationship Id="rId99" Type="http://schemas.openxmlformats.org/officeDocument/2006/relationships/image" Target="../media/image214.svg"/><Relationship Id="rId101" Type="http://schemas.openxmlformats.org/officeDocument/2006/relationships/image" Target="../media/image216.svg"/><Relationship Id="rId4" Type="http://schemas.openxmlformats.org/officeDocument/2006/relationships/image" Target="../media/image119.png"/><Relationship Id="rId9" Type="http://schemas.openxmlformats.org/officeDocument/2006/relationships/image" Target="../media/image124.svg"/><Relationship Id="rId13" Type="http://schemas.openxmlformats.org/officeDocument/2006/relationships/image" Target="../media/image128.svg"/><Relationship Id="rId18" Type="http://schemas.openxmlformats.org/officeDocument/2006/relationships/image" Target="../media/image133.png"/><Relationship Id="rId39" Type="http://schemas.openxmlformats.org/officeDocument/2006/relationships/image" Target="../media/image154.svg"/><Relationship Id="rId34" Type="http://schemas.openxmlformats.org/officeDocument/2006/relationships/image" Target="../media/image149.png"/><Relationship Id="rId50" Type="http://schemas.openxmlformats.org/officeDocument/2006/relationships/image" Target="../media/image165.png"/><Relationship Id="rId55" Type="http://schemas.openxmlformats.org/officeDocument/2006/relationships/image" Target="../media/image170.svg"/><Relationship Id="rId76" Type="http://schemas.openxmlformats.org/officeDocument/2006/relationships/image" Target="../media/image191.png"/><Relationship Id="rId97" Type="http://schemas.openxmlformats.org/officeDocument/2006/relationships/image" Target="../media/image212.svg"/><Relationship Id="rId104" Type="http://schemas.openxmlformats.org/officeDocument/2006/relationships/image" Target="../media/image21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7.png"/><Relationship Id="rId21" Type="http://schemas.openxmlformats.org/officeDocument/2006/relationships/image" Target="../media/image242.svg"/><Relationship Id="rId42" Type="http://schemas.openxmlformats.org/officeDocument/2006/relationships/image" Target="../media/image263.png"/><Relationship Id="rId47" Type="http://schemas.openxmlformats.org/officeDocument/2006/relationships/image" Target="../media/image268.svg"/><Relationship Id="rId63" Type="http://schemas.openxmlformats.org/officeDocument/2006/relationships/image" Target="../media/image284.svg"/><Relationship Id="rId68" Type="http://schemas.openxmlformats.org/officeDocument/2006/relationships/image" Target="../media/image289.png"/><Relationship Id="rId84" Type="http://schemas.openxmlformats.org/officeDocument/2006/relationships/image" Target="../media/image305.png"/><Relationship Id="rId89" Type="http://schemas.openxmlformats.org/officeDocument/2006/relationships/image" Target="../media/image310.svg"/><Relationship Id="rId7" Type="http://schemas.openxmlformats.org/officeDocument/2006/relationships/image" Target="../media/image228.svg"/><Relationship Id="rId71" Type="http://schemas.openxmlformats.org/officeDocument/2006/relationships/image" Target="../media/image292.svg"/><Relationship Id="rId92" Type="http://schemas.openxmlformats.org/officeDocument/2006/relationships/image" Target="../media/image313.png"/><Relationship Id="rId2" Type="http://schemas.openxmlformats.org/officeDocument/2006/relationships/image" Target="../media/image223.png"/><Relationship Id="rId16" Type="http://schemas.openxmlformats.org/officeDocument/2006/relationships/image" Target="../media/image237.png"/><Relationship Id="rId29" Type="http://schemas.openxmlformats.org/officeDocument/2006/relationships/image" Target="../media/image250.svg"/><Relationship Id="rId11" Type="http://schemas.openxmlformats.org/officeDocument/2006/relationships/image" Target="../media/image232.svg"/><Relationship Id="rId24" Type="http://schemas.openxmlformats.org/officeDocument/2006/relationships/image" Target="../media/image245.png"/><Relationship Id="rId32" Type="http://schemas.openxmlformats.org/officeDocument/2006/relationships/image" Target="../media/image253.png"/><Relationship Id="rId37" Type="http://schemas.openxmlformats.org/officeDocument/2006/relationships/image" Target="../media/image258.svg"/><Relationship Id="rId40" Type="http://schemas.openxmlformats.org/officeDocument/2006/relationships/image" Target="../media/image261.png"/><Relationship Id="rId45" Type="http://schemas.openxmlformats.org/officeDocument/2006/relationships/image" Target="../media/image266.svg"/><Relationship Id="rId53" Type="http://schemas.openxmlformats.org/officeDocument/2006/relationships/image" Target="../media/image274.svg"/><Relationship Id="rId58" Type="http://schemas.openxmlformats.org/officeDocument/2006/relationships/image" Target="../media/image279.png"/><Relationship Id="rId66" Type="http://schemas.openxmlformats.org/officeDocument/2006/relationships/image" Target="../media/image287.png"/><Relationship Id="rId74" Type="http://schemas.openxmlformats.org/officeDocument/2006/relationships/image" Target="../media/image295.png"/><Relationship Id="rId79" Type="http://schemas.openxmlformats.org/officeDocument/2006/relationships/image" Target="../media/image300.svg"/><Relationship Id="rId87" Type="http://schemas.openxmlformats.org/officeDocument/2006/relationships/image" Target="../media/image308.svg"/><Relationship Id="rId102" Type="http://schemas.openxmlformats.org/officeDocument/2006/relationships/image" Target="../media/image323.png"/><Relationship Id="rId5" Type="http://schemas.openxmlformats.org/officeDocument/2006/relationships/image" Target="../media/image226.svg"/><Relationship Id="rId61" Type="http://schemas.openxmlformats.org/officeDocument/2006/relationships/image" Target="../media/image282.svg"/><Relationship Id="rId82" Type="http://schemas.openxmlformats.org/officeDocument/2006/relationships/image" Target="../media/image303.png"/><Relationship Id="rId90" Type="http://schemas.openxmlformats.org/officeDocument/2006/relationships/image" Target="../media/image311.png"/><Relationship Id="rId95" Type="http://schemas.openxmlformats.org/officeDocument/2006/relationships/image" Target="../media/image316.svg"/><Relationship Id="rId19" Type="http://schemas.openxmlformats.org/officeDocument/2006/relationships/image" Target="../media/image240.svg"/><Relationship Id="rId14" Type="http://schemas.openxmlformats.org/officeDocument/2006/relationships/image" Target="../media/image235.png"/><Relationship Id="rId22" Type="http://schemas.openxmlformats.org/officeDocument/2006/relationships/image" Target="../media/image243.png"/><Relationship Id="rId27" Type="http://schemas.openxmlformats.org/officeDocument/2006/relationships/image" Target="../media/image248.svg"/><Relationship Id="rId30" Type="http://schemas.openxmlformats.org/officeDocument/2006/relationships/image" Target="../media/image251.png"/><Relationship Id="rId35" Type="http://schemas.openxmlformats.org/officeDocument/2006/relationships/image" Target="../media/image256.svg"/><Relationship Id="rId43" Type="http://schemas.openxmlformats.org/officeDocument/2006/relationships/image" Target="../media/image264.svg"/><Relationship Id="rId48" Type="http://schemas.openxmlformats.org/officeDocument/2006/relationships/image" Target="../media/image269.png"/><Relationship Id="rId56" Type="http://schemas.openxmlformats.org/officeDocument/2006/relationships/image" Target="../media/image277.png"/><Relationship Id="rId64" Type="http://schemas.openxmlformats.org/officeDocument/2006/relationships/image" Target="../media/image285.png"/><Relationship Id="rId69" Type="http://schemas.openxmlformats.org/officeDocument/2006/relationships/image" Target="../media/image290.svg"/><Relationship Id="rId77" Type="http://schemas.openxmlformats.org/officeDocument/2006/relationships/image" Target="../media/image298.svg"/><Relationship Id="rId100" Type="http://schemas.openxmlformats.org/officeDocument/2006/relationships/image" Target="../media/image321.png"/><Relationship Id="rId105" Type="http://schemas.openxmlformats.org/officeDocument/2006/relationships/image" Target="../media/image326.svg"/><Relationship Id="rId8" Type="http://schemas.openxmlformats.org/officeDocument/2006/relationships/image" Target="../media/image229.png"/><Relationship Id="rId51" Type="http://schemas.openxmlformats.org/officeDocument/2006/relationships/image" Target="../media/image272.svg"/><Relationship Id="rId72" Type="http://schemas.openxmlformats.org/officeDocument/2006/relationships/image" Target="../media/image293.png"/><Relationship Id="rId80" Type="http://schemas.openxmlformats.org/officeDocument/2006/relationships/image" Target="../media/image301.png"/><Relationship Id="rId85" Type="http://schemas.openxmlformats.org/officeDocument/2006/relationships/image" Target="../media/image306.svg"/><Relationship Id="rId93" Type="http://schemas.openxmlformats.org/officeDocument/2006/relationships/image" Target="../media/image314.svg"/><Relationship Id="rId98" Type="http://schemas.openxmlformats.org/officeDocument/2006/relationships/image" Target="../media/image319.png"/><Relationship Id="rId3" Type="http://schemas.openxmlformats.org/officeDocument/2006/relationships/image" Target="../media/image224.svg"/><Relationship Id="rId12" Type="http://schemas.openxmlformats.org/officeDocument/2006/relationships/image" Target="../media/image233.png"/><Relationship Id="rId17" Type="http://schemas.openxmlformats.org/officeDocument/2006/relationships/image" Target="../media/image238.svg"/><Relationship Id="rId25" Type="http://schemas.openxmlformats.org/officeDocument/2006/relationships/image" Target="../media/image246.svg"/><Relationship Id="rId33" Type="http://schemas.openxmlformats.org/officeDocument/2006/relationships/image" Target="../media/image254.svg"/><Relationship Id="rId38" Type="http://schemas.openxmlformats.org/officeDocument/2006/relationships/image" Target="../media/image259.png"/><Relationship Id="rId46" Type="http://schemas.openxmlformats.org/officeDocument/2006/relationships/image" Target="../media/image267.png"/><Relationship Id="rId59" Type="http://schemas.openxmlformats.org/officeDocument/2006/relationships/image" Target="../media/image280.svg"/><Relationship Id="rId67" Type="http://schemas.openxmlformats.org/officeDocument/2006/relationships/image" Target="../media/image288.svg"/><Relationship Id="rId103" Type="http://schemas.openxmlformats.org/officeDocument/2006/relationships/image" Target="../media/image324.svg"/><Relationship Id="rId20" Type="http://schemas.openxmlformats.org/officeDocument/2006/relationships/image" Target="../media/image241.png"/><Relationship Id="rId41" Type="http://schemas.openxmlformats.org/officeDocument/2006/relationships/image" Target="../media/image262.svg"/><Relationship Id="rId54" Type="http://schemas.openxmlformats.org/officeDocument/2006/relationships/image" Target="../media/image275.png"/><Relationship Id="rId62" Type="http://schemas.openxmlformats.org/officeDocument/2006/relationships/image" Target="../media/image283.png"/><Relationship Id="rId70" Type="http://schemas.openxmlformats.org/officeDocument/2006/relationships/image" Target="../media/image291.png"/><Relationship Id="rId75" Type="http://schemas.openxmlformats.org/officeDocument/2006/relationships/image" Target="../media/image296.svg"/><Relationship Id="rId83" Type="http://schemas.openxmlformats.org/officeDocument/2006/relationships/image" Target="../media/image304.svg"/><Relationship Id="rId88" Type="http://schemas.openxmlformats.org/officeDocument/2006/relationships/image" Target="../media/image309.png"/><Relationship Id="rId91" Type="http://schemas.openxmlformats.org/officeDocument/2006/relationships/image" Target="../media/image312.svg"/><Relationship Id="rId96" Type="http://schemas.openxmlformats.org/officeDocument/2006/relationships/image" Target="../media/image3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7.png"/><Relationship Id="rId15" Type="http://schemas.openxmlformats.org/officeDocument/2006/relationships/image" Target="../media/image236.svg"/><Relationship Id="rId23" Type="http://schemas.openxmlformats.org/officeDocument/2006/relationships/image" Target="../media/image244.svg"/><Relationship Id="rId28" Type="http://schemas.openxmlformats.org/officeDocument/2006/relationships/image" Target="../media/image249.png"/><Relationship Id="rId36" Type="http://schemas.openxmlformats.org/officeDocument/2006/relationships/image" Target="../media/image257.png"/><Relationship Id="rId49" Type="http://schemas.openxmlformats.org/officeDocument/2006/relationships/image" Target="../media/image270.svg"/><Relationship Id="rId57" Type="http://schemas.openxmlformats.org/officeDocument/2006/relationships/image" Target="../media/image278.svg"/><Relationship Id="rId10" Type="http://schemas.openxmlformats.org/officeDocument/2006/relationships/image" Target="../media/image231.png"/><Relationship Id="rId31" Type="http://schemas.openxmlformats.org/officeDocument/2006/relationships/image" Target="../media/image252.svg"/><Relationship Id="rId44" Type="http://schemas.openxmlformats.org/officeDocument/2006/relationships/image" Target="../media/image265.png"/><Relationship Id="rId52" Type="http://schemas.openxmlformats.org/officeDocument/2006/relationships/image" Target="../media/image273.png"/><Relationship Id="rId60" Type="http://schemas.openxmlformats.org/officeDocument/2006/relationships/image" Target="../media/image281.png"/><Relationship Id="rId65" Type="http://schemas.openxmlformats.org/officeDocument/2006/relationships/image" Target="../media/image286.svg"/><Relationship Id="rId73" Type="http://schemas.openxmlformats.org/officeDocument/2006/relationships/image" Target="../media/image294.svg"/><Relationship Id="rId78" Type="http://schemas.openxmlformats.org/officeDocument/2006/relationships/image" Target="../media/image299.png"/><Relationship Id="rId81" Type="http://schemas.openxmlformats.org/officeDocument/2006/relationships/image" Target="../media/image302.svg"/><Relationship Id="rId86" Type="http://schemas.openxmlformats.org/officeDocument/2006/relationships/image" Target="../media/image307.png"/><Relationship Id="rId94" Type="http://schemas.openxmlformats.org/officeDocument/2006/relationships/image" Target="../media/image315.png"/><Relationship Id="rId99" Type="http://schemas.openxmlformats.org/officeDocument/2006/relationships/image" Target="../media/image320.svg"/><Relationship Id="rId101" Type="http://schemas.openxmlformats.org/officeDocument/2006/relationships/image" Target="../media/image322.svg"/><Relationship Id="rId4" Type="http://schemas.openxmlformats.org/officeDocument/2006/relationships/image" Target="../media/image225.png"/><Relationship Id="rId9" Type="http://schemas.openxmlformats.org/officeDocument/2006/relationships/image" Target="../media/image230.svg"/><Relationship Id="rId13" Type="http://schemas.openxmlformats.org/officeDocument/2006/relationships/image" Target="../media/image234.svg"/><Relationship Id="rId18" Type="http://schemas.openxmlformats.org/officeDocument/2006/relationships/image" Target="../media/image239.png"/><Relationship Id="rId39" Type="http://schemas.openxmlformats.org/officeDocument/2006/relationships/image" Target="../media/image260.svg"/><Relationship Id="rId34" Type="http://schemas.openxmlformats.org/officeDocument/2006/relationships/image" Target="../media/image255.png"/><Relationship Id="rId50" Type="http://schemas.openxmlformats.org/officeDocument/2006/relationships/image" Target="../media/image271.png"/><Relationship Id="rId55" Type="http://schemas.openxmlformats.org/officeDocument/2006/relationships/image" Target="../media/image276.svg"/><Relationship Id="rId76" Type="http://schemas.openxmlformats.org/officeDocument/2006/relationships/image" Target="../media/image297.png"/><Relationship Id="rId97" Type="http://schemas.openxmlformats.org/officeDocument/2006/relationships/image" Target="../media/image318.svg"/><Relationship Id="rId104" Type="http://schemas.openxmlformats.org/officeDocument/2006/relationships/image" Target="../media/image32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1.png"/><Relationship Id="rId117" Type="http://schemas.openxmlformats.org/officeDocument/2006/relationships/image" Target="../media/image442.svg"/><Relationship Id="rId21" Type="http://schemas.openxmlformats.org/officeDocument/2006/relationships/image" Target="../media/image346.svg"/><Relationship Id="rId42" Type="http://schemas.openxmlformats.org/officeDocument/2006/relationships/image" Target="../media/image367.png"/><Relationship Id="rId47" Type="http://schemas.openxmlformats.org/officeDocument/2006/relationships/image" Target="../media/image372.svg"/><Relationship Id="rId63" Type="http://schemas.openxmlformats.org/officeDocument/2006/relationships/image" Target="../media/image388.svg"/><Relationship Id="rId68" Type="http://schemas.openxmlformats.org/officeDocument/2006/relationships/image" Target="../media/image393.png"/><Relationship Id="rId84" Type="http://schemas.openxmlformats.org/officeDocument/2006/relationships/image" Target="../media/image409.png"/><Relationship Id="rId89" Type="http://schemas.openxmlformats.org/officeDocument/2006/relationships/image" Target="../media/image414.svg"/><Relationship Id="rId112" Type="http://schemas.openxmlformats.org/officeDocument/2006/relationships/image" Target="../media/image437.png"/><Relationship Id="rId16" Type="http://schemas.openxmlformats.org/officeDocument/2006/relationships/image" Target="../media/image341.png"/><Relationship Id="rId107" Type="http://schemas.openxmlformats.org/officeDocument/2006/relationships/image" Target="../media/image432.svg"/><Relationship Id="rId11" Type="http://schemas.openxmlformats.org/officeDocument/2006/relationships/image" Target="../media/image336.svg"/><Relationship Id="rId32" Type="http://schemas.openxmlformats.org/officeDocument/2006/relationships/image" Target="../media/image357.png"/><Relationship Id="rId37" Type="http://schemas.openxmlformats.org/officeDocument/2006/relationships/image" Target="../media/image362.svg"/><Relationship Id="rId53" Type="http://schemas.openxmlformats.org/officeDocument/2006/relationships/image" Target="../media/image378.svg"/><Relationship Id="rId58" Type="http://schemas.openxmlformats.org/officeDocument/2006/relationships/image" Target="../media/image383.png"/><Relationship Id="rId74" Type="http://schemas.openxmlformats.org/officeDocument/2006/relationships/image" Target="../media/image399.png"/><Relationship Id="rId79" Type="http://schemas.openxmlformats.org/officeDocument/2006/relationships/image" Target="../media/image404.svg"/><Relationship Id="rId102" Type="http://schemas.openxmlformats.org/officeDocument/2006/relationships/image" Target="../media/image427.png"/><Relationship Id="rId123" Type="http://schemas.openxmlformats.org/officeDocument/2006/relationships/image" Target="../media/image448.svg"/><Relationship Id="rId128" Type="http://schemas.openxmlformats.org/officeDocument/2006/relationships/image" Target="../media/image453.png"/><Relationship Id="rId5" Type="http://schemas.openxmlformats.org/officeDocument/2006/relationships/image" Target="../media/image330.svg"/><Relationship Id="rId90" Type="http://schemas.openxmlformats.org/officeDocument/2006/relationships/image" Target="../media/image415.png"/><Relationship Id="rId95" Type="http://schemas.openxmlformats.org/officeDocument/2006/relationships/image" Target="../media/image420.svg"/><Relationship Id="rId19" Type="http://schemas.openxmlformats.org/officeDocument/2006/relationships/image" Target="../media/image344.svg"/><Relationship Id="rId14" Type="http://schemas.openxmlformats.org/officeDocument/2006/relationships/image" Target="../media/image339.png"/><Relationship Id="rId22" Type="http://schemas.openxmlformats.org/officeDocument/2006/relationships/image" Target="../media/image347.png"/><Relationship Id="rId27" Type="http://schemas.openxmlformats.org/officeDocument/2006/relationships/image" Target="../media/image352.svg"/><Relationship Id="rId30" Type="http://schemas.openxmlformats.org/officeDocument/2006/relationships/image" Target="../media/image355.png"/><Relationship Id="rId35" Type="http://schemas.openxmlformats.org/officeDocument/2006/relationships/image" Target="../media/image360.svg"/><Relationship Id="rId43" Type="http://schemas.openxmlformats.org/officeDocument/2006/relationships/image" Target="../media/image368.svg"/><Relationship Id="rId48" Type="http://schemas.openxmlformats.org/officeDocument/2006/relationships/image" Target="../media/image373.png"/><Relationship Id="rId56" Type="http://schemas.openxmlformats.org/officeDocument/2006/relationships/image" Target="../media/image381.png"/><Relationship Id="rId64" Type="http://schemas.openxmlformats.org/officeDocument/2006/relationships/image" Target="../media/image389.png"/><Relationship Id="rId69" Type="http://schemas.openxmlformats.org/officeDocument/2006/relationships/image" Target="../media/image394.svg"/><Relationship Id="rId77" Type="http://schemas.openxmlformats.org/officeDocument/2006/relationships/image" Target="../media/image402.svg"/><Relationship Id="rId100" Type="http://schemas.openxmlformats.org/officeDocument/2006/relationships/image" Target="../media/image425.png"/><Relationship Id="rId105" Type="http://schemas.openxmlformats.org/officeDocument/2006/relationships/image" Target="../media/image430.svg"/><Relationship Id="rId113" Type="http://schemas.openxmlformats.org/officeDocument/2006/relationships/image" Target="../media/image438.svg"/><Relationship Id="rId118" Type="http://schemas.openxmlformats.org/officeDocument/2006/relationships/image" Target="../media/image443.png"/><Relationship Id="rId126" Type="http://schemas.openxmlformats.org/officeDocument/2006/relationships/image" Target="../media/image451.png"/><Relationship Id="rId8" Type="http://schemas.openxmlformats.org/officeDocument/2006/relationships/image" Target="../media/image333.png"/><Relationship Id="rId51" Type="http://schemas.openxmlformats.org/officeDocument/2006/relationships/image" Target="../media/image376.svg"/><Relationship Id="rId72" Type="http://schemas.openxmlformats.org/officeDocument/2006/relationships/image" Target="../media/image397.png"/><Relationship Id="rId80" Type="http://schemas.openxmlformats.org/officeDocument/2006/relationships/image" Target="../media/image405.png"/><Relationship Id="rId85" Type="http://schemas.openxmlformats.org/officeDocument/2006/relationships/image" Target="../media/image410.svg"/><Relationship Id="rId93" Type="http://schemas.openxmlformats.org/officeDocument/2006/relationships/image" Target="../media/image418.svg"/><Relationship Id="rId98" Type="http://schemas.openxmlformats.org/officeDocument/2006/relationships/image" Target="../media/image423.png"/><Relationship Id="rId121" Type="http://schemas.openxmlformats.org/officeDocument/2006/relationships/image" Target="../media/image446.svg"/><Relationship Id="rId3" Type="http://schemas.openxmlformats.org/officeDocument/2006/relationships/image" Target="../media/image328.svg"/><Relationship Id="rId12" Type="http://schemas.openxmlformats.org/officeDocument/2006/relationships/image" Target="../media/image337.png"/><Relationship Id="rId17" Type="http://schemas.openxmlformats.org/officeDocument/2006/relationships/image" Target="../media/image342.svg"/><Relationship Id="rId25" Type="http://schemas.openxmlformats.org/officeDocument/2006/relationships/image" Target="../media/image350.svg"/><Relationship Id="rId33" Type="http://schemas.openxmlformats.org/officeDocument/2006/relationships/image" Target="../media/image358.svg"/><Relationship Id="rId38" Type="http://schemas.openxmlformats.org/officeDocument/2006/relationships/image" Target="../media/image363.png"/><Relationship Id="rId46" Type="http://schemas.openxmlformats.org/officeDocument/2006/relationships/image" Target="../media/image371.png"/><Relationship Id="rId59" Type="http://schemas.openxmlformats.org/officeDocument/2006/relationships/image" Target="../media/image384.svg"/><Relationship Id="rId67" Type="http://schemas.openxmlformats.org/officeDocument/2006/relationships/image" Target="../media/image392.svg"/><Relationship Id="rId103" Type="http://schemas.openxmlformats.org/officeDocument/2006/relationships/image" Target="../media/image428.svg"/><Relationship Id="rId108" Type="http://schemas.openxmlformats.org/officeDocument/2006/relationships/image" Target="../media/image433.png"/><Relationship Id="rId116" Type="http://schemas.openxmlformats.org/officeDocument/2006/relationships/image" Target="../media/image441.png"/><Relationship Id="rId124" Type="http://schemas.openxmlformats.org/officeDocument/2006/relationships/image" Target="../media/image449.png"/><Relationship Id="rId129" Type="http://schemas.openxmlformats.org/officeDocument/2006/relationships/image" Target="../media/image454.svg"/><Relationship Id="rId20" Type="http://schemas.openxmlformats.org/officeDocument/2006/relationships/image" Target="../media/image345.png"/><Relationship Id="rId41" Type="http://schemas.openxmlformats.org/officeDocument/2006/relationships/image" Target="../media/image366.svg"/><Relationship Id="rId54" Type="http://schemas.openxmlformats.org/officeDocument/2006/relationships/image" Target="../media/image379.png"/><Relationship Id="rId62" Type="http://schemas.openxmlformats.org/officeDocument/2006/relationships/image" Target="../media/image387.png"/><Relationship Id="rId70" Type="http://schemas.openxmlformats.org/officeDocument/2006/relationships/image" Target="../media/image395.png"/><Relationship Id="rId75" Type="http://schemas.openxmlformats.org/officeDocument/2006/relationships/image" Target="../media/image400.svg"/><Relationship Id="rId83" Type="http://schemas.openxmlformats.org/officeDocument/2006/relationships/image" Target="../media/image408.svg"/><Relationship Id="rId88" Type="http://schemas.openxmlformats.org/officeDocument/2006/relationships/image" Target="../media/image413.png"/><Relationship Id="rId91" Type="http://schemas.openxmlformats.org/officeDocument/2006/relationships/image" Target="../media/image416.svg"/><Relationship Id="rId96" Type="http://schemas.openxmlformats.org/officeDocument/2006/relationships/image" Target="../media/image421.png"/><Relationship Id="rId111" Type="http://schemas.openxmlformats.org/officeDocument/2006/relationships/image" Target="../media/image43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1.png"/><Relationship Id="rId15" Type="http://schemas.openxmlformats.org/officeDocument/2006/relationships/image" Target="../media/image340.svg"/><Relationship Id="rId23" Type="http://schemas.openxmlformats.org/officeDocument/2006/relationships/image" Target="../media/image348.svg"/><Relationship Id="rId28" Type="http://schemas.openxmlformats.org/officeDocument/2006/relationships/image" Target="../media/image353.png"/><Relationship Id="rId36" Type="http://schemas.openxmlformats.org/officeDocument/2006/relationships/image" Target="../media/image361.png"/><Relationship Id="rId49" Type="http://schemas.openxmlformats.org/officeDocument/2006/relationships/image" Target="../media/image374.svg"/><Relationship Id="rId57" Type="http://schemas.openxmlformats.org/officeDocument/2006/relationships/image" Target="../media/image382.svg"/><Relationship Id="rId106" Type="http://schemas.openxmlformats.org/officeDocument/2006/relationships/image" Target="../media/image431.png"/><Relationship Id="rId114" Type="http://schemas.openxmlformats.org/officeDocument/2006/relationships/image" Target="../media/image439.png"/><Relationship Id="rId119" Type="http://schemas.openxmlformats.org/officeDocument/2006/relationships/image" Target="../media/image444.svg"/><Relationship Id="rId127" Type="http://schemas.openxmlformats.org/officeDocument/2006/relationships/image" Target="../media/image452.svg"/><Relationship Id="rId10" Type="http://schemas.openxmlformats.org/officeDocument/2006/relationships/image" Target="../media/image335.png"/><Relationship Id="rId31" Type="http://schemas.openxmlformats.org/officeDocument/2006/relationships/image" Target="../media/image356.svg"/><Relationship Id="rId44" Type="http://schemas.openxmlformats.org/officeDocument/2006/relationships/image" Target="../media/image369.png"/><Relationship Id="rId52" Type="http://schemas.openxmlformats.org/officeDocument/2006/relationships/image" Target="../media/image377.png"/><Relationship Id="rId60" Type="http://schemas.openxmlformats.org/officeDocument/2006/relationships/image" Target="../media/image385.png"/><Relationship Id="rId65" Type="http://schemas.openxmlformats.org/officeDocument/2006/relationships/image" Target="../media/image390.svg"/><Relationship Id="rId73" Type="http://schemas.openxmlformats.org/officeDocument/2006/relationships/image" Target="../media/image398.svg"/><Relationship Id="rId78" Type="http://schemas.openxmlformats.org/officeDocument/2006/relationships/image" Target="../media/image403.png"/><Relationship Id="rId81" Type="http://schemas.openxmlformats.org/officeDocument/2006/relationships/image" Target="../media/image406.svg"/><Relationship Id="rId86" Type="http://schemas.openxmlformats.org/officeDocument/2006/relationships/image" Target="../media/image411.png"/><Relationship Id="rId94" Type="http://schemas.openxmlformats.org/officeDocument/2006/relationships/image" Target="../media/image419.png"/><Relationship Id="rId99" Type="http://schemas.openxmlformats.org/officeDocument/2006/relationships/image" Target="../media/image424.svg"/><Relationship Id="rId101" Type="http://schemas.openxmlformats.org/officeDocument/2006/relationships/image" Target="../media/image426.svg"/><Relationship Id="rId122" Type="http://schemas.openxmlformats.org/officeDocument/2006/relationships/image" Target="../media/image447.png"/><Relationship Id="rId4" Type="http://schemas.openxmlformats.org/officeDocument/2006/relationships/image" Target="../media/image329.png"/><Relationship Id="rId9" Type="http://schemas.openxmlformats.org/officeDocument/2006/relationships/image" Target="../media/image334.svg"/><Relationship Id="rId13" Type="http://schemas.openxmlformats.org/officeDocument/2006/relationships/image" Target="../media/image338.svg"/><Relationship Id="rId18" Type="http://schemas.openxmlformats.org/officeDocument/2006/relationships/image" Target="../media/image343.png"/><Relationship Id="rId39" Type="http://schemas.openxmlformats.org/officeDocument/2006/relationships/image" Target="../media/image364.svg"/><Relationship Id="rId109" Type="http://schemas.openxmlformats.org/officeDocument/2006/relationships/image" Target="../media/image434.svg"/><Relationship Id="rId34" Type="http://schemas.openxmlformats.org/officeDocument/2006/relationships/image" Target="../media/image359.png"/><Relationship Id="rId50" Type="http://schemas.openxmlformats.org/officeDocument/2006/relationships/image" Target="../media/image375.png"/><Relationship Id="rId55" Type="http://schemas.openxmlformats.org/officeDocument/2006/relationships/image" Target="../media/image380.svg"/><Relationship Id="rId76" Type="http://schemas.openxmlformats.org/officeDocument/2006/relationships/image" Target="../media/image401.png"/><Relationship Id="rId97" Type="http://schemas.openxmlformats.org/officeDocument/2006/relationships/image" Target="../media/image422.svg"/><Relationship Id="rId104" Type="http://schemas.openxmlformats.org/officeDocument/2006/relationships/image" Target="../media/image429.png"/><Relationship Id="rId120" Type="http://schemas.openxmlformats.org/officeDocument/2006/relationships/image" Target="../media/image445.png"/><Relationship Id="rId125" Type="http://schemas.openxmlformats.org/officeDocument/2006/relationships/image" Target="../media/image450.svg"/><Relationship Id="rId7" Type="http://schemas.openxmlformats.org/officeDocument/2006/relationships/image" Target="../media/image332.svg"/><Relationship Id="rId71" Type="http://schemas.openxmlformats.org/officeDocument/2006/relationships/image" Target="../media/image396.svg"/><Relationship Id="rId92" Type="http://schemas.openxmlformats.org/officeDocument/2006/relationships/image" Target="../media/image417.png"/><Relationship Id="rId2" Type="http://schemas.openxmlformats.org/officeDocument/2006/relationships/image" Target="../media/image327.png"/><Relationship Id="rId29" Type="http://schemas.openxmlformats.org/officeDocument/2006/relationships/image" Target="../media/image354.svg"/><Relationship Id="rId24" Type="http://schemas.openxmlformats.org/officeDocument/2006/relationships/image" Target="../media/image349.png"/><Relationship Id="rId40" Type="http://schemas.openxmlformats.org/officeDocument/2006/relationships/image" Target="../media/image365.png"/><Relationship Id="rId45" Type="http://schemas.openxmlformats.org/officeDocument/2006/relationships/image" Target="../media/image370.svg"/><Relationship Id="rId66" Type="http://schemas.openxmlformats.org/officeDocument/2006/relationships/image" Target="../media/image391.png"/><Relationship Id="rId87" Type="http://schemas.openxmlformats.org/officeDocument/2006/relationships/image" Target="../media/image412.svg"/><Relationship Id="rId110" Type="http://schemas.openxmlformats.org/officeDocument/2006/relationships/image" Target="../media/image435.png"/><Relationship Id="rId115" Type="http://schemas.openxmlformats.org/officeDocument/2006/relationships/image" Target="../media/image440.svg"/><Relationship Id="rId61" Type="http://schemas.openxmlformats.org/officeDocument/2006/relationships/image" Target="../media/image386.svg"/><Relationship Id="rId82" Type="http://schemas.openxmlformats.org/officeDocument/2006/relationships/image" Target="../media/image40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6.svg"/><Relationship Id="rId18" Type="http://schemas.openxmlformats.org/officeDocument/2006/relationships/image" Target="../media/image471.png"/><Relationship Id="rId26" Type="http://schemas.openxmlformats.org/officeDocument/2006/relationships/image" Target="../media/image479.png"/><Relationship Id="rId39" Type="http://schemas.openxmlformats.org/officeDocument/2006/relationships/image" Target="../media/image492.svg"/><Relationship Id="rId21" Type="http://schemas.openxmlformats.org/officeDocument/2006/relationships/image" Target="../media/image474.svg"/><Relationship Id="rId34" Type="http://schemas.openxmlformats.org/officeDocument/2006/relationships/image" Target="../media/image487.png"/><Relationship Id="rId42" Type="http://schemas.openxmlformats.org/officeDocument/2006/relationships/image" Target="../media/image495.png"/><Relationship Id="rId47" Type="http://schemas.openxmlformats.org/officeDocument/2006/relationships/image" Target="../media/image500.svg"/><Relationship Id="rId50" Type="http://schemas.openxmlformats.org/officeDocument/2006/relationships/image" Target="../media/image503.png"/><Relationship Id="rId55" Type="http://schemas.openxmlformats.org/officeDocument/2006/relationships/image" Target="../media/image508.svg"/><Relationship Id="rId63" Type="http://schemas.openxmlformats.org/officeDocument/2006/relationships/image" Target="../media/image516.svg"/><Relationship Id="rId68" Type="http://schemas.openxmlformats.org/officeDocument/2006/relationships/image" Target="../media/image521.png"/><Relationship Id="rId76" Type="http://schemas.openxmlformats.org/officeDocument/2006/relationships/image" Target="../media/image529.png"/><Relationship Id="rId7" Type="http://schemas.openxmlformats.org/officeDocument/2006/relationships/image" Target="../media/image460.svg"/><Relationship Id="rId71" Type="http://schemas.openxmlformats.org/officeDocument/2006/relationships/image" Target="../media/image524.svg"/><Relationship Id="rId2" Type="http://schemas.openxmlformats.org/officeDocument/2006/relationships/image" Target="../media/image455.png"/><Relationship Id="rId16" Type="http://schemas.openxmlformats.org/officeDocument/2006/relationships/image" Target="../media/image469.png"/><Relationship Id="rId29" Type="http://schemas.openxmlformats.org/officeDocument/2006/relationships/image" Target="../media/image482.svg"/><Relationship Id="rId11" Type="http://schemas.openxmlformats.org/officeDocument/2006/relationships/image" Target="../media/image464.svg"/><Relationship Id="rId24" Type="http://schemas.openxmlformats.org/officeDocument/2006/relationships/image" Target="../media/image477.png"/><Relationship Id="rId32" Type="http://schemas.openxmlformats.org/officeDocument/2006/relationships/image" Target="../media/image485.png"/><Relationship Id="rId37" Type="http://schemas.openxmlformats.org/officeDocument/2006/relationships/image" Target="../media/image490.svg"/><Relationship Id="rId40" Type="http://schemas.openxmlformats.org/officeDocument/2006/relationships/image" Target="../media/image493.png"/><Relationship Id="rId45" Type="http://schemas.openxmlformats.org/officeDocument/2006/relationships/image" Target="../media/image498.svg"/><Relationship Id="rId53" Type="http://schemas.openxmlformats.org/officeDocument/2006/relationships/image" Target="../media/image506.svg"/><Relationship Id="rId58" Type="http://schemas.openxmlformats.org/officeDocument/2006/relationships/image" Target="../media/image511.png"/><Relationship Id="rId66" Type="http://schemas.openxmlformats.org/officeDocument/2006/relationships/image" Target="../media/image519.png"/><Relationship Id="rId74" Type="http://schemas.openxmlformats.org/officeDocument/2006/relationships/image" Target="../media/image527.png"/><Relationship Id="rId5" Type="http://schemas.openxmlformats.org/officeDocument/2006/relationships/image" Target="../media/image458.svg"/><Relationship Id="rId15" Type="http://schemas.openxmlformats.org/officeDocument/2006/relationships/image" Target="../media/image468.svg"/><Relationship Id="rId23" Type="http://schemas.openxmlformats.org/officeDocument/2006/relationships/image" Target="../media/image476.svg"/><Relationship Id="rId28" Type="http://schemas.openxmlformats.org/officeDocument/2006/relationships/image" Target="../media/image481.png"/><Relationship Id="rId36" Type="http://schemas.openxmlformats.org/officeDocument/2006/relationships/image" Target="../media/image489.png"/><Relationship Id="rId49" Type="http://schemas.openxmlformats.org/officeDocument/2006/relationships/image" Target="../media/image502.svg"/><Relationship Id="rId57" Type="http://schemas.openxmlformats.org/officeDocument/2006/relationships/image" Target="../media/image510.svg"/><Relationship Id="rId61" Type="http://schemas.openxmlformats.org/officeDocument/2006/relationships/image" Target="../media/image514.svg"/><Relationship Id="rId10" Type="http://schemas.openxmlformats.org/officeDocument/2006/relationships/image" Target="../media/image463.png"/><Relationship Id="rId19" Type="http://schemas.openxmlformats.org/officeDocument/2006/relationships/image" Target="../media/image472.svg"/><Relationship Id="rId31" Type="http://schemas.openxmlformats.org/officeDocument/2006/relationships/image" Target="../media/image484.svg"/><Relationship Id="rId44" Type="http://schemas.openxmlformats.org/officeDocument/2006/relationships/image" Target="../media/image497.png"/><Relationship Id="rId52" Type="http://schemas.openxmlformats.org/officeDocument/2006/relationships/image" Target="../media/image505.png"/><Relationship Id="rId60" Type="http://schemas.openxmlformats.org/officeDocument/2006/relationships/image" Target="../media/image513.png"/><Relationship Id="rId65" Type="http://schemas.openxmlformats.org/officeDocument/2006/relationships/image" Target="../media/image518.svg"/><Relationship Id="rId73" Type="http://schemas.openxmlformats.org/officeDocument/2006/relationships/image" Target="../media/image526.svg"/><Relationship Id="rId4" Type="http://schemas.openxmlformats.org/officeDocument/2006/relationships/image" Target="../media/image457.png"/><Relationship Id="rId9" Type="http://schemas.openxmlformats.org/officeDocument/2006/relationships/image" Target="../media/image462.svg"/><Relationship Id="rId14" Type="http://schemas.openxmlformats.org/officeDocument/2006/relationships/image" Target="../media/image467.png"/><Relationship Id="rId22" Type="http://schemas.openxmlformats.org/officeDocument/2006/relationships/image" Target="../media/image475.png"/><Relationship Id="rId27" Type="http://schemas.openxmlformats.org/officeDocument/2006/relationships/image" Target="../media/image480.svg"/><Relationship Id="rId30" Type="http://schemas.openxmlformats.org/officeDocument/2006/relationships/image" Target="../media/image483.png"/><Relationship Id="rId35" Type="http://schemas.openxmlformats.org/officeDocument/2006/relationships/image" Target="../media/image488.svg"/><Relationship Id="rId43" Type="http://schemas.openxmlformats.org/officeDocument/2006/relationships/image" Target="../media/image496.svg"/><Relationship Id="rId48" Type="http://schemas.openxmlformats.org/officeDocument/2006/relationships/image" Target="../media/image501.png"/><Relationship Id="rId56" Type="http://schemas.openxmlformats.org/officeDocument/2006/relationships/image" Target="../media/image509.png"/><Relationship Id="rId64" Type="http://schemas.openxmlformats.org/officeDocument/2006/relationships/image" Target="../media/image517.png"/><Relationship Id="rId69" Type="http://schemas.openxmlformats.org/officeDocument/2006/relationships/image" Target="../media/image522.svg"/><Relationship Id="rId77" Type="http://schemas.openxmlformats.org/officeDocument/2006/relationships/image" Target="../media/image530.svg"/><Relationship Id="rId8" Type="http://schemas.openxmlformats.org/officeDocument/2006/relationships/image" Target="../media/image461.png"/><Relationship Id="rId51" Type="http://schemas.openxmlformats.org/officeDocument/2006/relationships/image" Target="../media/image504.svg"/><Relationship Id="rId72" Type="http://schemas.openxmlformats.org/officeDocument/2006/relationships/image" Target="../media/image525.png"/><Relationship Id="rId3" Type="http://schemas.openxmlformats.org/officeDocument/2006/relationships/image" Target="../media/image456.svg"/><Relationship Id="rId12" Type="http://schemas.openxmlformats.org/officeDocument/2006/relationships/image" Target="../media/image465.png"/><Relationship Id="rId17" Type="http://schemas.openxmlformats.org/officeDocument/2006/relationships/image" Target="../media/image470.svg"/><Relationship Id="rId25" Type="http://schemas.openxmlformats.org/officeDocument/2006/relationships/image" Target="../media/image478.svg"/><Relationship Id="rId33" Type="http://schemas.openxmlformats.org/officeDocument/2006/relationships/image" Target="../media/image486.svg"/><Relationship Id="rId38" Type="http://schemas.openxmlformats.org/officeDocument/2006/relationships/image" Target="../media/image491.png"/><Relationship Id="rId46" Type="http://schemas.openxmlformats.org/officeDocument/2006/relationships/image" Target="../media/image499.png"/><Relationship Id="rId59" Type="http://schemas.openxmlformats.org/officeDocument/2006/relationships/image" Target="../media/image512.svg"/><Relationship Id="rId67" Type="http://schemas.openxmlformats.org/officeDocument/2006/relationships/image" Target="../media/image520.svg"/><Relationship Id="rId20" Type="http://schemas.openxmlformats.org/officeDocument/2006/relationships/image" Target="../media/image473.png"/><Relationship Id="rId41" Type="http://schemas.openxmlformats.org/officeDocument/2006/relationships/image" Target="../media/image494.svg"/><Relationship Id="rId54" Type="http://schemas.openxmlformats.org/officeDocument/2006/relationships/image" Target="../media/image507.png"/><Relationship Id="rId62" Type="http://schemas.openxmlformats.org/officeDocument/2006/relationships/image" Target="../media/image515.png"/><Relationship Id="rId70" Type="http://schemas.openxmlformats.org/officeDocument/2006/relationships/image" Target="../media/image523.png"/><Relationship Id="rId75" Type="http://schemas.openxmlformats.org/officeDocument/2006/relationships/image" Target="../media/image52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3E822-C380-48D1-A654-B6C92522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FDC29782-BAC7-4290-A5B1-663A5589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08747"/>
            <a:ext cx="914400" cy="914400"/>
          </a:xfrm>
          <a:prstGeom prst="rect">
            <a:avLst/>
          </a:prstGeom>
        </p:spPr>
      </p:pic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5476F028-5C4C-409F-82C3-9CE69E465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754" y="1808747"/>
            <a:ext cx="914400" cy="914400"/>
          </a:xfrm>
          <a:prstGeom prst="rect">
            <a:avLst/>
          </a:prstGeom>
        </p:spPr>
      </p:pic>
      <p:pic>
        <p:nvPicPr>
          <p:cNvPr id="10" name="Graphic 9" descr="Bar graph with downward trend">
            <a:extLst>
              <a:ext uri="{FF2B5EF4-FFF2-40B4-BE49-F238E27FC236}">
                <a16:creationId xmlns:a16="http://schemas.microsoft.com/office/drawing/2014/main" id="{68DB28FA-D870-412F-AAB2-B301D95D2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308" y="1808747"/>
            <a:ext cx="914400" cy="914400"/>
          </a:xfrm>
          <a:prstGeom prst="rect">
            <a:avLst/>
          </a:prstGeom>
        </p:spPr>
      </p:pic>
      <p:pic>
        <p:nvPicPr>
          <p:cNvPr id="12" name="Graphic 11" descr="Bar graph with upward trend">
            <a:extLst>
              <a:ext uri="{FF2B5EF4-FFF2-40B4-BE49-F238E27FC236}">
                <a16:creationId xmlns:a16="http://schemas.microsoft.com/office/drawing/2014/main" id="{B0BBC48E-C9DC-420B-8A5B-E8EC77E7A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3862" y="1808747"/>
            <a:ext cx="914400" cy="914400"/>
          </a:xfrm>
          <a:prstGeom prst="rect">
            <a:avLst/>
          </a:prstGeom>
        </p:spPr>
      </p:pic>
      <p:pic>
        <p:nvPicPr>
          <p:cNvPr id="14" name="Graphic 13" descr="Downward trend">
            <a:extLst>
              <a:ext uri="{FF2B5EF4-FFF2-40B4-BE49-F238E27FC236}">
                <a16:creationId xmlns:a16="http://schemas.microsoft.com/office/drawing/2014/main" id="{841CA9F3-2FDF-4ADA-B8E4-785CCA32A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2416" y="1808747"/>
            <a:ext cx="914400" cy="914400"/>
          </a:xfrm>
          <a:prstGeom prst="rect">
            <a:avLst/>
          </a:prstGeom>
        </p:spPr>
      </p:pic>
      <p:pic>
        <p:nvPicPr>
          <p:cNvPr id="16" name="Graphic 15" descr="Upward trend">
            <a:extLst>
              <a:ext uri="{FF2B5EF4-FFF2-40B4-BE49-F238E27FC236}">
                <a16:creationId xmlns:a16="http://schemas.microsoft.com/office/drawing/2014/main" id="{9B3DE4F6-C68B-4570-85F5-9CA2F9DF46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30970" y="1808747"/>
            <a:ext cx="914400" cy="914400"/>
          </a:xfrm>
          <a:prstGeom prst="rect">
            <a:avLst/>
          </a:prstGeom>
        </p:spPr>
      </p:pic>
      <p:pic>
        <p:nvPicPr>
          <p:cNvPr id="18" name="Graphic 17" descr="Statistics">
            <a:extLst>
              <a:ext uri="{FF2B5EF4-FFF2-40B4-BE49-F238E27FC236}">
                <a16:creationId xmlns:a16="http://schemas.microsoft.com/office/drawing/2014/main" id="{81F30E1C-9FA2-485F-8015-E83BF002EF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69524" y="1808747"/>
            <a:ext cx="914400" cy="914400"/>
          </a:xfrm>
          <a:prstGeom prst="rect">
            <a:avLst/>
          </a:prstGeom>
        </p:spPr>
      </p:pic>
      <p:pic>
        <p:nvPicPr>
          <p:cNvPr id="20" name="Graphic 19" descr="Presentation with bar chart">
            <a:extLst>
              <a:ext uri="{FF2B5EF4-FFF2-40B4-BE49-F238E27FC236}">
                <a16:creationId xmlns:a16="http://schemas.microsoft.com/office/drawing/2014/main" id="{8B3F2A09-6E88-4962-903F-5993133F51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08078" y="1808747"/>
            <a:ext cx="914400" cy="914400"/>
          </a:xfrm>
          <a:prstGeom prst="rect">
            <a:avLst/>
          </a:prstGeom>
        </p:spPr>
      </p:pic>
      <p:pic>
        <p:nvPicPr>
          <p:cNvPr id="22" name="Graphic 21" descr="Presentation with pie chart">
            <a:extLst>
              <a:ext uri="{FF2B5EF4-FFF2-40B4-BE49-F238E27FC236}">
                <a16:creationId xmlns:a16="http://schemas.microsoft.com/office/drawing/2014/main" id="{CDEBB0C8-13AA-4020-8148-EEF23440056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46632" y="1808747"/>
            <a:ext cx="914400" cy="914400"/>
          </a:xfrm>
          <a:prstGeom prst="rect">
            <a:avLst/>
          </a:prstGeom>
        </p:spPr>
      </p:pic>
      <p:pic>
        <p:nvPicPr>
          <p:cNvPr id="24" name="Graphic 23" descr="Pie chart">
            <a:extLst>
              <a:ext uri="{FF2B5EF4-FFF2-40B4-BE49-F238E27FC236}">
                <a16:creationId xmlns:a16="http://schemas.microsoft.com/office/drawing/2014/main" id="{8441182E-E84E-4646-A664-65656AF6E2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85186" y="1808747"/>
            <a:ext cx="914400" cy="914400"/>
          </a:xfrm>
          <a:prstGeom prst="rect">
            <a:avLst/>
          </a:prstGeom>
        </p:spPr>
      </p:pic>
      <p:pic>
        <p:nvPicPr>
          <p:cNvPr id="26" name="Graphic 25" descr="Venn diagram">
            <a:extLst>
              <a:ext uri="{FF2B5EF4-FFF2-40B4-BE49-F238E27FC236}">
                <a16:creationId xmlns:a16="http://schemas.microsoft.com/office/drawing/2014/main" id="{E9EEF3B3-2AD4-4C9C-939C-A9C9D00B14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23740" y="1808747"/>
            <a:ext cx="914400" cy="914400"/>
          </a:xfrm>
          <a:prstGeom prst="rect">
            <a:avLst/>
          </a:prstGeom>
        </p:spPr>
      </p:pic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F82F6086-19E7-4723-B618-7AD878A23D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962294" y="1808747"/>
            <a:ext cx="914400" cy="914400"/>
          </a:xfrm>
          <a:prstGeom prst="rect">
            <a:avLst/>
          </a:prstGeom>
        </p:spPr>
      </p:pic>
      <p:pic>
        <p:nvPicPr>
          <p:cNvPr id="30" name="Graphic 29" descr="Target">
            <a:extLst>
              <a:ext uri="{FF2B5EF4-FFF2-40B4-BE49-F238E27FC236}">
                <a16:creationId xmlns:a16="http://schemas.microsoft.com/office/drawing/2014/main" id="{3F03B86C-C9DD-482D-8ADA-D4215B7DFF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00848" y="1808747"/>
            <a:ext cx="914400" cy="914400"/>
          </a:xfrm>
          <a:prstGeom prst="rect">
            <a:avLst/>
          </a:prstGeom>
        </p:spPr>
      </p:pic>
      <p:pic>
        <p:nvPicPr>
          <p:cNvPr id="32" name="Graphic 31" descr="Gauge">
            <a:extLst>
              <a:ext uri="{FF2B5EF4-FFF2-40B4-BE49-F238E27FC236}">
                <a16:creationId xmlns:a16="http://schemas.microsoft.com/office/drawing/2014/main" id="{6B3CB6EA-3FAB-40BC-8060-C9DBF9E7FC7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3900" y="5429476"/>
            <a:ext cx="914400" cy="914400"/>
          </a:xfrm>
          <a:prstGeom prst="rect">
            <a:avLst/>
          </a:prstGeom>
        </p:spPr>
      </p:pic>
      <p:pic>
        <p:nvPicPr>
          <p:cNvPr id="34" name="Graphic 33" descr="Hourglass">
            <a:extLst>
              <a:ext uri="{FF2B5EF4-FFF2-40B4-BE49-F238E27FC236}">
                <a16:creationId xmlns:a16="http://schemas.microsoft.com/office/drawing/2014/main" id="{994E9FF5-81ED-415B-9FE5-3F5D014CC26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695450" y="5429476"/>
            <a:ext cx="914400" cy="914400"/>
          </a:xfrm>
          <a:prstGeom prst="rect">
            <a:avLst/>
          </a:prstGeom>
        </p:spPr>
      </p:pic>
      <p:pic>
        <p:nvPicPr>
          <p:cNvPr id="36" name="Graphic 35" descr="Stopwatch">
            <a:extLst>
              <a:ext uri="{FF2B5EF4-FFF2-40B4-BE49-F238E27FC236}">
                <a16:creationId xmlns:a16="http://schemas.microsoft.com/office/drawing/2014/main" id="{52A34BDF-F52E-4427-BC02-F27A3D4E2ED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67000" y="5429476"/>
            <a:ext cx="914400" cy="914400"/>
          </a:xfrm>
          <a:prstGeom prst="rect">
            <a:avLst/>
          </a:prstGeom>
        </p:spPr>
      </p:pic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B0ABD352-3B72-499B-B86B-50BEAC1C156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38550" y="5429476"/>
            <a:ext cx="914400" cy="914400"/>
          </a:xfrm>
          <a:prstGeom prst="rect">
            <a:avLst/>
          </a:prstGeom>
        </p:spPr>
      </p:pic>
      <p:pic>
        <p:nvPicPr>
          <p:cNvPr id="40" name="Graphic 39" descr="Gears">
            <a:extLst>
              <a:ext uri="{FF2B5EF4-FFF2-40B4-BE49-F238E27FC236}">
                <a16:creationId xmlns:a16="http://schemas.microsoft.com/office/drawing/2014/main" id="{4CFE957B-5F87-4EE2-8662-B1B665436B9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610100" y="5429476"/>
            <a:ext cx="914400" cy="914400"/>
          </a:xfrm>
          <a:prstGeom prst="rect">
            <a:avLst/>
          </a:prstGeom>
        </p:spPr>
      </p:pic>
      <p:pic>
        <p:nvPicPr>
          <p:cNvPr id="42" name="Graphic 41" descr="Head with gears">
            <a:extLst>
              <a:ext uri="{FF2B5EF4-FFF2-40B4-BE49-F238E27FC236}">
                <a16:creationId xmlns:a16="http://schemas.microsoft.com/office/drawing/2014/main" id="{7990AB31-F3C9-4F23-860A-26EF5EFC1FE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581650" y="5429476"/>
            <a:ext cx="914400" cy="914400"/>
          </a:xfrm>
          <a:prstGeom prst="rect">
            <a:avLst/>
          </a:prstGeom>
        </p:spPr>
      </p:pic>
      <p:pic>
        <p:nvPicPr>
          <p:cNvPr id="44" name="Graphic 43" descr="Lightbulb">
            <a:extLst>
              <a:ext uri="{FF2B5EF4-FFF2-40B4-BE49-F238E27FC236}">
                <a16:creationId xmlns:a16="http://schemas.microsoft.com/office/drawing/2014/main" id="{45573C67-CE7A-42BB-93E2-C9822A9A034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53200" y="5429476"/>
            <a:ext cx="914400" cy="914400"/>
          </a:xfrm>
          <a:prstGeom prst="rect">
            <a:avLst/>
          </a:prstGeom>
        </p:spPr>
      </p:pic>
      <p:pic>
        <p:nvPicPr>
          <p:cNvPr id="46" name="Graphic 45" descr="Magnifying glass">
            <a:extLst>
              <a:ext uri="{FF2B5EF4-FFF2-40B4-BE49-F238E27FC236}">
                <a16:creationId xmlns:a16="http://schemas.microsoft.com/office/drawing/2014/main" id="{2D29096A-FCAF-42DA-B97C-3CCCED887C7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24750" y="5429476"/>
            <a:ext cx="914400" cy="914400"/>
          </a:xfrm>
          <a:prstGeom prst="rect">
            <a:avLst/>
          </a:prstGeom>
        </p:spPr>
      </p:pic>
      <p:pic>
        <p:nvPicPr>
          <p:cNvPr id="48" name="Graphic 47" descr="Research">
            <a:extLst>
              <a:ext uri="{FF2B5EF4-FFF2-40B4-BE49-F238E27FC236}">
                <a16:creationId xmlns:a16="http://schemas.microsoft.com/office/drawing/2014/main" id="{67031675-2790-4FF2-A2D6-3A2E56485BE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496300" y="5429476"/>
            <a:ext cx="914400" cy="914400"/>
          </a:xfrm>
          <a:prstGeom prst="rect">
            <a:avLst/>
          </a:prstGeom>
        </p:spPr>
      </p:pic>
      <p:pic>
        <p:nvPicPr>
          <p:cNvPr id="50" name="Graphic 49" descr="Eye">
            <a:extLst>
              <a:ext uri="{FF2B5EF4-FFF2-40B4-BE49-F238E27FC236}">
                <a16:creationId xmlns:a16="http://schemas.microsoft.com/office/drawing/2014/main" id="{7FCD4FBD-952C-4160-9973-E687C21D333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467850" y="5429476"/>
            <a:ext cx="914400" cy="914400"/>
          </a:xfrm>
          <a:prstGeom prst="rect">
            <a:avLst/>
          </a:prstGeom>
        </p:spPr>
      </p:pic>
      <p:pic>
        <p:nvPicPr>
          <p:cNvPr id="52" name="Graphic 51" descr="Playbook">
            <a:extLst>
              <a:ext uri="{FF2B5EF4-FFF2-40B4-BE49-F238E27FC236}">
                <a16:creationId xmlns:a16="http://schemas.microsoft.com/office/drawing/2014/main" id="{D6B3E434-EEFB-48D2-8199-ABB220067F4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439400" y="5429476"/>
            <a:ext cx="914400" cy="914400"/>
          </a:xfrm>
          <a:prstGeom prst="rect">
            <a:avLst/>
          </a:prstGeom>
        </p:spPr>
      </p:pic>
      <p:pic>
        <p:nvPicPr>
          <p:cNvPr id="54" name="Graphic 53" descr="Table">
            <a:extLst>
              <a:ext uri="{FF2B5EF4-FFF2-40B4-BE49-F238E27FC236}">
                <a16:creationId xmlns:a16="http://schemas.microsoft.com/office/drawing/2014/main" id="{07255FED-E102-43FC-82FB-B8E86F6CE07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439400" y="1808747"/>
            <a:ext cx="914400" cy="914400"/>
          </a:xfrm>
          <a:prstGeom prst="rect">
            <a:avLst/>
          </a:prstGeom>
        </p:spPr>
      </p:pic>
      <p:pic>
        <p:nvPicPr>
          <p:cNvPr id="56" name="Graphic 55" descr="Hamster">
            <a:extLst>
              <a:ext uri="{FF2B5EF4-FFF2-40B4-BE49-F238E27FC236}">
                <a16:creationId xmlns:a16="http://schemas.microsoft.com/office/drawing/2014/main" id="{056A229C-6C68-487B-AA7D-E7BF6BA53BC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781050" y="2971800"/>
            <a:ext cx="914400" cy="914400"/>
          </a:xfrm>
          <a:prstGeom prst="rect">
            <a:avLst/>
          </a:prstGeom>
        </p:spPr>
      </p:pic>
      <p:pic>
        <p:nvPicPr>
          <p:cNvPr id="58" name="Graphic 57" descr="Glasses">
            <a:extLst>
              <a:ext uri="{FF2B5EF4-FFF2-40B4-BE49-F238E27FC236}">
                <a16:creationId xmlns:a16="http://schemas.microsoft.com/office/drawing/2014/main" id="{5E289C2D-380E-4CF1-8300-FD4B706DC3F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317625" y="2971800"/>
            <a:ext cx="914400" cy="914400"/>
          </a:xfrm>
          <a:prstGeom prst="rect">
            <a:avLst/>
          </a:prstGeom>
        </p:spPr>
      </p:pic>
      <p:pic>
        <p:nvPicPr>
          <p:cNvPr id="60" name="Graphic 59" descr="Suitcase">
            <a:extLst>
              <a:ext uri="{FF2B5EF4-FFF2-40B4-BE49-F238E27FC236}">
                <a16:creationId xmlns:a16="http://schemas.microsoft.com/office/drawing/2014/main" id="{6EECE438-3D39-47D7-9129-1EF042141BE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854200" y="2971800"/>
            <a:ext cx="914400" cy="914400"/>
          </a:xfrm>
          <a:prstGeom prst="rect">
            <a:avLst/>
          </a:prstGeom>
        </p:spPr>
      </p:pic>
      <p:pic>
        <p:nvPicPr>
          <p:cNvPr id="62" name="Graphic 61" descr="Watch">
            <a:extLst>
              <a:ext uri="{FF2B5EF4-FFF2-40B4-BE49-F238E27FC236}">
                <a16:creationId xmlns:a16="http://schemas.microsoft.com/office/drawing/2014/main" id="{D44B50B3-435A-4945-A815-44B339CE200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390775" y="2971800"/>
            <a:ext cx="914400" cy="914400"/>
          </a:xfrm>
          <a:prstGeom prst="rect">
            <a:avLst/>
          </a:prstGeom>
        </p:spPr>
      </p:pic>
      <p:pic>
        <p:nvPicPr>
          <p:cNvPr id="64" name="Graphic 63" descr="Arrow: Slight curve">
            <a:extLst>
              <a:ext uri="{FF2B5EF4-FFF2-40B4-BE49-F238E27FC236}">
                <a16:creationId xmlns:a16="http://schemas.microsoft.com/office/drawing/2014/main" id="{B1FCEA50-7475-4316-A4F2-770A9E6EE24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927350" y="2971800"/>
            <a:ext cx="914400" cy="914400"/>
          </a:xfrm>
          <a:prstGeom prst="rect">
            <a:avLst/>
          </a:prstGeom>
        </p:spPr>
      </p:pic>
      <p:pic>
        <p:nvPicPr>
          <p:cNvPr id="66" name="Graphic 65" descr="Arrow: Rotate right">
            <a:extLst>
              <a:ext uri="{FF2B5EF4-FFF2-40B4-BE49-F238E27FC236}">
                <a16:creationId xmlns:a16="http://schemas.microsoft.com/office/drawing/2014/main" id="{9C0AF789-2485-40D1-8173-456BD662776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63925" y="2971800"/>
            <a:ext cx="914400" cy="914400"/>
          </a:xfrm>
          <a:prstGeom prst="rect">
            <a:avLst/>
          </a:prstGeom>
        </p:spPr>
      </p:pic>
      <p:pic>
        <p:nvPicPr>
          <p:cNvPr id="68" name="Graphic 67" descr="Arrow: Straight">
            <a:extLst>
              <a:ext uri="{FF2B5EF4-FFF2-40B4-BE49-F238E27FC236}">
                <a16:creationId xmlns:a16="http://schemas.microsoft.com/office/drawing/2014/main" id="{6D3000D7-3A9D-47B4-898C-BCE3D4A1DA16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000500" y="2971800"/>
            <a:ext cx="914400" cy="914400"/>
          </a:xfrm>
          <a:prstGeom prst="rect">
            <a:avLst/>
          </a:prstGeom>
        </p:spPr>
      </p:pic>
      <p:pic>
        <p:nvPicPr>
          <p:cNvPr id="70" name="Graphic 69" descr="Arrow: Clockwise curve">
            <a:extLst>
              <a:ext uri="{FF2B5EF4-FFF2-40B4-BE49-F238E27FC236}">
                <a16:creationId xmlns:a16="http://schemas.microsoft.com/office/drawing/2014/main" id="{CBDE3326-0DFE-4010-8FEB-79DD2BDC4206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4537075" y="2971800"/>
            <a:ext cx="914400" cy="914400"/>
          </a:xfrm>
          <a:prstGeom prst="rect">
            <a:avLst/>
          </a:prstGeom>
        </p:spPr>
      </p:pic>
      <p:pic>
        <p:nvPicPr>
          <p:cNvPr id="72" name="Graphic 71" descr="Arrow: Vertical U-turn">
            <a:extLst>
              <a:ext uri="{FF2B5EF4-FFF2-40B4-BE49-F238E27FC236}">
                <a16:creationId xmlns:a16="http://schemas.microsoft.com/office/drawing/2014/main" id="{8F196788-CF3B-44AB-B42B-8C1C05A01BE1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5073650" y="2971800"/>
            <a:ext cx="914400" cy="914400"/>
          </a:xfrm>
          <a:prstGeom prst="rect">
            <a:avLst/>
          </a:prstGeom>
        </p:spPr>
      </p:pic>
      <p:pic>
        <p:nvPicPr>
          <p:cNvPr id="74" name="Graphic 73" descr="Arrow: Rotate left">
            <a:extLst>
              <a:ext uri="{FF2B5EF4-FFF2-40B4-BE49-F238E27FC236}">
                <a16:creationId xmlns:a16="http://schemas.microsoft.com/office/drawing/2014/main" id="{0F60AA21-461E-44B6-81F5-9426DA9CA42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610225" y="2971800"/>
            <a:ext cx="914400" cy="914400"/>
          </a:xfrm>
          <a:prstGeom prst="rect">
            <a:avLst/>
          </a:prstGeom>
        </p:spPr>
      </p:pic>
      <p:pic>
        <p:nvPicPr>
          <p:cNvPr id="76" name="Graphic 75" descr="Arrow: Counter-clockwise curve">
            <a:extLst>
              <a:ext uri="{FF2B5EF4-FFF2-40B4-BE49-F238E27FC236}">
                <a16:creationId xmlns:a16="http://schemas.microsoft.com/office/drawing/2014/main" id="{71832563-F40F-427D-AAFA-0E781179121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146800" y="2971800"/>
            <a:ext cx="914400" cy="914400"/>
          </a:xfrm>
          <a:prstGeom prst="rect">
            <a:avLst/>
          </a:prstGeom>
        </p:spPr>
      </p:pic>
      <p:pic>
        <p:nvPicPr>
          <p:cNvPr id="78" name="Graphic 77" descr="Arrow: Horizontal U-turn">
            <a:extLst>
              <a:ext uri="{FF2B5EF4-FFF2-40B4-BE49-F238E27FC236}">
                <a16:creationId xmlns:a16="http://schemas.microsoft.com/office/drawing/2014/main" id="{99FFF814-0844-4C90-8D15-37AB9A0035A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683375" y="2971800"/>
            <a:ext cx="914400" cy="914400"/>
          </a:xfrm>
          <a:prstGeom prst="rect">
            <a:avLst/>
          </a:prstGeom>
        </p:spPr>
      </p:pic>
      <p:pic>
        <p:nvPicPr>
          <p:cNvPr id="80" name="Graphic 79" descr="Line arrow: Slight curve">
            <a:extLst>
              <a:ext uri="{FF2B5EF4-FFF2-40B4-BE49-F238E27FC236}">
                <a16:creationId xmlns:a16="http://schemas.microsoft.com/office/drawing/2014/main" id="{E71118B2-F1DE-4852-B346-8C62271AFB02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219950" y="2971800"/>
            <a:ext cx="914400" cy="914400"/>
          </a:xfrm>
          <a:prstGeom prst="rect">
            <a:avLst/>
          </a:prstGeom>
        </p:spPr>
      </p:pic>
      <p:pic>
        <p:nvPicPr>
          <p:cNvPr id="82" name="Graphic 81" descr="Line arrow: Rotate right">
            <a:extLst>
              <a:ext uri="{FF2B5EF4-FFF2-40B4-BE49-F238E27FC236}">
                <a16:creationId xmlns:a16="http://schemas.microsoft.com/office/drawing/2014/main" id="{67524D55-04CF-4AD6-AE53-29BA3F54F14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756525" y="2971800"/>
            <a:ext cx="914400" cy="914400"/>
          </a:xfrm>
          <a:prstGeom prst="rect">
            <a:avLst/>
          </a:prstGeom>
        </p:spPr>
      </p:pic>
      <p:pic>
        <p:nvPicPr>
          <p:cNvPr id="84" name="Graphic 83" descr="Line arrow: Straight">
            <a:extLst>
              <a:ext uri="{FF2B5EF4-FFF2-40B4-BE49-F238E27FC236}">
                <a16:creationId xmlns:a16="http://schemas.microsoft.com/office/drawing/2014/main" id="{ED457F8D-A053-4B89-BAAF-764BA1FE9F93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293100" y="2971800"/>
            <a:ext cx="914400" cy="914400"/>
          </a:xfrm>
          <a:prstGeom prst="rect">
            <a:avLst/>
          </a:prstGeom>
        </p:spPr>
      </p:pic>
      <p:pic>
        <p:nvPicPr>
          <p:cNvPr id="86" name="Graphic 85" descr="Line arrow: Clockwise curve">
            <a:extLst>
              <a:ext uri="{FF2B5EF4-FFF2-40B4-BE49-F238E27FC236}">
                <a16:creationId xmlns:a16="http://schemas.microsoft.com/office/drawing/2014/main" id="{60E7E15D-3034-410E-9E6E-F1CD9354D70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8829675" y="2971800"/>
            <a:ext cx="914400" cy="914400"/>
          </a:xfrm>
          <a:prstGeom prst="rect">
            <a:avLst/>
          </a:prstGeom>
        </p:spPr>
      </p:pic>
      <p:pic>
        <p:nvPicPr>
          <p:cNvPr id="88" name="Graphic 87" descr="Line arrow: Vertical U-turn">
            <a:extLst>
              <a:ext uri="{FF2B5EF4-FFF2-40B4-BE49-F238E27FC236}">
                <a16:creationId xmlns:a16="http://schemas.microsoft.com/office/drawing/2014/main" id="{E9509B8D-6585-414F-86B0-8DAF169167B3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9366250" y="2971800"/>
            <a:ext cx="914400" cy="914400"/>
          </a:xfrm>
          <a:prstGeom prst="rect">
            <a:avLst/>
          </a:prstGeom>
        </p:spPr>
      </p:pic>
      <p:pic>
        <p:nvPicPr>
          <p:cNvPr id="90" name="Graphic 89" descr="Line arrow: Rotate left">
            <a:extLst>
              <a:ext uri="{FF2B5EF4-FFF2-40B4-BE49-F238E27FC236}">
                <a16:creationId xmlns:a16="http://schemas.microsoft.com/office/drawing/2014/main" id="{A5F4C499-0CC4-4FED-80AE-E2E509F24A8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902825" y="2971800"/>
            <a:ext cx="914400" cy="914400"/>
          </a:xfrm>
          <a:prstGeom prst="rect">
            <a:avLst/>
          </a:prstGeom>
        </p:spPr>
      </p:pic>
      <p:pic>
        <p:nvPicPr>
          <p:cNvPr id="92" name="Graphic 91" descr="Line arrow: Counter-clockwise curve">
            <a:extLst>
              <a:ext uri="{FF2B5EF4-FFF2-40B4-BE49-F238E27FC236}">
                <a16:creationId xmlns:a16="http://schemas.microsoft.com/office/drawing/2014/main" id="{0F6DA9D4-6F0C-48AD-AF8C-CCBA5DFB2442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439400" y="2971800"/>
            <a:ext cx="914400" cy="914400"/>
          </a:xfrm>
          <a:prstGeom prst="rect">
            <a:avLst/>
          </a:prstGeom>
        </p:spPr>
      </p:pic>
      <p:pic>
        <p:nvPicPr>
          <p:cNvPr id="94" name="Graphic 93" descr="Line arrow: Horizontal U-turn">
            <a:extLst>
              <a:ext uri="{FF2B5EF4-FFF2-40B4-BE49-F238E27FC236}">
                <a16:creationId xmlns:a16="http://schemas.microsoft.com/office/drawing/2014/main" id="{9F6E029D-7F2A-47C4-83AD-9C585E08042B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931050" y="4252912"/>
            <a:ext cx="914400" cy="914400"/>
          </a:xfrm>
          <a:prstGeom prst="rect">
            <a:avLst/>
          </a:prstGeom>
        </p:spPr>
      </p:pic>
      <p:pic>
        <p:nvPicPr>
          <p:cNvPr id="96" name="Graphic 95" descr="Gong">
            <a:extLst>
              <a:ext uri="{FF2B5EF4-FFF2-40B4-BE49-F238E27FC236}">
                <a16:creationId xmlns:a16="http://schemas.microsoft.com/office/drawing/2014/main" id="{D543ABFC-89C3-4EEB-AB9B-389AF20DAF1E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655319" y="4252912"/>
            <a:ext cx="914400" cy="914400"/>
          </a:xfrm>
          <a:prstGeom prst="rect">
            <a:avLst/>
          </a:prstGeom>
        </p:spPr>
      </p:pic>
      <p:pic>
        <p:nvPicPr>
          <p:cNvPr id="98" name="Graphic 97" descr="Drawing compass">
            <a:extLst>
              <a:ext uri="{FF2B5EF4-FFF2-40B4-BE49-F238E27FC236}">
                <a16:creationId xmlns:a16="http://schemas.microsoft.com/office/drawing/2014/main" id="{1AA745DF-7E6F-4C54-A070-32D2DA64CE8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379588" y="4252912"/>
            <a:ext cx="914400" cy="914400"/>
          </a:xfrm>
          <a:prstGeom prst="rect">
            <a:avLst/>
          </a:prstGeom>
        </p:spPr>
      </p:pic>
      <p:pic>
        <p:nvPicPr>
          <p:cNvPr id="100" name="Graphic 99" descr="Eyes">
            <a:extLst>
              <a:ext uri="{FF2B5EF4-FFF2-40B4-BE49-F238E27FC236}">
                <a16:creationId xmlns:a16="http://schemas.microsoft.com/office/drawing/2014/main" id="{B650EEE2-F53D-4122-AC4B-B91708D49411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3103857" y="4252912"/>
            <a:ext cx="914400" cy="914400"/>
          </a:xfrm>
          <a:prstGeom prst="rect">
            <a:avLst/>
          </a:prstGeom>
        </p:spPr>
      </p:pic>
      <p:pic>
        <p:nvPicPr>
          <p:cNvPr id="102" name="Graphic 101" descr="Ear">
            <a:extLst>
              <a:ext uri="{FF2B5EF4-FFF2-40B4-BE49-F238E27FC236}">
                <a16:creationId xmlns:a16="http://schemas.microsoft.com/office/drawing/2014/main" id="{E4BA69B6-E1E2-4FB4-A02C-9035F762EAF6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828126" y="4252912"/>
            <a:ext cx="914400" cy="914400"/>
          </a:xfrm>
          <a:prstGeom prst="rect">
            <a:avLst/>
          </a:prstGeom>
        </p:spPr>
      </p:pic>
      <p:pic>
        <p:nvPicPr>
          <p:cNvPr id="104" name="Graphic 103" descr="Muscular arm">
            <a:extLst>
              <a:ext uri="{FF2B5EF4-FFF2-40B4-BE49-F238E27FC236}">
                <a16:creationId xmlns:a16="http://schemas.microsoft.com/office/drawing/2014/main" id="{DEBBBA2E-1F68-4766-92BC-504D4B87794A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4552395" y="4252912"/>
            <a:ext cx="914400" cy="914400"/>
          </a:xfrm>
          <a:prstGeom prst="rect">
            <a:avLst/>
          </a:prstGeom>
        </p:spPr>
      </p:pic>
      <p:pic>
        <p:nvPicPr>
          <p:cNvPr id="106" name="Graphic 105" descr="Open hand">
            <a:extLst>
              <a:ext uri="{FF2B5EF4-FFF2-40B4-BE49-F238E27FC236}">
                <a16:creationId xmlns:a16="http://schemas.microsoft.com/office/drawing/2014/main" id="{A4515B43-CC9B-4A16-92E3-F8E725ED20D3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5276664" y="4252912"/>
            <a:ext cx="914400" cy="914400"/>
          </a:xfrm>
          <a:prstGeom prst="rect">
            <a:avLst/>
          </a:prstGeom>
        </p:spPr>
      </p:pic>
      <p:pic>
        <p:nvPicPr>
          <p:cNvPr id="108" name="Graphic 107" descr="Protecting hand">
            <a:extLst>
              <a:ext uri="{FF2B5EF4-FFF2-40B4-BE49-F238E27FC236}">
                <a16:creationId xmlns:a16="http://schemas.microsoft.com/office/drawing/2014/main" id="{0E3B1497-56D7-48D8-A2B5-01FC4C05B893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6000933" y="4252912"/>
            <a:ext cx="914400" cy="914400"/>
          </a:xfrm>
          <a:prstGeom prst="rect">
            <a:avLst/>
          </a:prstGeom>
        </p:spPr>
      </p:pic>
      <p:pic>
        <p:nvPicPr>
          <p:cNvPr id="110" name="Graphic 109" descr="Ladybug">
            <a:extLst>
              <a:ext uri="{FF2B5EF4-FFF2-40B4-BE49-F238E27FC236}">
                <a16:creationId xmlns:a16="http://schemas.microsoft.com/office/drawing/2014/main" id="{B6800945-E1D9-4E77-B142-9217D43EF6E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6725202" y="4252912"/>
            <a:ext cx="914400" cy="914400"/>
          </a:xfrm>
          <a:prstGeom prst="rect">
            <a:avLst/>
          </a:prstGeom>
        </p:spPr>
      </p:pic>
      <p:pic>
        <p:nvPicPr>
          <p:cNvPr id="112" name="Graphic 111" descr="Bee">
            <a:extLst>
              <a:ext uri="{FF2B5EF4-FFF2-40B4-BE49-F238E27FC236}">
                <a16:creationId xmlns:a16="http://schemas.microsoft.com/office/drawing/2014/main" id="{AD9E3C6C-93BB-4577-8ED0-285C7CFE1366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7449471" y="4252912"/>
            <a:ext cx="914400" cy="914400"/>
          </a:xfrm>
          <a:prstGeom prst="rect">
            <a:avLst/>
          </a:prstGeom>
        </p:spPr>
      </p:pic>
      <p:pic>
        <p:nvPicPr>
          <p:cNvPr id="114" name="Graphic 113" descr="Butterfly">
            <a:extLst>
              <a:ext uri="{FF2B5EF4-FFF2-40B4-BE49-F238E27FC236}">
                <a16:creationId xmlns:a16="http://schemas.microsoft.com/office/drawing/2014/main" id="{B543C349-9B6A-4CB6-AF38-8009AA313556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8173740" y="4252912"/>
            <a:ext cx="914400" cy="914400"/>
          </a:xfrm>
          <a:prstGeom prst="rect">
            <a:avLst/>
          </a:prstGeom>
        </p:spPr>
      </p:pic>
      <p:pic>
        <p:nvPicPr>
          <p:cNvPr id="116" name="Graphic 115" descr="Spider web">
            <a:extLst>
              <a:ext uri="{FF2B5EF4-FFF2-40B4-BE49-F238E27FC236}">
                <a16:creationId xmlns:a16="http://schemas.microsoft.com/office/drawing/2014/main" id="{B5D25C7A-D9C0-4CAA-8A63-8651A68B286E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8898009" y="4252912"/>
            <a:ext cx="914400" cy="914400"/>
          </a:xfrm>
          <a:prstGeom prst="rect">
            <a:avLst/>
          </a:prstGeom>
        </p:spPr>
      </p:pic>
      <p:pic>
        <p:nvPicPr>
          <p:cNvPr id="118" name="Graphic 117" descr="Beehive">
            <a:extLst>
              <a:ext uri="{FF2B5EF4-FFF2-40B4-BE49-F238E27FC236}">
                <a16:creationId xmlns:a16="http://schemas.microsoft.com/office/drawing/2014/main" id="{4DBDCE3B-A9B8-4E7C-A6F6-70ABE6CB63F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9622278" y="4252912"/>
            <a:ext cx="914400" cy="914400"/>
          </a:xfrm>
          <a:prstGeom prst="rect">
            <a:avLst/>
          </a:prstGeom>
        </p:spPr>
      </p:pic>
      <p:pic>
        <p:nvPicPr>
          <p:cNvPr id="120" name="Graphic 119" descr="Bug under magnifying glass">
            <a:extLst>
              <a:ext uri="{FF2B5EF4-FFF2-40B4-BE49-F238E27FC236}">
                <a16:creationId xmlns:a16="http://schemas.microsoft.com/office/drawing/2014/main" id="{BBF9B5B6-7DE2-464A-AFF8-D136FF439C92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0346550" y="42529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DFA0-0560-436D-BFC4-C3E97618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City">
            <a:extLst>
              <a:ext uri="{FF2B5EF4-FFF2-40B4-BE49-F238E27FC236}">
                <a16:creationId xmlns:a16="http://schemas.microsoft.com/office/drawing/2014/main" id="{FD501AD5-462A-4BD0-ADFD-4336A284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683" y="1983846"/>
            <a:ext cx="914400" cy="914400"/>
          </a:xfrm>
          <a:prstGeom prst="rect">
            <a:avLst/>
          </a:prstGeom>
        </p:spPr>
      </p:pic>
      <p:pic>
        <p:nvPicPr>
          <p:cNvPr id="6" name="Graphic 5" descr="Building">
            <a:extLst>
              <a:ext uri="{FF2B5EF4-FFF2-40B4-BE49-F238E27FC236}">
                <a16:creationId xmlns:a16="http://schemas.microsoft.com/office/drawing/2014/main" id="{0055DE10-7B20-4828-9BED-5B3BF474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8748" y="1983846"/>
            <a:ext cx="914400" cy="914400"/>
          </a:xfrm>
          <a:prstGeom prst="rect">
            <a:avLst/>
          </a:prstGeom>
        </p:spPr>
      </p:pic>
      <p:pic>
        <p:nvPicPr>
          <p:cNvPr id="8" name="Graphic 7" descr="House">
            <a:extLst>
              <a:ext uri="{FF2B5EF4-FFF2-40B4-BE49-F238E27FC236}">
                <a16:creationId xmlns:a16="http://schemas.microsoft.com/office/drawing/2014/main" id="{666F2C5A-5DB1-490C-9AAC-B27C652E0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1813" y="1983846"/>
            <a:ext cx="914400" cy="914400"/>
          </a:xfrm>
          <a:prstGeom prst="rect">
            <a:avLst/>
          </a:prstGeom>
        </p:spPr>
      </p:pic>
      <p:pic>
        <p:nvPicPr>
          <p:cNvPr id="10" name="Graphic 9" descr="Bank">
            <a:extLst>
              <a:ext uri="{FF2B5EF4-FFF2-40B4-BE49-F238E27FC236}">
                <a16:creationId xmlns:a16="http://schemas.microsoft.com/office/drawing/2014/main" id="{8C113A6A-6E0C-41EE-BAF2-F71F6441C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4878" y="1983846"/>
            <a:ext cx="914400" cy="914400"/>
          </a:xfrm>
          <a:prstGeom prst="rect">
            <a:avLst/>
          </a:prstGeom>
        </p:spPr>
      </p:pic>
      <p:pic>
        <p:nvPicPr>
          <p:cNvPr id="12" name="Graphic 11" descr="Court">
            <a:extLst>
              <a:ext uri="{FF2B5EF4-FFF2-40B4-BE49-F238E27FC236}">
                <a16:creationId xmlns:a16="http://schemas.microsoft.com/office/drawing/2014/main" id="{E0B7E00F-5245-4BDA-B574-A29BFD677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7943" y="1983846"/>
            <a:ext cx="914400" cy="914400"/>
          </a:xfrm>
          <a:prstGeom prst="rect">
            <a:avLst/>
          </a:prstGeom>
        </p:spPr>
      </p:pic>
      <p:pic>
        <p:nvPicPr>
          <p:cNvPr id="14" name="Graphic 13" descr="Store">
            <a:extLst>
              <a:ext uri="{FF2B5EF4-FFF2-40B4-BE49-F238E27FC236}">
                <a16:creationId xmlns:a16="http://schemas.microsoft.com/office/drawing/2014/main" id="{6464632B-B1BC-40AF-B65D-4E6FF6555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1008" y="1983846"/>
            <a:ext cx="914400" cy="914400"/>
          </a:xfrm>
          <a:prstGeom prst="rect">
            <a:avLst/>
          </a:prstGeom>
        </p:spPr>
      </p:pic>
      <p:pic>
        <p:nvPicPr>
          <p:cNvPr id="16" name="Graphic 15" descr="Schoolhouse">
            <a:extLst>
              <a:ext uri="{FF2B5EF4-FFF2-40B4-BE49-F238E27FC236}">
                <a16:creationId xmlns:a16="http://schemas.microsoft.com/office/drawing/2014/main" id="{4EBFA5A1-1649-4EE6-B98A-DB5B0A2251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74073" y="1983846"/>
            <a:ext cx="914400" cy="9144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3EED52E4-8B80-49BC-A736-87C2C5BEA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47138" y="1983846"/>
            <a:ext cx="914400" cy="914400"/>
          </a:xfrm>
          <a:prstGeom prst="rect">
            <a:avLst/>
          </a:prstGeom>
        </p:spPr>
      </p:pic>
      <p:pic>
        <p:nvPicPr>
          <p:cNvPr id="20" name="Graphic 19" descr="Clipboard">
            <a:extLst>
              <a:ext uri="{FF2B5EF4-FFF2-40B4-BE49-F238E27FC236}">
                <a16:creationId xmlns:a16="http://schemas.microsoft.com/office/drawing/2014/main" id="{B72ACB0F-BD80-4C7C-82FA-A44308C653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20203" y="1983846"/>
            <a:ext cx="914400" cy="914400"/>
          </a:xfrm>
          <a:prstGeom prst="rect">
            <a:avLst/>
          </a:prstGeom>
        </p:spPr>
      </p:pic>
      <p:pic>
        <p:nvPicPr>
          <p:cNvPr id="22" name="Graphic 21" descr="Open folder">
            <a:extLst>
              <a:ext uri="{FF2B5EF4-FFF2-40B4-BE49-F238E27FC236}">
                <a16:creationId xmlns:a16="http://schemas.microsoft.com/office/drawing/2014/main" id="{EB2E5C2C-F30B-4346-A126-2920BD0C4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3268" y="1983846"/>
            <a:ext cx="914400" cy="914400"/>
          </a:xfrm>
          <a:prstGeom prst="rect">
            <a:avLst/>
          </a:prstGeom>
        </p:spPr>
      </p:pic>
      <p:pic>
        <p:nvPicPr>
          <p:cNvPr id="24" name="Graphic 23" descr="Briefcase">
            <a:extLst>
              <a:ext uri="{FF2B5EF4-FFF2-40B4-BE49-F238E27FC236}">
                <a16:creationId xmlns:a16="http://schemas.microsoft.com/office/drawing/2014/main" id="{3E9D0C20-A9AC-4D00-A5C4-CE0C61F2D0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66333" y="1983846"/>
            <a:ext cx="914400" cy="914400"/>
          </a:xfrm>
          <a:prstGeom prst="rect">
            <a:avLst/>
          </a:prstGeom>
        </p:spPr>
      </p:pic>
      <p:pic>
        <p:nvPicPr>
          <p:cNvPr id="26" name="Graphic 25" descr="Employee badge">
            <a:extLst>
              <a:ext uri="{FF2B5EF4-FFF2-40B4-BE49-F238E27FC236}">
                <a16:creationId xmlns:a16="http://schemas.microsoft.com/office/drawing/2014/main" id="{942D341A-D67C-49CF-9190-9AD93A5E97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39400" y="1983846"/>
            <a:ext cx="914400" cy="914400"/>
          </a:xfrm>
          <a:prstGeom prst="rect">
            <a:avLst/>
          </a:prstGeom>
        </p:spPr>
      </p:pic>
      <p:pic>
        <p:nvPicPr>
          <p:cNvPr id="28" name="Graphic 27" descr="Boardroom">
            <a:extLst>
              <a:ext uri="{FF2B5EF4-FFF2-40B4-BE49-F238E27FC236}">
                <a16:creationId xmlns:a16="http://schemas.microsoft.com/office/drawing/2014/main" id="{2D3C98E0-5379-4C8E-BC74-7A4F58E80EA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35683" y="3927421"/>
            <a:ext cx="914400" cy="914400"/>
          </a:xfrm>
          <a:prstGeom prst="rect">
            <a:avLst/>
          </a:prstGeom>
        </p:spPr>
      </p:pic>
      <p:pic>
        <p:nvPicPr>
          <p:cNvPr id="30" name="Graphic 29" descr="Customer review">
            <a:extLst>
              <a:ext uri="{FF2B5EF4-FFF2-40B4-BE49-F238E27FC236}">
                <a16:creationId xmlns:a16="http://schemas.microsoft.com/office/drawing/2014/main" id="{7B05096F-859A-4EB9-AE23-3E2BF595DC0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5683" y="2914814"/>
            <a:ext cx="914400" cy="914400"/>
          </a:xfrm>
          <a:prstGeom prst="rect">
            <a:avLst/>
          </a:prstGeom>
        </p:spPr>
      </p:pic>
      <p:pic>
        <p:nvPicPr>
          <p:cNvPr id="32" name="Graphic 31" descr="Group brainstorm">
            <a:extLst>
              <a:ext uri="{FF2B5EF4-FFF2-40B4-BE49-F238E27FC236}">
                <a16:creationId xmlns:a16="http://schemas.microsoft.com/office/drawing/2014/main" id="{7C21E73C-D44B-4D28-A63F-CA7D84F319E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08748" y="2914814"/>
            <a:ext cx="914400" cy="914400"/>
          </a:xfrm>
          <a:prstGeom prst="rect">
            <a:avLst/>
          </a:prstGeom>
        </p:spPr>
      </p:pic>
      <p:pic>
        <p:nvPicPr>
          <p:cNvPr id="34" name="Graphic 33" descr="Questions">
            <a:extLst>
              <a:ext uri="{FF2B5EF4-FFF2-40B4-BE49-F238E27FC236}">
                <a16:creationId xmlns:a16="http://schemas.microsoft.com/office/drawing/2014/main" id="{79DBB73A-AF22-4E98-913C-A666CDDEF20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581813" y="2914814"/>
            <a:ext cx="914400" cy="914400"/>
          </a:xfrm>
          <a:prstGeom prst="rect">
            <a:avLst/>
          </a:prstGeom>
        </p:spPr>
      </p:pic>
      <p:pic>
        <p:nvPicPr>
          <p:cNvPr id="36" name="Graphic 35" descr="Person with idea">
            <a:extLst>
              <a:ext uri="{FF2B5EF4-FFF2-40B4-BE49-F238E27FC236}">
                <a16:creationId xmlns:a16="http://schemas.microsoft.com/office/drawing/2014/main" id="{C492662C-4282-472F-AF5B-B63DF8945FC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54878" y="2914814"/>
            <a:ext cx="914400" cy="914400"/>
          </a:xfrm>
          <a:prstGeom prst="rect">
            <a:avLst/>
          </a:prstGeom>
        </p:spPr>
      </p:pic>
      <p:pic>
        <p:nvPicPr>
          <p:cNvPr id="38" name="Graphic 37" descr="Business Growth">
            <a:extLst>
              <a:ext uri="{FF2B5EF4-FFF2-40B4-BE49-F238E27FC236}">
                <a16:creationId xmlns:a16="http://schemas.microsoft.com/office/drawing/2014/main" id="{5461430B-500F-4A90-BC7E-29C58333FB3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327943" y="2914814"/>
            <a:ext cx="914400" cy="914400"/>
          </a:xfrm>
          <a:prstGeom prst="rect">
            <a:avLst/>
          </a:prstGeom>
        </p:spPr>
      </p:pic>
      <p:pic>
        <p:nvPicPr>
          <p:cNvPr id="40" name="Graphic 39" descr="Daily calendar">
            <a:extLst>
              <a:ext uri="{FF2B5EF4-FFF2-40B4-BE49-F238E27FC236}">
                <a16:creationId xmlns:a16="http://schemas.microsoft.com/office/drawing/2014/main" id="{297B9A85-BCF5-48C1-AD3B-3F698B454E9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201008" y="2914814"/>
            <a:ext cx="914400" cy="914400"/>
          </a:xfrm>
          <a:prstGeom prst="rect">
            <a:avLst/>
          </a:prstGeom>
        </p:spPr>
      </p:pic>
      <p:pic>
        <p:nvPicPr>
          <p:cNvPr id="42" name="Graphic 41" descr="Handshake">
            <a:extLst>
              <a:ext uri="{FF2B5EF4-FFF2-40B4-BE49-F238E27FC236}">
                <a16:creationId xmlns:a16="http://schemas.microsoft.com/office/drawing/2014/main" id="{0632FF8F-16BC-4AD5-9CB4-35E1F1D6F69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074073" y="2914814"/>
            <a:ext cx="914400" cy="914400"/>
          </a:xfrm>
          <a:prstGeom prst="rect">
            <a:avLst/>
          </a:prstGeom>
        </p:spPr>
      </p:pic>
      <p:pic>
        <p:nvPicPr>
          <p:cNvPr id="44" name="Graphic 43" descr="Checklist">
            <a:extLst>
              <a:ext uri="{FF2B5EF4-FFF2-40B4-BE49-F238E27FC236}">
                <a16:creationId xmlns:a16="http://schemas.microsoft.com/office/drawing/2014/main" id="{6767A007-B86B-4BD9-95D3-DD627C1581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947138" y="2914814"/>
            <a:ext cx="914400" cy="914400"/>
          </a:xfrm>
          <a:prstGeom prst="rect">
            <a:avLst/>
          </a:prstGeom>
        </p:spPr>
      </p:pic>
      <p:pic>
        <p:nvPicPr>
          <p:cNvPr id="46" name="Graphic 45" descr="Contract">
            <a:extLst>
              <a:ext uri="{FF2B5EF4-FFF2-40B4-BE49-F238E27FC236}">
                <a16:creationId xmlns:a16="http://schemas.microsoft.com/office/drawing/2014/main" id="{3ABBD367-D5BD-48FB-BA53-F56BB611191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20203" y="2914814"/>
            <a:ext cx="914400" cy="914400"/>
          </a:xfrm>
          <a:prstGeom prst="rect">
            <a:avLst/>
          </a:prstGeom>
        </p:spPr>
      </p:pic>
      <p:pic>
        <p:nvPicPr>
          <p:cNvPr id="48" name="Graphic 47" descr="Presentation with checklist">
            <a:extLst>
              <a:ext uri="{FF2B5EF4-FFF2-40B4-BE49-F238E27FC236}">
                <a16:creationId xmlns:a16="http://schemas.microsoft.com/office/drawing/2014/main" id="{79353893-8A33-443B-BDC1-0D1091DA47C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693268" y="2914814"/>
            <a:ext cx="914400" cy="914400"/>
          </a:xfrm>
          <a:prstGeom prst="rect">
            <a:avLst/>
          </a:prstGeom>
        </p:spPr>
      </p:pic>
      <p:pic>
        <p:nvPicPr>
          <p:cNvPr id="50" name="Graphic 49" descr="Advertising">
            <a:extLst>
              <a:ext uri="{FF2B5EF4-FFF2-40B4-BE49-F238E27FC236}">
                <a16:creationId xmlns:a16="http://schemas.microsoft.com/office/drawing/2014/main" id="{8157A400-BE4A-46F2-B93C-57F5F631D3A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566333" y="2914814"/>
            <a:ext cx="914400" cy="914400"/>
          </a:xfrm>
          <a:prstGeom prst="rect">
            <a:avLst/>
          </a:prstGeom>
        </p:spPr>
      </p:pic>
      <p:pic>
        <p:nvPicPr>
          <p:cNvPr id="52" name="Graphic 51" descr="Diploma">
            <a:extLst>
              <a:ext uri="{FF2B5EF4-FFF2-40B4-BE49-F238E27FC236}">
                <a16:creationId xmlns:a16="http://schemas.microsoft.com/office/drawing/2014/main" id="{B35F7F2E-1C05-4D9A-9AA4-AC2233FBF672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439400" y="2914814"/>
            <a:ext cx="914400" cy="914400"/>
          </a:xfrm>
          <a:prstGeom prst="rect">
            <a:avLst/>
          </a:prstGeom>
        </p:spPr>
      </p:pic>
      <p:pic>
        <p:nvPicPr>
          <p:cNvPr id="54" name="Graphic 53" descr="Podium">
            <a:extLst>
              <a:ext uri="{FF2B5EF4-FFF2-40B4-BE49-F238E27FC236}">
                <a16:creationId xmlns:a16="http://schemas.microsoft.com/office/drawing/2014/main" id="{8551A8E9-9E08-41D8-A227-05B8499AEDF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708748" y="3927421"/>
            <a:ext cx="914400" cy="914400"/>
          </a:xfrm>
          <a:prstGeom prst="rect">
            <a:avLst/>
          </a:prstGeom>
        </p:spPr>
      </p:pic>
      <p:pic>
        <p:nvPicPr>
          <p:cNvPr id="56" name="Graphic 55" descr="Wedding rings">
            <a:extLst>
              <a:ext uri="{FF2B5EF4-FFF2-40B4-BE49-F238E27FC236}">
                <a16:creationId xmlns:a16="http://schemas.microsoft.com/office/drawing/2014/main" id="{77C941F8-BA09-41E0-87E3-6C533C1B3AB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581813" y="3927421"/>
            <a:ext cx="914400" cy="914400"/>
          </a:xfrm>
          <a:prstGeom prst="rect">
            <a:avLst/>
          </a:prstGeom>
        </p:spPr>
      </p:pic>
      <p:pic>
        <p:nvPicPr>
          <p:cNvPr id="58" name="Graphic 57" descr="Dance">
            <a:extLst>
              <a:ext uri="{FF2B5EF4-FFF2-40B4-BE49-F238E27FC236}">
                <a16:creationId xmlns:a16="http://schemas.microsoft.com/office/drawing/2014/main" id="{5C39034B-0953-48B0-B128-702C5DB36BA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454878" y="3927421"/>
            <a:ext cx="914400" cy="914400"/>
          </a:xfrm>
          <a:prstGeom prst="rect">
            <a:avLst/>
          </a:prstGeom>
        </p:spPr>
      </p:pic>
      <p:pic>
        <p:nvPicPr>
          <p:cNvPr id="60" name="Graphic 59" descr="Coins">
            <a:extLst>
              <a:ext uri="{FF2B5EF4-FFF2-40B4-BE49-F238E27FC236}">
                <a16:creationId xmlns:a16="http://schemas.microsoft.com/office/drawing/2014/main" id="{82FFA5C5-F026-4DAF-B05C-75EFE676BDE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375183" y="3927421"/>
            <a:ext cx="914400" cy="914400"/>
          </a:xfrm>
          <a:prstGeom prst="rect">
            <a:avLst/>
          </a:prstGeom>
        </p:spPr>
      </p:pic>
      <p:pic>
        <p:nvPicPr>
          <p:cNvPr id="62" name="Graphic 61" descr="Money">
            <a:extLst>
              <a:ext uri="{FF2B5EF4-FFF2-40B4-BE49-F238E27FC236}">
                <a16:creationId xmlns:a16="http://schemas.microsoft.com/office/drawing/2014/main" id="{BEC2FFE7-BCC0-4706-910B-0F910FE9DA8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242343" y="3927421"/>
            <a:ext cx="914400" cy="914400"/>
          </a:xfrm>
          <a:prstGeom prst="rect">
            <a:avLst/>
          </a:prstGeom>
        </p:spPr>
      </p:pic>
      <p:pic>
        <p:nvPicPr>
          <p:cNvPr id="64" name="Graphic 63" descr="Credit card">
            <a:extLst>
              <a:ext uri="{FF2B5EF4-FFF2-40B4-BE49-F238E27FC236}">
                <a16:creationId xmlns:a16="http://schemas.microsoft.com/office/drawing/2014/main" id="{0A73706D-EDA8-4CE0-BBC5-FCD62640957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976663" y="3927421"/>
            <a:ext cx="914400" cy="914400"/>
          </a:xfrm>
          <a:prstGeom prst="rect">
            <a:avLst/>
          </a:prstGeom>
        </p:spPr>
      </p:pic>
      <p:pic>
        <p:nvPicPr>
          <p:cNvPr id="66" name="Graphic 65" descr="Bank check">
            <a:extLst>
              <a:ext uri="{FF2B5EF4-FFF2-40B4-BE49-F238E27FC236}">
                <a16:creationId xmlns:a16="http://schemas.microsoft.com/office/drawing/2014/main" id="{D3B21CA1-ACBC-4495-8CDA-B6B1ACB37F1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7843823" y="3927421"/>
            <a:ext cx="914400" cy="914400"/>
          </a:xfrm>
          <a:prstGeom prst="rect">
            <a:avLst/>
          </a:prstGeom>
        </p:spPr>
      </p:pic>
      <p:pic>
        <p:nvPicPr>
          <p:cNvPr id="68" name="Graphic 67" descr="Wallet">
            <a:extLst>
              <a:ext uri="{FF2B5EF4-FFF2-40B4-BE49-F238E27FC236}">
                <a16:creationId xmlns:a16="http://schemas.microsoft.com/office/drawing/2014/main" id="{C7ACB10C-C47C-4872-8798-4B08303AD773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8710983" y="3927421"/>
            <a:ext cx="914400" cy="914400"/>
          </a:xfrm>
          <a:prstGeom prst="rect">
            <a:avLst/>
          </a:prstGeom>
        </p:spPr>
      </p:pic>
      <p:pic>
        <p:nvPicPr>
          <p:cNvPr id="70" name="Graphic 69" descr="Register">
            <a:extLst>
              <a:ext uri="{FF2B5EF4-FFF2-40B4-BE49-F238E27FC236}">
                <a16:creationId xmlns:a16="http://schemas.microsoft.com/office/drawing/2014/main" id="{CF38EE46-2E35-4DE1-8FB9-EE6DDF7628E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9578143" y="3927421"/>
            <a:ext cx="914400" cy="914400"/>
          </a:xfrm>
          <a:prstGeom prst="rect">
            <a:avLst/>
          </a:prstGeom>
        </p:spPr>
      </p:pic>
      <p:pic>
        <p:nvPicPr>
          <p:cNvPr id="72" name="Graphic 71" descr="Shopping bag">
            <a:extLst>
              <a:ext uri="{FF2B5EF4-FFF2-40B4-BE49-F238E27FC236}">
                <a16:creationId xmlns:a16="http://schemas.microsoft.com/office/drawing/2014/main" id="{0F7DEB09-2E85-4F18-8504-0BA19752F190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109503" y="3927421"/>
            <a:ext cx="914400" cy="914400"/>
          </a:xfrm>
          <a:prstGeom prst="rect">
            <a:avLst/>
          </a:prstGeom>
        </p:spPr>
      </p:pic>
      <p:pic>
        <p:nvPicPr>
          <p:cNvPr id="74" name="Graphic 73" descr="Shopping cart">
            <a:extLst>
              <a:ext uri="{FF2B5EF4-FFF2-40B4-BE49-F238E27FC236}">
                <a16:creationId xmlns:a16="http://schemas.microsoft.com/office/drawing/2014/main" id="{D704A196-9241-489C-9AC9-EF8D57E14FAE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0445305" y="3927421"/>
            <a:ext cx="914400" cy="914400"/>
          </a:xfrm>
          <a:prstGeom prst="rect">
            <a:avLst/>
          </a:prstGeom>
        </p:spPr>
      </p:pic>
      <p:pic>
        <p:nvPicPr>
          <p:cNvPr id="76" name="Graphic 75" descr="Shopping basket">
            <a:extLst>
              <a:ext uri="{FF2B5EF4-FFF2-40B4-BE49-F238E27FC236}">
                <a16:creationId xmlns:a16="http://schemas.microsoft.com/office/drawing/2014/main" id="{190335D7-303F-4E3B-961E-3DFED669CF5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0" y="5073446"/>
            <a:ext cx="914400" cy="914400"/>
          </a:xfrm>
          <a:prstGeom prst="rect">
            <a:avLst/>
          </a:prstGeom>
        </p:spPr>
      </p:pic>
      <p:pic>
        <p:nvPicPr>
          <p:cNvPr id="78" name="Graphic 77" descr="Tag">
            <a:extLst>
              <a:ext uri="{FF2B5EF4-FFF2-40B4-BE49-F238E27FC236}">
                <a16:creationId xmlns:a16="http://schemas.microsoft.com/office/drawing/2014/main" id="{DB95C757-5E70-432C-BFFE-574EFF38060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04850" y="5073446"/>
            <a:ext cx="914400" cy="914400"/>
          </a:xfrm>
          <a:prstGeom prst="rect">
            <a:avLst/>
          </a:prstGeom>
        </p:spPr>
      </p:pic>
      <p:pic>
        <p:nvPicPr>
          <p:cNvPr id="80" name="Graphic 79" descr="Label">
            <a:extLst>
              <a:ext uri="{FF2B5EF4-FFF2-40B4-BE49-F238E27FC236}">
                <a16:creationId xmlns:a16="http://schemas.microsoft.com/office/drawing/2014/main" id="{551F93ED-5713-4CDD-BC91-7520BED2CF3A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409700" y="5073446"/>
            <a:ext cx="914400" cy="914400"/>
          </a:xfrm>
          <a:prstGeom prst="rect">
            <a:avLst/>
          </a:prstGeom>
        </p:spPr>
      </p:pic>
      <p:pic>
        <p:nvPicPr>
          <p:cNvPr id="82" name="Graphic 81" descr="Barcode">
            <a:extLst>
              <a:ext uri="{FF2B5EF4-FFF2-40B4-BE49-F238E27FC236}">
                <a16:creationId xmlns:a16="http://schemas.microsoft.com/office/drawing/2014/main" id="{14E1F827-9D29-4785-B699-812EBDA82D3D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114550" y="5073446"/>
            <a:ext cx="914400" cy="914400"/>
          </a:xfrm>
          <a:prstGeom prst="rect">
            <a:avLst/>
          </a:prstGeom>
        </p:spPr>
      </p:pic>
      <p:pic>
        <p:nvPicPr>
          <p:cNvPr id="84" name="Graphic 83" descr="Box">
            <a:extLst>
              <a:ext uri="{FF2B5EF4-FFF2-40B4-BE49-F238E27FC236}">
                <a16:creationId xmlns:a16="http://schemas.microsoft.com/office/drawing/2014/main" id="{C565BDA1-BD49-4750-B0DA-5B1F5663FD5D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2819400" y="5073446"/>
            <a:ext cx="914400" cy="914400"/>
          </a:xfrm>
          <a:prstGeom prst="rect">
            <a:avLst/>
          </a:prstGeom>
        </p:spPr>
      </p:pic>
      <p:pic>
        <p:nvPicPr>
          <p:cNvPr id="86" name="Graphic 85" descr="Box trolley">
            <a:extLst>
              <a:ext uri="{FF2B5EF4-FFF2-40B4-BE49-F238E27FC236}">
                <a16:creationId xmlns:a16="http://schemas.microsoft.com/office/drawing/2014/main" id="{AD7B6ABD-D40F-42EB-9073-A63699AD338A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524250" y="5073446"/>
            <a:ext cx="914400" cy="914400"/>
          </a:xfrm>
          <a:prstGeom prst="rect">
            <a:avLst/>
          </a:prstGeom>
        </p:spPr>
      </p:pic>
      <p:pic>
        <p:nvPicPr>
          <p:cNvPr id="88" name="Graphic 87" descr="Gold bars">
            <a:extLst>
              <a:ext uri="{FF2B5EF4-FFF2-40B4-BE49-F238E27FC236}">
                <a16:creationId xmlns:a16="http://schemas.microsoft.com/office/drawing/2014/main" id="{DAF92EA6-4ED7-4FAF-97DE-8C5DC3DBDC63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4229100" y="5073446"/>
            <a:ext cx="914400" cy="914400"/>
          </a:xfrm>
          <a:prstGeom prst="rect">
            <a:avLst/>
          </a:prstGeom>
        </p:spPr>
      </p:pic>
      <p:pic>
        <p:nvPicPr>
          <p:cNvPr id="90" name="Graphic 89" descr="Piggy Bank">
            <a:extLst>
              <a:ext uri="{FF2B5EF4-FFF2-40B4-BE49-F238E27FC236}">
                <a16:creationId xmlns:a16="http://schemas.microsoft.com/office/drawing/2014/main" id="{9E8416C0-8504-46D3-AD2C-99E4C15142E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4933950" y="5073446"/>
            <a:ext cx="914400" cy="914400"/>
          </a:xfrm>
          <a:prstGeom prst="rect">
            <a:avLst/>
          </a:prstGeom>
        </p:spPr>
      </p:pic>
      <p:pic>
        <p:nvPicPr>
          <p:cNvPr id="92" name="Graphic 91" descr="Diamond">
            <a:extLst>
              <a:ext uri="{FF2B5EF4-FFF2-40B4-BE49-F238E27FC236}">
                <a16:creationId xmlns:a16="http://schemas.microsoft.com/office/drawing/2014/main" id="{46B92835-CE1C-446B-A6E2-7E3F6F2E28E1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638800" y="5073446"/>
            <a:ext cx="914400" cy="914400"/>
          </a:xfrm>
          <a:prstGeom prst="rect">
            <a:avLst/>
          </a:prstGeom>
        </p:spPr>
      </p:pic>
      <p:pic>
        <p:nvPicPr>
          <p:cNvPr id="94" name="Graphic 93" descr="Bitcoin">
            <a:extLst>
              <a:ext uri="{FF2B5EF4-FFF2-40B4-BE49-F238E27FC236}">
                <a16:creationId xmlns:a16="http://schemas.microsoft.com/office/drawing/2014/main" id="{8403D7CC-C47D-4AE3-8D2C-03AFE249B4A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6343650" y="5073446"/>
            <a:ext cx="914400" cy="914400"/>
          </a:xfrm>
          <a:prstGeom prst="rect">
            <a:avLst/>
          </a:prstGeom>
        </p:spPr>
      </p:pic>
      <p:pic>
        <p:nvPicPr>
          <p:cNvPr id="96" name="Graphic 95" descr="Dollar">
            <a:extLst>
              <a:ext uri="{FF2B5EF4-FFF2-40B4-BE49-F238E27FC236}">
                <a16:creationId xmlns:a16="http://schemas.microsoft.com/office/drawing/2014/main" id="{9F7DD8A8-696F-4EEE-878A-41DC1B941A1B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7048500" y="5073446"/>
            <a:ext cx="914400" cy="914400"/>
          </a:xfrm>
          <a:prstGeom prst="rect">
            <a:avLst/>
          </a:prstGeom>
        </p:spPr>
      </p:pic>
      <p:pic>
        <p:nvPicPr>
          <p:cNvPr id="98" name="Graphic 97" descr="Cent">
            <a:extLst>
              <a:ext uri="{FF2B5EF4-FFF2-40B4-BE49-F238E27FC236}">
                <a16:creationId xmlns:a16="http://schemas.microsoft.com/office/drawing/2014/main" id="{8CF25FE6-4009-4293-930A-4348565E5538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753350" y="5073446"/>
            <a:ext cx="914400" cy="914400"/>
          </a:xfrm>
          <a:prstGeom prst="rect">
            <a:avLst/>
          </a:prstGeom>
        </p:spPr>
      </p:pic>
      <p:pic>
        <p:nvPicPr>
          <p:cNvPr id="100" name="Graphic 99" descr="Euro">
            <a:extLst>
              <a:ext uri="{FF2B5EF4-FFF2-40B4-BE49-F238E27FC236}">
                <a16:creationId xmlns:a16="http://schemas.microsoft.com/office/drawing/2014/main" id="{78847881-F96C-4C59-9263-C820057C286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8458200" y="5073446"/>
            <a:ext cx="914400" cy="914400"/>
          </a:xfrm>
          <a:prstGeom prst="rect">
            <a:avLst/>
          </a:prstGeom>
        </p:spPr>
      </p:pic>
      <p:pic>
        <p:nvPicPr>
          <p:cNvPr id="102" name="Graphic 101" descr="Pound">
            <a:extLst>
              <a:ext uri="{FF2B5EF4-FFF2-40B4-BE49-F238E27FC236}">
                <a16:creationId xmlns:a16="http://schemas.microsoft.com/office/drawing/2014/main" id="{701ABBC0-B529-469D-B880-44C4D1C6B0C9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9163050" y="5073446"/>
            <a:ext cx="914400" cy="914400"/>
          </a:xfrm>
          <a:prstGeom prst="rect">
            <a:avLst/>
          </a:prstGeom>
        </p:spPr>
      </p:pic>
      <p:pic>
        <p:nvPicPr>
          <p:cNvPr id="104" name="Graphic 103" descr="Yuan">
            <a:extLst>
              <a:ext uri="{FF2B5EF4-FFF2-40B4-BE49-F238E27FC236}">
                <a16:creationId xmlns:a16="http://schemas.microsoft.com/office/drawing/2014/main" id="{DA9D586E-322A-4077-B95D-A7B272EFBF4A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9867900" y="5073446"/>
            <a:ext cx="914400" cy="914400"/>
          </a:xfrm>
          <a:prstGeom prst="rect">
            <a:avLst/>
          </a:prstGeom>
        </p:spPr>
      </p:pic>
      <p:pic>
        <p:nvPicPr>
          <p:cNvPr id="106" name="Graphic 105" descr="Rupee">
            <a:extLst>
              <a:ext uri="{FF2B5EF4-FFF2-40B4-BE49-F238E27FC236}">
                <a16:creationId xmlns:a16="http://schemas.microsoft.com/office/drawing/2014/main" id="{A2C88B76-0D4D-4B0E-B711-2269836872E1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0572750" y="5073446"/>
            <a:ext cx="914400" cy="914400"/>
          </a:xfrm>
          <a:prstGeom prst="rect">
            <a:avLst/>
          </a:prstGeom>
        </p:spPr>
      </p:pic>
      <p:pic>
        <p:nvPicPr>
          <p:cNvPr id="108" name="Graphic 107" descr="Ruble">
            <a:extLst>
              <a:ext uri="{FF2B5EF4-FFF2-40B4-BE49-F238E27FC236}">
                <a16:creationId xmlns:a16="http://schemas.microsoft.com/office/drawing/2014/main" id="{58E3A996-13D7-4831-B358-C5B42F5460D7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1277600" y="5073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7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C16D-A67A-4DA0-BF2D-440EBD07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Speech">
            <a:extLst>
              <a:ext uri="{FF2B5EF4-FFF2-40B4-BE49-F238E27FC236}">
                <a16:creationId xmlns:a16="http://schemas.microsoft.com/office/drawing/2014/main" id="{F46B611C-114A-44A6-8A42-04ED2FF7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Graphic 5" descr="Chat">
            <a:extLst>
              <a:ext uri="{FF2B5EF4-FFF2-40B4-BE49-F238E27FC236}">
                <a16:creationId xmlns:a16="http://schemas.microsoft.com/office/drawing/2014/main" id="{37CFFD83-33B3-4F98-8847-D12257942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84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Graphic 7" descr="Thought bubble">
            <a:extLst>
              <a:ext uri="{FF2B5EF4-FFF2-40B4-BE49-F238E27FC236}">
                <a16:creationId xmlns:a16="http://schemas.microsoft.com/office/drawing/2014/main" id="{13BB89F9-950C-4653-ACA3-9487045025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368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709C0DAB-E39F-402F-A719-F611DB7CF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Graphic 11" descr="Open envelope">
            <a:extLst>
              <a:ext uri="{FF2B5EF4-FFF2-40B4-BE49-F238E27FC236}">
                <a16:creationId xmlns:a16="http://schemas.microsoft.com/office/drawing/2014/main" id="{F0A1045B-BDD4-4476-AF22-52DB09D1F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0736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Graphic 13" descr="Email">
            <a:extLst>
              <a:ext uri="{FF2B5EF4-FFF2-40B4-BE49-F238E27FC236}">
                <a16:creationId xmlns:a16="http://schemas.microsoft.com/office/drawing/2014/main" id="{878ACB33-AD19-4639-9A85-75B1C84BB8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5920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Graphic 15" descr="Download">
            <a:extLst>
              <a:ext uri="{FF2B5EF4-FFF2-40B4-BE49-F238E27FC236}">
                <a16:creationId xmlns:a16="http://schemas.microsoft.com/office/drawing/2014/main" id="{EC870176-15D7-4ABF-8CC3-2D56C4DF60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104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Graphic 17" descr="Download from cloud">
            <a:extLst>
              <a:ext uri="{FF2B5EF4-FFF2-40B4-BE49-F238E27FC236}">
                <a16:creationId xmlns:a16="http://schemas.microsoft.com/office/drawing/2014/main" id="{D3C44867-CBD4-4714-8B76-FCDEDE83AE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6288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Graphic 19" descr="Link">
            <a:extLst>
              <a:ext uri="{FF2B5EF4-FFF2-40B4-BE49-F238E27FC236}">
                <a16:creationId xmlns:a16="http://schemas.microsoft.com/office/drawing/2014/main" id="{65C89415-01C2-414F-BFAD-2983A7A8F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1472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3BCB56C7-F1E3-40F3-97AF-F5DDEE0DC82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6656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4" name="Graphic 23" descr="Receiver">
            <a:extLst>
              <a:ext uri="{FF2B5EF4-FFF2-40B4-BE49-F238E27FC236}">
                <a16:creationId xmlns:a16="http://schemas.microsoft.com/office/drawing/2014/main" id="{FF189D7E-988E-4194-A64E-738C77F83F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1840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6" name="Graphic 25" descr="Telephone">
            <a:extLst>
              <a:ext uri="{FF2B5EF4-FFF2-40B4-BE49-F238E27FC236}">
                <a16:creationId xmlns:a16="http://schemas.microsoft.com/office/drawing/2014/main" id="{4A0FF5DE-2B96-4AAF-B779-4B2FC85C90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7024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8" name="Graphic 27" descr="Call center">
            <a:extLst>
              <a:ext uri="{FF2B5EF4-FFF2-40B4-BE49-F238E27FC236}">
                <a16:creationId xmlns:a16="http://schemas.microsoft.com/office/drawing/2014/main" id="{2C6B5149-01BD-4031-85FC-B809680F4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02208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0" name="Graphic 29" descr="Brontosaurus">
            <a:extLst>
              <a:ext uri="{FF2B5EF4-FFF2-40B4-BE49-F238E27FC236}">
                <a16:creationId xmlns:a16="http://schemas.microsoft.com/office/drawing/2014/main" id="{0A637C68-44BB-4B66-A0E0-B168AE0AF1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77392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2" name="Graphic 31" descr="Closed book">
            <a:extLst>
              <a:ext uri="{FF2B5EF4-FFF2-40B4-BE49-F238E27FC236}">
                <a16:creationId xmlns:a16="http://schemas.microsoft.com/office/drawing/2014/main" id="{99CF58A7-7136-4D56-943E-D6BBA3DA050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52576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4" name="Graphic 33" descr="Pencil">
            <a:extLst>
              <a:ext uri="{FF2B5EF4-FFF2-40B4-BE49-F238E27FC236}">
                <a16:creationId xmlns:a16="http://schemas.microsoft.com/office/drawing/2014/main" id="{6057B4FC-B032-48A2-AC77-6209E4B1AE5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277600" y="1924665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6" name="Graphic 35" descr="Open book">
            <a:extLst>
              <a:ext uri="{FF2B5EF4-FFF2-40B4-BE49-F238E27FC236}">
                <a16:creationId xmlns:a16="http://schemas.microsoft.com/office/drawing/2014/main" id="{A32B05DA-6D97-484F-9561-4AEBB759DBB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277600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8" name="Graphic 37" descr="Ruler">
            <a:extLst>
              <a:ext uri="{FF2B5EF4-FFF2-40B4-BE49-F238E27FC236}">
                <a16:creationId xmlns:a16="http://schemas.microsoft.com/office/drawing/2014/main" id="{9D463579-2F9A-4D46-AD65-E52F32C7075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0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0" name="Graphic 39" descr="Books on shelf">
            <a:extLst>
              <a:ext uri="{FF2B5EF4-FFF2-40B4-BE49-F238E27FC236}">
                <a16:creationId xmlns:a16="http://schemas.microsoft.com/office/drawing/2014/main" id="{53A0DAC5-F8FC-4A16-B75A-73E46CC15C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5543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0A330018-0D14-452B-AA55-04B81632021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611086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4" name="Graphic 43" descr="Clock">
            <a:extLst>
              <a:ext uri="{FF2B5EF4-FFF2-40B4-BE49-F238E27FC236}">
                <a16:creationId xmlns:a16="http://schemas.microsoft.com/office/drawing/2014/main" id="{98D3A344-88F8-4569-B059-C32BB84454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416629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6" name="Graphic 45" descr="Globe">
            <a:extLst>
              <a:ext uri="{FF2B5EF4-FFF2-40B4-BE49-F238E27FC236}">
                <a16:creationId xmlns:a16="http://schemas.microsoft.com/office/drawing/2014/main" id="{F1E17974-D5D5-4EEF-8366-53801C1A22F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222172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8" name="Graphic 47" descr="Bell">
            <a:extLst>
              <a:ext uri="{FF2B5EF4-FFF2-40B4-BE49-F238E27FC236}">
                <a16:creationId xmlns:a16="http://schemas.microsoft.com/office/drawing/2014/main" id="{C463BD95-E38A-4DC4-8340-086751D8E47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027715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0" name="Graphic 49" descr="Beaker">
            <a:extLst>
              <a:ext uri="{FF2B5EF4-FFF2-40B4-BE49-F238E27FC236}">
                <a16:creationId xmlns:a16="http://schemas.microsoft.com/office/drawing/2014/main" id="{1DA5ED8B-6F06-4B27-B32D-3C3830BE786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833258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2" name="Graphic 51" descr="Flask">
            <a:extLst>
              <a:ext uri="{FF2B5EF4-FFF2-40B4-BE49-F238E27FC236}">
                <a16:creationId xmlns:a16="http://schemas.microsoft.com/office/drawing/2014/main" id="{AAC6251F-EACA-49E9-BBD0-B14C05E04BD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638801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4" name="Graphic 53" descr="Atom">
            <a:extLst>
              <a:ext uri="{FF2B5EF4-FFF2-40B4-BE49-F238E27FC236}">
                <a16:creationId xmlns:a16="http://schemas.microsoft.com/office/drawing/2014/main" id="{C98194F3-40D2-49DB-A757-7C204CA5B14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444344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6" name="Graphic 55" descr="Telescope">
            <a:extLst>
              <a:ext uri="{FF2B5EF4-FFF2-40B4-BE49-F238E27FC236}">
                <a16:creationId xmlns:a16="http://schemas.microsoft.com/office/drawing/2014/main" id="{C839416C-DE36-4E13-A01A-01063C9D871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249887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8" name="Graphic 57" descr="Planet">
            <a:extLst>
              <a:ext uri="{FF2B5EF4-FFF2-40B4-BE49-F238E27FC236}">
                <a16:creationId xmlns:a16="http://schemas.microsoft.com/office/drawing/2014/main" id="{C3F086C6-0C27-4906-A069-D7BB2981496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055430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0" name="Graphic 59" descr="Classroom">
            <a:extLst>
              <a:ext uri="{FF2B5EF4-FFF2-40B4-BE49-F238E27FC236}">
                <a16:creationId xmlns:a16="http://schemas.microsoft.com/office/drawing/2014/main" id="{1BC9AF22-34C7-4A96-A2C4-7D542AC0E8C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860973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2" name="Graphic 61" descr="Mathematics">
            <a:extLst>
              <a:ext uri="{FF2B5EF4-FFF2-40B4-BE49-F238E27FC236}">
                <a16:creationId xmlns:a16="http://schemas.microsoft.com/office/drawing/2014/main" id="{9E70311B-EF1A-4F15-96B1-A7EEAB935B8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666516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4" name="Graphic 63" descr="Diploma roll">
            <a:extLst>
              <a:ext uri="{FF2B5EF4-FFF2-40B4-BE49-F238E27FC236}">
                <a16:creationId xmlns:a16="http://schemas.microsoft.com/office/drawing/2014/main" id="{ABC45951-F273-42CA-8401-8482730700D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472059" y="2971800"/>
            <a:ext cx="914400" cy="9144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6" name="Graphic 65" descr="Burger and drink">
            <a:extLst>
              <a:ext uri="{FF2B5EF4-FFF2-40B4-BE49-F238E27FC236}">
                <a16:creationId xmlns:a16="http://schemas.microsoft.com/office/drawing/2014/main" id="{595F8FE9-F7CE-4C2D-8FC1-084380676AA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3785" y="4446639"/>
            <a:ext cx="914400" cy="914400"/>
          </a:xfrm>
          <a:prstGeom prst="rect">
            <a:avLst/>
          </a:prstGeom>
        </p:spPr>
      </p:pic>
      <p:pic>
        <p:nvPicPr>
          <p:cNvPr id="68" name="Graphic 67" descr="Whole pizza">
            <a:extLst>
              <a:ext uri="{FF2B5EF4-FFF2-40B4-BE49-F238E27FC236}">
                <a16:creationId xmlns:a16="http://schemas.microsoft.com/office/drawing/2014/main" id="{83D2B54C-4787-4BA3-8405-63E49150746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101970" y="4446639"/>
            <a:ext cx="914400" cy="914400"/>
          </a:xfrm>
          <a:prstGeom prst="rect">
            <a:avLst/>
          </a:prstGeom>
        </p:spPr>
      </p:pic>
      <p:pic>
        <p:nvPicPr>
          <p:cNvPr id="70" name="Graphic 69" descr="Table setting">
            <a:extLst>
              <a:ext uri="{FF2B5EF4-FFF2-40B4-BE49-F238E27FC236}">
                <a16:creationId xmlns:a16="http://schemas.microsoft.com/office/drawing/2014/main" id="{EB7D307D-FF68-439B-8298-48B7E1755880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110155" y="4446639"/>
            <a:ext cx="914400" cy="914400"/>
          </a:xfrm>
          <a:prstGeom prst="rect">
            <a:avLst/>
          </a:prstGeom>
        </p:spPr>
      </p:pic>
      <p:pic>
        <p:nvPicPr>
          <p:cNvPr id="72" name="Graphic 71" descr="Cake slice">
            <a:extLst>
              <a:ext uri="{FF2B5EF4-FFF2-40B4-BE49-F238E27FC236}">
                <a16:creationId xmlns:a16="http://schemas.microsoft.com/office/drawing/2014/main" id="{FAE691A8-1B19-4835-9780-278B72D1AE6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118340" y="4446639"/>
            <a:ext cx="914400" cy="914400"/>
          </a:xfrm>
          <a:prstGeom prst="rect">
            <a:avLst/>
          </a:prstGeom>
        </p:spPr>
      </p:pic>
      <p:pic>
        <p:nvPicPr>
          <p:cNvPr id="74" name="Graphic 73" descr="Donut">
            <a:extLst>
              <a:ext uri="{FF2B5EF4-FFF2-40B4-BE49-F238E27FC236}">
                <a16:creationId xmlns:a16="http://schemas.microsoft.com/office/drawing/2014/main" id="{633266F3-9D5E-4E8A-AFF0-3F6E0B90345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126525" y="4446639"/>
            <a:ext cx="914400" cy="914400"/>
          </a:xfrm>
          <a:prstGeom prst="rect">
            <a:avLst/>
          </a:prstGeom>
        </p:spPr>
      </p:pic>
      <p:pic>
        <p:nvPicPr>
          <p:cNvPr id="76" name="Graphic 75" descr="Candy">
            <a:extLst>
              <a:ext uri="{FF2B5EF4-FFF2-40B4-BE49-F238E27FC236}">
                <a16:creationId xmlns:a16="http://schemas.microsoft.com/office/drawing/2014/main" id="{6BA7B445-8CAC-4E78-9484-7EE52B19128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134710" y="4446639"/>
            <a:ext cx="914400" cy="914400"/>
          </a:xfrm>
          <a:prstGeom prst="rect">
            <a:avLst/>
          </a:prstGeom>
        </p:spPr>
      </p:pic>
      <p:pic>
        <p:nvPicPr>
          <p:cNvPr id="78" name="Graphic 77" descr="Baby bottle">
            <a:extLst>
              <a:ext uri="{FF2B5EF4-FFF2-40B4-BE49-F238E27FC236}">
                <a16:creationId xmlns:a16="http://schemas.microsoft.com/office/drawing/2014/main" id="{AD5251B3-AD40-4FC7-AD57-32447C0FF94A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142895" y="4446639"/>
            <a:ext cx="914400" cy="914400"/>
          </a:xfrm>
          <a:prstGeom prst="rect">
            <a:avLst/>
          </a:prstGeom>
        </p:spPr>
      </p:pic>
      <p:pic>
        <p:nvPicPr>
          <p:cNvPr id="80" name="Graphic 79" descr="Champagne glasses">
            <a:extLst>
              <a:ext uri="{FF2B5EF4-FFF2-40B4-BE49-F238E27FC236}">
                <a16:creationId xmlns:a16="http://schemas.microsoft.com/office/drawing/2014/main" id="{02C1B84F-C940-4572-91F4-694F9AF1650D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7151080" y="4446639"/>
            <a:ext cx="914400" cy="914400"/>
          </a:xfrm>
          <a:prstGeom prst="rect">
            <a:avLst/>
          </a:prstGeom>
        </p:spPr>
      </p:pic>
      <p:pic>
        <p:nvPicPr>
          <p:cNvPr id="82" name="Graphic 81" descr="Rainbow">
            <a:extLst>
              <a:ext uri="{FF2B5EF4-FFF2-40B4-BE49-F238E27FC236}">
                <a16:creationId xmlns:a16="http://schemas.microsoft.com/office/drawing/2014/main" id="{BA4AE08C-4613-474A-B27F-90198F87246B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8159265" y="4446639"/>
            <a:ext cx="914400" cy="914400"/>
          </a:xfrm>
          <a:prstGeom prst="rect">
            <a:avLst/>
          </a:prstGeom>
        </p:spPr>
      </p:pic>
      <p:pic>
        <p:nvPicPr>
          <p:cNvPr id="84" name="Graphic 83" descr="Firecracker">
            <a:extLst>
              <a:ext uri="{FF2B5EF4-FFF2-40B4-BE49-F238E27FC236}">
                <a16:creationId xmlns:a16="http://schemas.microsoft.com/office/drawing/2014/main" id="{39E16EF5-A574-4D04-A59B-88CBFC9AE7C3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167450" y="4446639"/>
            <a:ext cx="914400" cy="914400"/>
          </a:xfrm>
          <a:prstGeom prst="rect">
            <a:avLst/>
          </a:prstGeom>
        </p:spPr>
      </p:pic>
      <p:pic>
        <p:nvPicPr>
          <p:cNvPr id="86" name="Graphic 85" descr="Fireworks">
            <a:extLst>
              <a:ext uri="{FF2B5EF4-FFF2-40B4-BE49-F238E27FC236}">
                <a16:creationId xmlns:a16="http://schemas.microsoft.com/office/drawing/2014/main" id="{73B5FDB1-6ACF-4BB4-A0FA-16172A0592C4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0175635" y="4446639"/>
            <a:ext cx="914400" cy="914400"/>
          </a:xfrm>
          <a:prstGeom prst="rect">
            <a:avLst/>
          </a:prstGeom>
        </p:spPr>
      </p:pic>
      <p:pic>
        <p:nvPicPr>
          <p:cNvPr id="88" name="Graphic 87" descr="Gingerbread cookie">
            <a:extLst>
              <a:ext uri="{FF2B5EF4-FFF2-40B4-BE49-F238E27FC236}">
                <a16:creationId xmlns:a16="http://schemas.microsoft.com/office/drawing/2014/main" id="{13D9DEEF-2826-433F-8C7D-0E275F0536E0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1183820" y="4446639"/>
            <a:ext cx="914400" cy="914400"/>
          </a:xfrm>
          <a:prstGeom prst="rect">
            <a:avLst/>
          </a:prstGeom>
        </p:spPr>
      </p:pic>
      <p:pic>
        <p:nvPicPr>
          <p:cNvPr id="90" name="Graphic 89" descr="Skull">
            <a:extLst>
              <a:ext uri="{FF2B5EF4-FFF2-40B4-BE49-F238E27FC236}">
                <a16:creationId xmlns:a16="http://schemas.microsoft.com/office/drawing/2014/main" id="{2B260DCC-57F1-48B6-8D26-1CBF55377377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396240" y="5464278"/>
            <a:ext cx="914400" cy="914400"/>
          </a:xfrm>
          <a:prstGeom prst="rect">
            <a:avLst/>
          </a:prstGeom>
        </p:spPr>
      </p:pic>
      <p:pic>
        <p:nvPicPr>
          <p:cNvPr id="92" name="Graphic 91" descr="Gravestone">
            <a:extLst>
              <a:ext uri="{FF2B5EF4-FFF2-40B4-BE49-F238E27FC236}">
                <a16:creationId xmlns:a16="http://schemas.microsoft.com/office/drawing/2014/main" id="{9C02CB4E-6F7C-4B1A-81BB-E44F931A6656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06880" y="5464278"/>
            <a:ext cx="914400" cy="914400"/>
          </a:xfrm>
          <a:prstGeom prst="rect">
            <a:avLst/>
          </a:prstGeom>
        </p:spPr>
      </p:pic>
      <p:pic>
        <p:nvPicPr>
          <p:cNvPr id="94" name="Graphic 93" descr="Sleep">
            <a:extLst>
              <a:ext uri="{FF2B5EF4-FFF2-40B4-BE49-F238E27FC236}">
                <a16:creationId xmlns:a16="http://schemas.microsoft.com/office/drawing/2014/main" id="{E6F1450C-D8F1-4F28-A1FC-F135C63F98F1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3017520" y="5464278"/>
            <a:ext cx="914400" cy="914400"/>
          </a:xfrm>
          <a:prstGeom prst="rect">
            <a:avLst/>
          </a:prstGeom>
        </p:spPr>
      </p:pic>
      <p:pic>
        <p:nvPicPr>
          <p:cNvPr id="96" name="Graphic 95" descr="Couch">
            <a:extLst>
              <a:ext uri="{FF2B5EF4-FFF2-40B4-BE49-F238E27FC236}">
                <a16:creationId xmlns:a16="http://schemas.microsoft.com/office/drawing/2014/main" id="{8AACCB74-FA23-4CAC-87E2-27B59BF5CE6A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4328160" y="5464278"/>
            <a:ext cx="914400" cy="914400"/>
          </a:xfrm>
          <a:prstGeom prst="rect">
            <a:avLst/>
          </a:prstGeom>
        </p:spPr>
      </p:pic>
      <p:pic>
        <p:nvPicPr>
          <p:cNvPr id="98" name="Graphic 97" descr="Crib">
            <a:extLst>
              <a:ext uri="{FF2B5EF4-FFF2-40B4-BE49-F238E27FC236}">
                <a16:creationId xmlns:a16="http://schemas.microsoft.com/office/drawing/2014/main" id="{79BA29D9-87E5-4A65-8783-268E2EB9AEC8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638800" y="5464278"/>
            <a:ext cx="914400" cy="914400"/>
          </a:xfrm>
          <a:prstGeom prst="rect">
            <a:avLst/>
          </a:prstGeom>
        </p:spPr>
      </p:pic>
      <p:pic>
        <p:nvPicPr>
          <p:cNvPr id="100" name="Graphic 99" descr="Stroller">
            <a:extLst>
              <a:ext uri="{FF2B5EF4-FFF2-40B4-BE49-F238E27FC236}">
                <a16:creationId xmlns:a16="http://schemas.microsoft.com/office/drawing/2014/main" id="{621130D9-9A32-4896-A7BE-65001DBC2D20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6949440" y="5464278"/>
            <a:ext cx="914400" cy="914400"/>
          </a:xfrm>
          <a:prstGeom prst="rect">
            <a:avLst/>
          </a:prstGeom>
        </p:spPr>
      </p:pic>
      <p:pic>
        <p:nvPicPr>
          <p:cNvPr id="102" name="Graphic 101" descr="Recycle">
            <a:extLst>
              <a:ext uri="{FF2B5EF4-FFF2-40B4-BE49-F238E27FC236}">
                <a16:creationId xmlns:a16="http://schemas.microsoft.com/office/drawing/2014/main" id="{16CC6D25-743B-4B70-9549-4977BD0CECC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260080" y="5464278"/>
            <a:ext cx="914400" cy="914400"/>
          </a:xfrm>
          <a:prstGeom prst="rect">
            <a:avLst/>
          </a:prstGeom>
        </p:spPr>
      </p:pic>
      <p:pic>
        <p:nvPicPr>
          <p:cNvPr id="104" name="Graphic 103" descr="Garbage">
            <a:extLst>
              <a:ext uri="{FF2B5EF4-FFF2-40B4-BE49-F238E27FC236}">
                <a16:creationId xmlns:a16="http://schemas.microsoft.com/office/drawing/2014/main" id="{E00C2D7E-A827-473F-AD3D-909AC37FC93C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9570720" y="5464278"/>
            <a:ext cx="914400" cy="914400"/>
          </a:xfrm>
          <a:prstGeom prst="rect">
            <a:avLst/>
          </a:prstGeom>
        </p:spPr>
      </p:pic>
      <p:pic>
        <p:nvPicPr>
          <p:cNvPr id="106" name="Graphic 105" descr="Watering pot">
            <a:extLst>
              <a:ext uri="{FF2B5EF4-FFF2-40B4-BE49-F238E27FC236}">
                <a16:creationId xmlns:a16="http://schemas.microsoft.com/office/drawing/2014/main" id="{28BF9877-406F-46E3-BFB3-815A0DFFBCB0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0881360" y="54642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7D88-58C9-4397-B801-A35EF4D0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Browser window">
            <a:extLst>
              <a:ext uri="{FF2B5EF4-FFF2-40B4-BE49-F238E27FC236}">
                <a16:creationId xmlns:a16="http://schemas.microsoft.com/office/drawing/2014/main" id="{0800DB70-2522-4BEF-85FA-97C4FC88D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944094"/>
            <a:ext cx="914400" cy="914400"/>
          </a:xfrm>
          <a:prstGeom prst="rect">
            <a:avLst/>
          </a:prstGeom>
        </p:spPr>
      </p:pic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FD4FC687-CCBB-40E8-8600-CF52D068E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508" y="1944094"/>
            <a:ext cx="914400" cy="914400"/>
          </a:xfrm>
          <a:prstGeom prst="rect">
            <a:avLst/>
          </a:prstGeom>
        </p:spPr>
      </p:pic>
      <p:pic>
        <p:nvPicPr>
          <p:cNvPr id="8" name="Graphic 7" descr="Cursor">
            <a:extLst>
              <a:ext uri="{FF2B5EF4-FFF2-40B4-BE49-F238E27FC236}">
                <a16:creationId xmlns:a16="http://schemas.microsoft.com/office/drawing/2014/main" id="{96F86781-9FCE-4EEB-87CD-61EBB7215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5016" y="1944094"/>
            <a:ext cx="914400" cy="914400"/>
          </a:xfrm>
          <a:prstGeom prst="rect">
            <a:avLst/>
          </a:prstGeom>
        </p:spPr>
      </p:pic>
      <p:pic>
        <p:nvPicPr>
          <p:cNvPr id="10" name="Graphic 9" descr="Zoom in">
            <a:extLst>
              <a:ext uri="{FF2B5EF4-FFF2-40B4-BE49-F238E27FC236}">
                <a16:creationId xmlns:a16="http://schemas.microsoft.com/office/drawing/2014/main" id="{9F7CFBFE-D2FE-4733-B352-2AB30BC50F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2524" y="1944094"/>
            <a:ext cx="914400" cy="914400"/>
          </a:xfrm>
          <a:prstGeom prst="rect">
            <a:avLst/>
          </a:prstGeom>
        </p:spPr>
      </p:pic>
      <p:pic>
        <p:nvPicPr>
          <p:cNvPr id="12" name="Graphic 11" descr="Zoom out">
            <a:extLst>
              <a:ext uri="{FF2B5EF4-FFF2-40B4-BE49-F238E27FC236}">
                <a16:creationId xmlns:a16="http://schemas.microsoft.com/office/drawing/2014/main" id="{D22F17D6-1B74-406B-8C31-BB80DC4AD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0032" y="1944094"/>
            <a:ext cx="914400" cy="914400"/>
          </a:xfrm>
          <a:prstGeom prst="rect">
            <a:avLst/>
          </a:prstGeom>
        </p:spPr>
      </p:pic>
      <p:pic>
        <p:nvPicPr>
          <p:cNvPr id="14" name="Graphic 13" descr="Signal">
            <a:extLst>
              <a:ext uri="{FF2B5EF4-FFF2-40B4-BE49-F238E27FC236}">
                <a16:creationId xmlns:a16="http://schemas.microsoft.com/office/drawing/2014/main" id="{F90F193C-A235-4603-B43D-09B43839A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7540" y="1944094"/>
            <a:ext cx="914400" cy="914400"/>
          </a:xfrm>
          <a:prstGeom prst="rect">
            <a:avLst/>
          </a:prstGeom>
        </p:spPr>
      </p:pic>
      <p:pic>
        <p:nvPicPr>
          <p:cNvPr id="16" name="Graphic 15" descr="Wi-Fi">
            <a:extLst>
              <a:ext uri="{FF2B5EF4-FFF2-40B4-BE49-F238E27FC236}">
                <a16:creationId xmlns:a16="http://schemas.microsoft.com/office/drawing/2014/main" id="{070C9544-F6EB-40C0-A655-250BBC2604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05048" y="1944094"/>
            <a:ext cx="914400" cy="914400"/>
          </a:xfrm>
          <a:prstGeom prst="rect">
            <a:avLst/>
          </a:prstGeom>
        </p:spPr>
      </p:pic>
      <p:pic>
        <p:nvPicPr>
          <p:cNvPr id="18" name="Graphic 17" descr="Stream">
            <a:extLst>
              <a:ext uri="{FF2B5EF4-FFF2-40B4-BE49-F238E27FC236}">
                <a16:creationId xmlns:a16="http://schemas.microsoft.com/office/drawing/2014/main" id="{75BC81ED-EB14-4CA3-9B9C-52B5B34AE8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72556" y="1944094"/>
            <a:ext cx="914400" cy="914400"/>
          </a:xfrm>
          <a:prstGeom prst="rect">
            <a:avLst/>
          </a:prstGeom>
        </p:spPr>
      </p:pic>
      <p:pic>
        <p:nvPicPr>
          <p:cNvPr id="20" name="Graphic 19" descr="Wireless">
            <a:extLst>
              <a:ext uri="{FF2B5EF4-FFF2-40B4-BE49-F238E27FC236}">
                <a16:creationId xmlns:a16="http://schemas.microsoft.com/office/drawing/2014/main" id="{222B5FBD-C4F3-482F-8F4A-6EFE11BEA6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40064" y="1944094"/>
            <a:ext cx="914400" cy="914400"/>
          </a:xfrm>
          <a:prstGeom prst="rect">
            <a:avLst/>
          </a:prstGeom>
        </p:spPr>
      </p:pic>
      <p:pic>
        <p:nvPicPr>
          <p:cNvPr id="22" name="Graphic 21" descr="Syncing cloud">
            <a:extLst>
              <a:ext uri="{FF2B5EF4-FFF2-40B4-BE49-F238E27FC236}">
                <a16:creationId xmlns:a16="http://schemas.microsoft.com/office/drawing/2014/main" id="{BE0FC0E9-F94B-4009-BE85-D464782B7F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07572" y="1944094"/>
            <a:ext cx="914400" cy="914400"/>
          </a:xfrm>
          <a:prstGeom prst="rect">
            <a:avLst/>
          </a:prstGeom>
        </p:spPr>
      </p:pic>
      <p:pic>
        <p:nvPicPr>
          <p:cNvPr id="24" name="Graphic 23" descr="Power">
            <a:extLst>
              <a:ext uri="{FF2B5EF4-FFF2-40B4-BE49-F238E27FC236}">
                <a16:creationId xmlns:a16="http://schemas.microsoft.com/office/drawing/2014/main" id="{A7C8FF23-5876-4493-B47B-B2F68E35B2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75080" y="1944094"/>
            <a:ext cx="914400" cy="9144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4C034775-010B-4731-A196-B12FF72F47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542588" y="1944094"/>
            <a:ext cx="914400" cy="914400"/>
          </a:xfrm>
          <a:prstGeom prst="rect">
            <a:avLst/>
          </a:prstGeom>
        </p:spPr>
      </p:pic>
      <p:pic>
        <p:nvPicPr>
          <p:cNvPr id="28" name="Graphic 27" descr="Repeat">
            <a:extLst>
              <a:ext uri="{FF2B5EF4-FFF2-40B4-BE49-F238E27FC236}">
                <a16:creationId xmlns:a16="http://schemas.microsoft.com/office/drawing/2014/main" id="{A12DEA57-C4D3-4828-B3D4-C1A47CDE5AF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10096" y="1944094"/>
            <a:ext cx="914400" cy="914400"/>
          </a:xfrm>
          <a:prstGeom prst="rect">
            <a:avLst/>
          </a:prstGeom>
        </p:spPr>
      </p:pic>
      <p:pic>
        <p:nvPicPr>
          <p:cNvPr id="30" name="Graphic 29" descr="Chat bubble">
            <a:extLst>
              <a:ext uri="{FF2B5EF4-FFF2-40B4-BE49-F238E27FC236}">
                <a16:creationId xmlns:a16="http://schemas.microsoft.com/office/drawing/2014/main" id="{E0014333-9D49-4F11-9D46-64BE1A61C8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277600" y="1944094"/>
            <a:ext cx="914400" cy="914400"/>
          </a:xfrm>
          <a:prstGeom prst="rect">
            <a:avLst/>
          </a:prstGeom>
        </p:spPr>
      </p:pic>
      <p:pic>
        <p:nvPicPr>
          <p:cNvPr id="32" name="Graphic 31" descr="Mop and bucket">
            <a:extLst>
              <a:ext uri="{FF2B5EF4-FFF2-40B4-BE49-F238E27FC236}">
                <a16:creationId xmlns:a16="http://schemas.microsoft.com/office/drawing/2014/main" id="{2DE15EE4-12AC-442E-8565-5F578D01AA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3785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Suburban scene">
            <a:extLst>
              <a:ext uri="{FF2B5EF4-FFF2-40B4-BE49-F238E27FC236}">
                <a16:creationId xmlns:a16="http://schemas.microsoft.com/office/drawing/2014/main" id="{6B84309E-FEA1-4CC7-BD1F-928A9BEC0F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1970" y="2971800"/>
            <a:ext cx="914400" cy="914400"/>
          </a:xfrm>
          <a:prstGeom prst="rect">
            <a:avLst/>
          </a:prstGeom>
        </p:spPr>
      </p:pic>
      <p:pic>
        <p:nvPicPr>
          <p:cNvPr id="36" name="Graphic 35" descr="Park scene">
            <a:extLst>
              <a:ext uri="{FF2B5EF4-FFF2-40B4-BE49-F238E27FC236}">
                <a16:creationId xmlns:a16="http://schemas.microsoft.com/office/drawing/2014/main" id="{9719C070-F89E-4C01-9B0C-03FC2E7C14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110155" y="2971800"/>
            <a:ext cx="914400" cy="914400"/>
          </a:xfrm>
          <a:prstGeom prst="rect">
            <a:avLst/>
          </a:prstGeom>
        </p:spPr>
      </p:pic>
      <p:pic>
        <p:nvPicPr>
          <p:cNvPr id="38" name="Graphic 37" descr="Desert scene">
            <a:extLst>
              <a:ext uri="{FF2B5EF4-FFF2-40B4-BE49-F238E27FC236}">
                <a16:creationId xmlns:a16="http://schemas.microsoft.com/office/drawing/2014/main" id="{D3921312-2801-42D0-B6FE-3DB5B826E3D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118340" y="2971800"/>
            <a:ext cx="914400" cy="914400"/>
          </a:xfrm>
          <a:prstGeom prst="rect">
            <a:avLst/>
          </a:prstGeom>
        </p:spPr>
      </p:pic>
      <p:pic>
        <p:nvPicPr>
          <p:cNvPr id="40" name="Graphic 39" descr="Earth globe: Africa and Europe">
            <a:extLst>
              <a:ext uri="{FF2B5EF4-FFF2-40B4-BE49-F238E27FC236}">
                <a16:creationId xmlns:a16="http://schemas.microsoft.com/office/drawing/2014/main" id="{97FFBAF0-21B7-41C4-AC0C-F24FE7DADA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126525" y="2971800"/>
            <a:ext cx="914400" cy="914400"/>
          </a:xfrm>
          <a:prstGeom prst="rect">
            <a:avLst/>
          </a:prstGeom>
        </p:spPr>
      </p:pic>
      <p:pic>
        <p:nvPicPr>
          <p:cNvPr id="42" name="Graphic 41" descr="Earth globe: Americas">
            <a:extLst>
              <a:ext uri="{FF2B5EF4-FFF2-40B4-BE49-F238E27FC236}">
                <a16:creationId xmlns:a16="http://schemas.microsoft.com/office/drawing/2014/main" id="{839A55D0-CE47-4824-9AA7-582BF4D997F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134710" y="2971800"/>
            <a:ext cx="914400" cy="914400"/>
          </a:xfrm>
          <a:prstGeom prst="rect">
            <a:avLst/>
          </a:prstGeom>
        </p:spPr>
      </p:pic>
      <p:pic>
        <p:nvPicPr>
          <p:cNvPr id="44" name="Graphic 43" descr="Map with pin">
            <a:extLst>
              <a:ext uri="{FF2B5EF4-FFF2-40B4-BE49-F238E27FC236}">
                <a16:creationId xmlns:a16="http://schemas.microsoft.com/office/drawing/2014/main" id="{3ABD5A52-7F6A-4F03-93BA-5C420A03CCF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142895" y="2971800"/>
            <a:ext cx="914400" cy="914400"/>
          </a:xfrm>
          <a:prstGeom prst="rect">
            <a:avLst/>
          </a:prstGeom>
        </p:spPr>
      </p:pic>
      <p:pic>
        <p:nvPicPr>
          <p:cNvPr id="46" name="Graphic 45" descr="Marker">
            <a:extLst>
              <a:ext uri="{FF2B5EF4-FFF2-40B4-BE49-F238E27FC236}">
                <a16:creationId xmlns:a16="http://schemas.microsoft.com/office/drawing/2014/main" id="{E656A4F0-9CAD-490A-9EA6-FACEC72C3CE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151080" y="2971800"/>
            <a:ext cx="914400" cy="914400"/>
          </a:xfrm>
          <a:prstGeom prst="rect">
            <a:avLst/>
          </a:prstGeom>
        </p:spPr>
      </p:pic>
      <p:pic>
        <p:nvPicPr>
          <p:cNvPr id="48" name="Graphic 47" descr="Sign">
            <a:extLst>
              <a:ext uri="{FF2B5EF4-FFF2-40B4-BE49-F238E27FC236}">
                <a16:creationId xmlns:a16="http://schemas.microsoft.com/office/drawing/2014/main" id="{E17429EE-7670-4F49-8A32-9C7D3D77234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159265" y="2971800"/>
            <a:ext cx="914400" cy="914400"/>
          </a:xfrm>
          <a:prstGeom prst="rect">
            <a:avLst/>
          </a:prstGeom>
        </p:spPr>
      </p:pic>
      <p:pic>
        <p:nvPicPr>
          <p:cNvPr id="50" name="Graphic 49" descr="Medical">
            <a:extLst>
              <a:ext uri="{FF2B5EF4-FFF2-40B4-BE49-F238E27FC236}">
                <a16:creationId xmlns:a16="http://schemas.microsoft.com/office/drawing/2014/main" id="{CC259279-9545-491E-A561-4DBC6FD415F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167450" y="2971800"/>
            <a:ext cx="914400" cy="914400"/>
          </a:xfrm>
          <a:prstGeom prst="rect">
            <a:avLst/>
          </a:prstGeom>
        </p:spPr>
      </p:pic>
      <p:pic>
        <p:nvPicPr>
          <p:cNvPr id="52" name="Graphic 51" descr="Stethoscope">
            <a:extLst>
              <a:ext uri="{FF2B5EF4-FFF2-40B4-BE49-F238E27FC236}">
                <a16:creationId xmlns:a16="http://schemas.microsoft.com/office/drawing/2014/main" id="{2D78A395-9D63-4E62-BEB8-3B7BA35AA6C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175635" y="2971800"/>
            <a:ext cx="914400" cy="914400"/>
          </a:xfrm>
          <a:prstGeom prst="rect">
            <a:avLst/>
          </a:prstGeom>
        </p:spPr>
      </p:pic>
      <p:pic>
        <p:nvPicPr>
          <p:cNvPr id="54" name="Graphic 53" descr="Ambulance">
            <a:extLst>
              <a:ext uri="{FF2B5EF4-FFF2-40B4-BE49-F238E27FC236}">
                <a16:creationId xmlns:a16="http://schemas.microsoft.com/office/drawing/2014/main" id="{3354FB66-16B9-4460-9E41-72396CE7F5A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183820" y="2971800"/>
            <a:ext cx="914400" cy="914400"/>
          </a:xfrm>
          <a:prstGeom prst="rect">
            <a:avLst/>
          </a:prstGeom>
        </p:spPr>
      </p:pic>
      <p:pic>
        <p:nvPicPr>
          <p:cNvPr id="56" name="Graphic 55" descr="Astronaut">
            <a:extLst>
              <a:ext uri="{FF2B5EF4-FFF2-40B4-BE49-F238E27FC236}">
                <a16:creationId xmlns:a16="http://schemas.microsoft.com/office/drawing/2014/main" id="{2596DA5F-BAD7-4ED2-8964-C17871FA51E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-56097" y="4318594"/>
            <a:ext cx="914400" cy="914400"/>
          </a:xfrm>
          <a:prstGeom prst="rect">
            <a:avLst/>
          </a:prstGeom>
        </p:spPr>
      </p:pic>
      <p:pic>
        <p:nvPicPr>
          <p:cNvPr id="58" name="Graphic 57" descr="Detective">
            <a:extLst>
              <a:ext uri="{FF2B5EF4-FFF2-40B4-BE49-F238E27FC236}">
                <a16:creationId xmlns:a16="http://schemas.microsoft.com/office/drawing/2014/main" id="{A8CDB8BD-4C5E-4056-84BB-EC9351A85F9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80074" y="4318594"/>
            <a:ext cx="914400" cy="914400"/>
          </a:xfrm>
          <a:prstGeom prst="rect">
            <a:avLst/>
          </a:prstGeom>
        </p:spPr>
      </p:pic>
      <p:pic>
        <p:nvPicPr>
          <p:cNvPr id="60" name="Graphic 59" descr="DJ">
            <a:extLst>
              <a:ext uri="{FF2B5EF4-FFF2-40B4-BE49-F238E27FC236}">
                <a16:creationId xmlns:a16="http://schemas.microsoft.com/office/drawing/2014/main" id="{385BF3DA-0066-4B0A-BF1C-E1652121221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816245" y="4318594"/>
            <a:ext cx="914400" cy="914400"/>
          </a:xfrm>
          <a:prstGeom prst="rect">
            <a:avLst/>
          </a:prstGeom>
        </p:spPr>
      </p:pic>
      <p:pic>
        <p:nvPicPr>
          <p:cNvPr id="62" name="Graphic 61" descr="Office worker">
            <a:extLst>
              <a:ext uri="{FF2B5EF4-FFF2-40B4-BE49-F238E27FC236}">
                <a16:creationId xmlns:a16="http://schemas.microsoft.com/office/drawing/2014/main" id="{B257576C-D4D3-4CE7-B181-6BF9D5C2C8C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752416" y="4318594"/>
            <a:ext cx="914400" cy="914400"/>
          </a:xfrm>
          <a:prstGeom prst="rect">
            <a:avLst/>
          </a:prstGeom>
        </p:spPr>
      </p:pic>
      <p:pic>
        <p:nvPicPr>
          <p:cNvPr id="64" name="Graphic 63" descr="Programmer">
            <a:extLst>
              <a:ext uri="{FF2B5EF4-FFF2-40B4-BE49-F238E27FC236}">
                <a16:creationId xmlns:a16="http://schemas.microsoft.com/office/drawing/2014/main" id="{2840C75A-A774-4CFE-9ED4-FCE3DC2523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688587" y="4318594"/>
            <a:ext cx="914400" cy="914400"/>
          </a:xfrm>
          <a:prstGeom prst="rect">
            <a:avLst/>
          </a:prstGeom>
        </p:spPr>
      </p:pic>
      <p:pic>
        <p:nvPicPr>
          <p:cNvPr id="66" name="Graphic 65" descr="Doctor">
            <a:extLst>
              <a:ext uri="{FF2B5EF4-FFF2-40B4-BE49-F238E27FC236}">
                <a16:creationId xmlns:a16="http://schemas.microsoft.com/office/drawing/2014/main" id="{23198E09-85F6-4C56-9D01-3029AB6C9D1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624758" y="4318594"/>
            <a:ext cx="914400" cy="914400"/>
          </a:xfrm>
          <a:prstGeom prst="rect">
            <a:avLst/>
          </a:prstGeom>
        </p:spPr>
      </p:pic>
      <p:pic>
        <p:nvPicPr>
          <p:cNvPr id="68" name="Graphic 67" descr="Construction worker">
            <a:extLst>
              <a:ext uri="{FF2B5EF4-FFF2-40B4-BE49-F238E27FC236}">
                <a16:creationId xmlns:a16="http://schemas.microsoft.com/office/drawing/2014/main" id="{AE976501-96B3-4264-B41D-AEA3C3851CFE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560929" y="4318594"/>
            <a:ext cx="914400" cy="914400"/>
          </a:xfrm>
          <a:prstGeom prst="rect">
            <a:avLst/>
          </a:prstGeom>
        </p:spPr>
      </p:pic>
      <p:pic>
        <p:nvPicPr>
          <p:cNvPr id="70" name="Graphic 69" descr="Welder">
            <a:extLst>
              <a:ext uri="{FF2B5EF4-FFF2-40B4-BE49-F238E27FC236}">
                <a16:creationId xmlns:a16="http://schemas.microsoft.com/office/drawing/2014/main" id="{D8315F5D-BAD0-4AC0-82ED-562798C72BA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497100" y="4318594"/>
            <a:ext cx="914400" cy="914400"/>
          </a:xfrm>
          <a:prstGeom prst="rect">
            <a:avLst/>
          </a:prstGeom>
        </p:spPr>
      </p:pic>
      <p:pic>
        <p:nvPicPr>
          <p:cNvPr id="72" name="Graphic 71" descr="Man">
            <a:extLst>
              <a:ext uri="{FF2B5EF4-FFF2-40B4-BE49-F238E27FC236}">
                <a16:creationId xmlns:a16="http://schemas.microsoft.com/office/drawing/2014/main" id="{43FC3EB5-71AB-4428-8DA9-4C294790A673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433271" y="4318594"/>
            <a:ext cx="914400" cy="914400"/>
          </a:xfrm>
          <a:prstGeom prst="rect">
            <a:avLst/>
          </a:prstGeom>
        </p:spPr>
      </p:pic>
      <p:pic>
        <p:nvPicPr>
          <p:cNvPr id="74" name="Graphic 73" descr="Woman">
            <a:extLst>
              <a:ext uri="{FF2B5EF4-FFF2-40B4-BE49-F238E27FC236}">
                <a16:creationId xmlns:a16="http://schemas.microsoft.com/office/drawing/2014/main" id="{B238636D-244B-41DF-AF0F-D8A7C81DA87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369442" y="4318594"/>
            <a:ext cx="914400" cy="914400"/>
          </a:xfrm>
          <a:prstGeom prst="rect">
            <a:avLst/>
          </a:prstGeom>
        </p:spPr>
      </p:pic>
      <p:pic>
        <p:nvPicPr>
          <p:cNvPr id="76" name="Graphic 75" descr="Family with boy">
            <a:extLst>
              <a:ext uri="{FF2B5EF4-FFF2-40B4-BE49-F238E27FC236}">
                <a16:creationId xmlns:a16="http://schemas.microsoft.com/office/drawing/2014/main" id="{534912CA-1338-4C26-8461-F7C7E7769E9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305613" y="4318594"/>
            <a:ext cx="914400" cy="914400"/>
          </a:xfrm>
          <a:prstGeom prst="rect">
            <a:avLst/>
          </a:prstGeom>
        </p:spPr>
      </p:pic>
      <p:pic>
        <p:nvPicPr>
          <p:cNvPr id="78" name="Graphic 77" descr="Family with two children">
            <a:extLst>
              <a:ext uri="{FF2B5EF4-FFF2-40B4-BE49-F238E27FC236}">
                <a16:creationId xmlns:a16="http://schemas.microsoft.com/office/drawing/2014/main" id="{E2D0557F-C0D1-4C76-8219-88BC28BF0C7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0241784" y="4318594"/>
            <a:ext cx="914400" cy="914400"/>
          </a:xfrm>
          <a:prstGeom prst="rect">
            <a:avLst/>
          </a:prstGeom>
        </p:spPr>
      </p:pic>
      <p:pic>
        <p:nvPicPr>
          <p:cNvPr id="80" name="Graphic 79" descr="Man with baby">
            <a:extLst>
              <a:ext uri="{FF2B5EF4-FFF2-40B4-BE49-F238E27FC236}">
                <a16:creationId xmlns:a16="http://schemas.microsoft.com/office/drawing/2014/main" id="{5A77BAFC-7CE4-4D09-BA8D-268E109FA7F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1177955" y="4318594"/>
            <a:ext cx="914400" cy="914400"/>
          </a:xfrm>
          <a:prstGeom prst="rect">
            <a:avLst/>
          </a:prstGeom>
        </p:spPr>
      </p:pic>
      <p:pic>
        <p:nvPicPr>
          <p:cNvPr id="82" name="Graphic 81" descr="Man changing baby">
            <a:extLst>
              <a:ext uri="{FF2B5EF4-FFF2-40B4-BE49-F238E27FC236}">
                <a16:creationId xmlns:a16="http://schemas.microsoft.com/office/drawing/2014/main" id="{C735DA7C-C5D4-4310-B052-A10C5CB4DC96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21771" y="5943600"/>
            <a:ext cx="914400" cy="914400"/>
          </a:xfrm>
          <a:prstGeom prst="rect">
            <a:avLst/>
          </a:prstGeom>
        </p:spPr>
      </p:pic>
      <p:pic>
        <p:nvPicPr>
          <p:cNvPr id="84" name="Graphic 83" descr="Woman with stroller">
            <a:extLst>
              <a:ext uri="{FF2B5EF4-FFF2-40B4-BE49-F238E27FC236}">
                <a16:creationId xmlns:a16="http://schemas.microsoft.com/office/drawing/2014/main" id="{DAD5CDF8-78ED-4593-AED1-3B9776AE0C34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957942" y="5943600"/>
            <a:ext cx="914400" cy="914400"/>
          </a:xfrm>
          <a:prstGeom prst="rect">
            <a:avLst/>
          </a:prstGeom>
        </p:spPr>
      </p:pic>
      <p:pic>
        <p:nvPicPr>
          <p:cNvPr id="86" name="Graphic 85" descr="Arrow circle">
            <a:extLst>
              <a:ext uri="{FF2B5EF4-FFF2-40B4-BE49-F238E27FC236}">
                <a16:creationId xmlns:a16="http://schemas.microsoft.com/office/drawing/2014/main" id="{1A124F5C-87DC-42AB-B0FE-9C3234DE929D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894113" y="5943600"/>
            <a:ext cx="914400" cy="914400"/>
          </a:xfrm>
          <a:prstGeom prst="rect">
            <a:avLst/>
          </a:prstGeom>
        </p:spPr>
      </p:pic>
      <p:pic>
        <p:nvPicPr>
          <p:cNvPr id="88" name="Graphic 87" descr="Circles with arrows">
            <a:extLst>
              <a:ext uri="{FF2B5EF4-FFF2-40B4-BE49-F238E27FC236}">
                <a16:creationId xmlns:a16="http://schemas.microsoft.com/office/drawing/2014/main" id="{C4803FDA-3299-464C-9510-C0B10A16BC3A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830284" y="5943600"/>
            <a:ext cx="914400" cy="914400"/>
          </a:xfrm>
          <a:prstGeom prst="rect">
            <a:avLst/>
          </a:prstGeom>
        </p:spPr>
      </p:pic>
      <p:pic>
        <p:nvPicPr>
          <p:cNvPr id="90" name="Graphic 89" descr="Workflow">
            <a:extLst>
              <a:ext uri="{FF2B5EF4-FFF2-40B4-BE49-F238E27FC236}">
                <a16:creationId xmlns:a16="http://schemas.microsoft.com/office/drawing/2014/main" id="{6EC2FA3D-9338-4911-B7F7-DC922440024C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3766455" y="5943600"/>
            <a:ext cx="914400" cy="914400"/>
          </a:xfrm>
          <a:prstGeom prst="rect">
            <a:avLst/>
          </a:prstGeom>
        </p:spPr>
      </p:pic>
      <p:pic>
        <p:nvPicPr>
          <p:cNvPr id="92" name="Graphic 91" descr="Puzzle">
            <a:extLst>
              <a:ext uri="{FF2B5EF4-FFF2-40B4-BE49-F238E27FC236}">
                <a16:creationId xmlns:a16="http://schemas.microsoft.com/office/drawing/2014/main" id="{2B5A7477-CEF5-47B6-A930-9D555CD12C60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4702626" y="5943600"/>
            <a:ext cx="914400" cy="914400"/>
          </a:xfrm>
          <a:prstGeom prst="rect">
            <a:avLst/>
          </a:prstGeom>
        </p:spPr>
      </p:pic>
      <p:pic>
        <p:nvPicPr>
          <p:cNvPr id="94" name="Graphic 93" descr="Puzzle pieces">
            <a:extLst>
              <a:ext uri="{FF2B5EF4-FFF2-40B4-BE49-F238E27FC236}">
                <a16:creationId xmlns:a16="http://schemas.microsoft.com/office/drawing/2014/main" id="{8C52D571-E2C4-419A-B718-2E94BF6A1A2D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5638797" y="5943600"/>
            <a:ext cx="914400" cy="914400"/>
          </a:xfrm>
          <a:prstGeom prst="rect">
            <a:avLst/>
          </a:prstGeom>
        </p:spPr>
      </p:pic>
      <p:pic>
        <p:nvPicPr>
          <p:cNvPr id="96" name="Graphic 95" descr="Maze">
            <a:extLst>
              <a:ext uri="{FF2B5EF4-FFF2-40B4-BE49-F238E27FC236}">
                <a16:creationId xmlns:a16="http://schemas.microsoft.com/office/drawing/2014/main" id="{9881B12F-480B-4EA2-A776-CC9D7E48B3CF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6574968" y="5943600"/>
            <a:ext cx="914400" cy="914400"/>
          </a:xfrm>
          <a:prstGeom prst="rect">
            <a:avLst/>
          </a:prstGeom>
        </p:spPr>
      </p:pic>
      <p:pic>
        <p:nvPicPr>
          <p:cNvPr id="98" name="Graphic 97" descr="Dice ">
            <a:extLst>
              <a:ext uri="{FF2B5EF4-FFF2-40B4-BE49-F238E27FC236}">
                <a16:creationId xmlns:a16="http://schemas.microsoft.com/office/drawing/2014/main" id="{AD4E1ADC-D8D8-4220-814C-E9AC5341FC7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7511139" y="5943600"/>
            <a:ext cx="914400" cy="914400"/>
          </a:xfrm>
          <a:prstGeom prst="rect">
            <a:avLst/>
          </a:prstGeom>
        </p:spPr>
      </p:pic>
      <p:pic>
        <p:nvPicPr>
          <p:cNvPr id="100" name="Graphic 99" descr="Key">
            <a:extLst>
              <a:ext uri="{FF2B5EF4-FFF2-40B4-BE49-F238E27FC236}">
                <a16:creationId xmlns:a16="http://schemas.microsoft.com/office/drawing/2014/main" id="{B6660CE0-CFAE-4146-8362-60F201263272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8447310" y="5943600"/>
            <a:ext cx="914400" cy="914400"/>
          </a:xfrm>
          <a:prstGeom prst="rect">
            <a:avLst/>
          </a:prstGeom>
        </p:spPr>
      </p:pic>
      <p:pic>
        <p:nvPicPr>
          <p:cNvPr id="102" name="Graphic 101" descr="Unlock">
            <a:extLst>
              <a:ext uri="{FF2B5EF4-FFF2-40B4-BE49-F238E27FC236}">
                <a16:creationId xmlns:a16="http://schemas.microsoft.com/office/drawing/2014/main" id="{F064C8F1-0705-4622-AE3E-15B1B140F70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9383481" y="5943600"/>
            <a:ext cx="914400" cy="914400"/>
          </a:xfrm>
          <a:prstGeom prst="rect">
            <a:avLst/>
          </a:prstGeom>
        </p:spPr>
      </p:pic>
      <p:pic>
        <p:nvPicPr>
          <p:cNvPr id="104" name="Graphic 103" descr="Lock">
            <a:extLst>
              <a:ext uri="{FF2B5EF4-FFF2-40B4-BE49-F238E27FC236}">
                <a16:creationId xmlns:a16="http://schemas.microsoft.com/office/drawing/2014/main" id="{1DDAE291-26E4-4A06-BC61-C9B2A86401C1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10319652" y="5943600"/>
            <a:ext cx="914400" cy="914400"/>
          </a:xfrm>
          <a:prstGeom prst="rect">
            <a:avLst/>
          </a:prstGeom>
        </p:spPr>
      </p:pic>
      <p:pic>
        <p:nvPicPr>
          <p:cNvPr id="106" name="Graphic 105" descr="Robber">
            <a:extLst>
              <a:ext uri="{FF2B5EF4-FFF2-40B4-BE49-F238E27FC236}">
                <a16:creationId xmlns:a16="http://schemas.microsoft.com/office/drawing/2014/main" id="{82558184-BD6C-4A4E-B89F-8B9D9CB3D3E9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11255823" y="5943600"/>
            <a:ext cx="914400" cy="914400"/>
          </a:xfrm>
          <a:prstGeom prst="rect">
            <a:avLst/>
          </a:prstGeom>
        </p:spPr>
      </p:pic>
      <p:pic>
        <p:nvPicPr>
          <p:cNvPr id="108" name="Graphic 107" descr="Raised hand">
            <a:extLst>
              <a:ext uri="{FF2B5EF4-FFF2-40B4-BE49-F238E27FC236}">
                <a16:creationId xmlns:a16="http://schemas.microsoft.com/office/drawing/2014/main" id="{42BF615B-E424-4B2F-AFAB-A1228A68D01B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0" y="5131097"/>
            <a:ext cx="914400" cy="914400"/>
          </a:xfrm>
          <a:prstGeom prst="rect">
            <a:avLst/>
          </a:prstGeom>
        </p:spPr>
      </p:pic>
      <p:pic>
        <p:nvPicPr>
          <p:cNvPr id="110" name="Graphic 109" descr="Thumbs up sign">
            <a:extLst>
              <a:ext uri="{FF2B5EF4-FFF2-40B4-BE49-F238E27FC236}">
                <a16:creationId xmlns:a16="http://schemas.microsoft.com/office/drawing/2014/main" id="{AC4B7D84-D8E7-497E-81B6-6F80DD6B084C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08185" y="5131097"/>
            <a:ext cx="914400" cy="914400"/>
          </a:xfrm>
          <a:prstGeom prst="rect">
            <a:avLst/>
          </a:prstGeom>
        </p:spPr>
      </p:pic>
      <p:pic>
        <p:nvPicPr>
          <p:cNvPr id="112" name="Graphic 111" descr="Right pointing backhand index ">
            <a:extLst>
              <a:ext uri="{FF2B5EF4-FFF2-40B4-BE49-F238E27FC236}">
                <a16:creationId xmlns:a16="http://schemas.microsoft.com/office/drawing/2014/main" id="{43485F79-4FA8-46A1-8DEB-749D6B3C35A7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2016370" y="5131097"/>
            <a:ext cx="914400" cy="914400"/>
          </a:xfrm>
          <a:prstGeom prst="rect">
            <a:avLst/>
          </a:prstGeom>
        </p:spPr>
      </p:pic>
      <p:pic>
        <p:nvPicPr>
          <p:cNvPr id="114" name="Graphic 113" descr="Help">
            <a:extLst>
              <a:ext uri="{FF2B5EF4-FFF2-40B4-BE49-F238E27FC236}">
                <a16:creationId xmlns:a16="http://schemas.microsoft.com/office/drawing/2014/main" id="{FA6C88EB-E0A5-4DD1-ACBE-479879157938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3024555" y="5131097"/>
            <a:ext cx="914400" cy="914400"/>
          </a:xfrm>
          <a:prstGeom prst="rect">
            <a:avLst/>
          </a:prstGeom>
        </p:spPr>
      </p:pic>
      <p:pic>
        <p:nvPicPr>
          <p:cNvPr id="116" name="Graphic 115" descr="No sign">
            <a:extLst>
              <a:ext uri="{FF2B5EF4-FFF2-40B4-BE49-F238E27FC236}">
                <a16:creationId xmlns:a16="http://schemas.microsoft.com/office/drawing/2014/main" id="{93683F5D-8EF9-4EF1-9CCB-C367179ABB08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4032740" y="5131097"/>
            <a:ext cx="914400" cy="914400"/>
          </a:xfrm>
          <a:prstGeom prst="rect">
            <a:avLst/>
          </a:prstGeom>
        </p:spPr>
      </p:pic>
      <p:pic>
        <p:nvPicPr>
          <p:cNvPr id="118" name="Graphic 117" descr="Radioactive">
            <a:extLst>
              <a:ext uri="{FF2B5EF4-FFF2-40B4-BE49-F238E27FC236}">
                <a16:creationId xmlns:a16="http://schemas.microsoft.com/office/drawing/2014/main" id="{08C51750-81DB-4F5C-840E-73E207CE84E6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5040925" y="5131097"/>
            <a:ext cx="914400" cy="914400"/>
          </a:xfrm>
          <a:prstGeom prst="rect">
            <a:avLst/>
          </a:prstGeom>
        </p:spPr>
      </p:pic>
      <p:pic>
        <p:nvPicPr>
          <p:cNvPr id="120" name="Graphic 119" descr="Recycle">
            <a:extLst>
              <a:ext uri="{FF2B5EF4-FFF2-40B4-BE49-F238E27FC236}">
                <a16:creationId xmlns:a16="http://schemas.microsoft.com/office/drawing/2014/main" id="{CB30A040-3A0A-4B83-9E60-700C8CB1ACC8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6049110" y="5131097"/>
            <a:ext cx="914400" cy="914400"/>
          </a:xfrm>
          <a:prstGeom prst="rect">
            <a:avLst/>
          </a:prstGeom>
        </p:spPr>
      </p:pic>
      <p:pic>
        <p:nvPicPr>
          <p:cNvPr id="122" name="Graphic 121" descr="High voltage">
            <a:extLst>
              <a:ext uri="{FF2B5EF4-FFF2-40B4-BE49-F238E27FC236}">
                <a16:creationId xmlns:a16="http://schemas.microsoft.com/office/drawing/2014/main" id="{75E22569-B35C-4759-A9C3-07527A73E68D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7057295" y="5131097"/>
            <a:ext cx="914400" cy="914400"/>
          </a:xfrm>
          <a:prstGeom prst="rect">
            <a:avLst/>
          </a:prstGeom>
        </p:spPr>
      </p:pic>
      <p:pic>
        <p:nvPicPr>
          <p:cNvPr id="124" name="Graphic 123" descr="Warning">
            <a:extLst>
              <a:ext uri="{FF2B5EF4-FFF2-40B4-BE49-F238E27FC236}">
                <a16:creationId xmlns:a16="http://schemas.microsoft.com/office/drawing/2014/main" id="{01CF0FB7-F027-4BBE-948C-D092A4F805C3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8065480" y="5131097"/>
            <a:ext cx="914400" cy="914400"/>
          </a:xfrm>
          <a:prstGeom prst="rect">
            <a:avLst/>
          </a:prstGeom>
        </p:spPr>
      </p:pic>
      <p:pic>
        <p:nvPicPr>
          <p:cNvPr id="126" name="Graphic 125" descr="Irritant">
            <a:extLst>
              <a:ext uri="{FF2B5EF4-FFF2-40B4-BE49-F238E27FC236}">
                <a16:creationId xmlns:a16="http://schemas.microsoft.com/office/drawing/2014/main" id="{D828D8B6-441D-4166-BAB3-7EB2F5012472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9073665" y="5131097"/>
            <a:ext cx="914400" cy="914400"/>
          </a:xfrm>
          <a:prstGeom prst="rect">
            <a:avLst/>
          </a:prstGeom>
        </p:spPr>
      </p:pic>
      <p:pic>
        <p:nvPicPr>
          <p:cNvPr id="128" name="Graphic 127" descr="Radioactive">
            <a:extLst>
              <a:ext uri="{FF2B5EF4-FFF2-40B4-BE49-F238E27FC236}">
                <a16:creationId xmlns:a16="http://schemas.microsoft.com/office/drawing/2014/main" id="{71414A4B-A859-42E5-A535-388D48DA40B8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10081850" y="5131097"/>
            <a:ext cx="914400" cy="914400"/>
          </a:xfrm>
          <a:prstGeom prst="rect">
            <a:avLst/>
          </a:prstGeom>
        </p:spPr>
      </p:pic>
      <p:pic>
        <p:nvPicPr>
          <p:cNvPr id="130" name="Graphic 129" descr="Danger">
            <a:extLst>
              <a:ext uri="{FF2B5EF4-FFF2-40B4-BE49-F238E27FC236}">
                <a16:creationId xmlns:a16="http://schemas.microsoft.com/office/drawing/2014/main" id="{AA4B73B8-B281-4E10-8116-6AE285F9D630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1090035" y="5131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1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51CC-93C2-4C43-ACC8-94FF5F19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id="{A5990C87-2BCC-4E41-91C2-536BD8B5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" y="1939413"/>
            <a:ext cx="914400" cy="914400"/>
          </a:xfrm>
          <a:prstGeom prst="rect">
            <a:avLst/>
          </a:prstGeom>
        </p:spPr>
      </p:pic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41A0E7E5-41E2-4D70-9B2D-F266616F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0000" y="1939413"/>
            <a:ext cx="914400" cy="914400"/>
          </a:xfrm>
          <a:prstGeom prst="rect">
            <a:avLst/>
          </a:prstGeom>
        </p:spPr>
      </p:pic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6DD954C5-91E5-48A1-A8F5-25ED7F91E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00" y="1939413"/>
            <a:ext cx="914400" cy="914400"/>
          </a:xfrm>
          <a:prstGeom prst="rect">
            <a:avLst/>
          </a:prstGeom>
        </p:spPr>
      </p:pic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30D8BCF2-6E76-47FB-B311-69BB7A848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4400" y="1939413"/>
            <a:ext cx="914400" cy="914400"/>
          </a:xfrm>
          <a:prstGeom prst="rect">
            <a:avLst/>
          </a:prstGeom>
        </p:spPr>
      </p:pic>
      <p:pic>
        <p:nvPicPr>
          <p:cNvPr id="12" name="Graphic 11" descr="Cloud Computing">
            <a:extLst>
              <a:ext uri="{FF2B5EF4-FFF2-40B4-BE49-F238E27FC236}">
                <a16:creationId xmlns:a16="http://schemas.microsoft.com/office/drawing/2014/main" id="{7F813A5B-1B96-41B2-905A-38B5AA5D41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46600" y="1939413"/>
            <a:ext cx="914400" cy="914400"/>
          </a:xfrm>
          <a:prstGeom prst="rect">
            <a:avLst/>
          </a:prstGeom>
        </p:spPr>
      </p:pic>
      <p:pic>
        <p:nvPicPr>
          <p:cNvPr id="14" name="Graphic 13" descr="Printer">
            <a:extLst>
              <a:ext uri="{FF2B5EF4-FFF2-40B4-BE49-F238E27FC236}">
                <a16:creationId xmlns:a16="http://schemas.microsoft.com/office/drawing/2014/main" id="{ACE514F3-8600-4534-A0B0-DFA4742FB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1939413"/>
            <a:ext cx="914400" cy="914400"/>
          </a:xfrm>
          <a:prstGeom prst="rect">
            <a:avLst/>
          </a:prstGeom>
        </p:spPr>
      </p:pic>
      <p:pic>
        <p:nvPicPr>
          <p:cNvPr id="16" name="Graphic 15" descr="Shredder">
            <a:extLst>
              <a:ext uri="{FF2B5EF4-FFF2-40B4-BE49-F238E27FC236}">
                <a16:creationId xmlns:a16="http://schemas.microsoft.com/office/drawing/2014/main" id="{ED65DA63-02CD-45C2-955A-27C40D26A1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1000" y="1939413"/>
            <a:ext cx="914400" cy="914400"/>
          </a:xfrm>
          <a:prstGeom prst="rect">
            <a:avLst/>
          </a:prstGeom>
        </p:spPr>
      </p:pic>
      <p:pic>
        <p:nvPicPr>
          <p:cNvPr id="18" name="Graphic 17" descr="Server">
            <a:extLst>
              <a:ext uri="{FF2B5EF4-FFF2-40B4-BE49-F238E27FC236}">
                <a16:creationId xmlns:a16="http://schemas.microsoft.com/office/drawing/2014/main" id="{A9ABF2D4-C601-4119-94F0-9D656DE06A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23200" y="1939413"/>
            <a:ext cx="914400" cy="914400"/>
          </a:xfrm>
          <a:prstGeom prst="rect">
            <a:avLst/>
          </a:prstGeom>
        </p:spPr>
      </p:pic>
      <p:pic>
        <p:nvPicPr>
          <p:cNvPr id="20" name="Graphic 19" descr="Processor">
            <a:extLst>
              <a:ext uri="{FF2B5EF4-FFF2-40B4-BE49-F238E27FC236}">
                <a16:creationId xmlns:a16="http://schemas.microsoft.com/office/drawing/2014/main" id="{9F8141CE-7A0A-4306-ADAF-2525377C80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15400" y="1939413"/>
            <a:ext cx="914400" cy="914400"/>
          </a:xfrm>
          <a:prstGeom prst="rect">
            <a:avLst/>
          </a:prstGeom>
        </p:spPr>
      </p:pic>
      <p:pic>
        <p:nvPicPr>
          <p:cNvPr id="22" name="Graphic 21" descr="Wireless router">
            <a:extLst>
              <a:ext uri="{FF2B5EF4-FFF2-40B4-BE49-F238E27FC236}">
                <a16:creationId xmlns:a16="http://schemas.microsoft.com/office/drawing/2014/main" id="{5DF32F4C-E130-4A54-A2E1-70A8943E78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07600" y="1939413"/>
            <a:ext cx="914400" cy="914400"/>
          </a:xfrm>
          <a:prstGeom prst="rect">
            <a:avLst/>
          </a:prstGeom>
        </p:spPr>
      </p:pic>
      <p:pic>
        <p:nvPicPr>
          <p:cNvPr id="24" name="Graphic 23" descr="Typewriter">
            <a:extLst>
              <a:ext uri="{FF2B5EF4-FFF2-40B4-BE49-F238E27FC236}">
                <a16:creationId xmlns:a16="http://schemas.microsoft.com/office/drawing/2014/main" id="{907E6775-594F-4A35-9EA7-384E910980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099800" y="1939413"/>
            <a:ext cx="914400" cy="914400"/>
          </a:xfrm>
          <a:prstGeom prst="rect">
            <a:avLst/>
          </a:prstGeom>
        </p:spPr>
      </p:pic>
      <p:pic>
        <p:nvPicPr>
          <p:cNvPr id="26" name="Graphic 25" descr="Disk">
            <a:extLst>
              <a:ext uri="{FF2B5EF4-FFF2-40B4-BE49-F238E27FC236}">
                <a16:creationId xmlns:a16="http://schemas.microsoft.com/office/drawing/2014/main" id="{F8CB7530-2C2F-4701-91B8-22C6A6A908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2971800"/>
            <a:ext cx="914400" cy="914400"/>
          </a:xfrm>
          <a:prstGeom prst="rect">
            <a:avLst/>
          </a:prstGeom>
        </p:spPr>
      </p:pic>
      <p:pic>
        <p:nvPicPr>
          <p:cNvPr id="28" name="Graphic 27" descr="Camera">
            <a:extLst>
              <a:ext uri="{FF2B5EF4-FFF2-40B4-BE49-F238E27FC236}">
                <a16:creationId xmlns:a16="http://schemas.microsoft.com/office/drawing/2014/main" id="{1F760922-F823-4434-BB26-7B641E1403D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7508" y="2971800"/>
            <a:ext cx="914400" cy="914400"/>
          </a:xfrm>
          <a:prstGeom prst="rect">
            <a:avLst/>
          </a:prstGeom>
        </p:spPr>
      </p:pic>
      <p:pic>
        <p:nvPicPr>
          <p:cNvPr id="30" name="Graphic 29" descr="Calculator">
            <a:extLst>
              <a:ext uri="{FF2B5EF4-FFF2-40B4-BE49-F238E27FC236}">
                <a16:creationId xmlns:a16="http://schemas.microsoft.com/office/drawing/2014/main" id="{A43BCDA4-5746-4800-A398-047683680D5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35016" y="2971800"/>
            <a:ext cx="914400" cy="914400"/>
          </a:xfrm>
          <a:prstGeom prst="rect">
            <a:avLst/>
          </a:prstGeom>
        </p:spPr>
      </p:pic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ACB05CEC-69C3-40FE-9C2D-5F538E28921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602524" y="2971800"/>
            <a:ext cx="914400" cy="914400"/>
          </a:xfrm>
          <a:prstGeom prst="rect">
            <a:avLst/>
          </a:prstGeom>
        </p:spPr>
      </p:pic>
      <p:pic>
        <p:nvPicPr>
          <p:cNvPr id="34" name="Graphic 33" descr="Hammer">
            <a:extLst>
              <a:ext uri="{FF2B5EF4-FFF2-40B4-BE49-F238E27FC236}">
                <a16:creationId xmlns:a16="http://schemas.microsoft.com/office/drawing/2014/main" id="{63A0F1D6-7EA7-4337-B4E8-CE6B0A99166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470032" y="2971800"/>
            <a:ext cx="914400" cy="914400"/>
          </a:xfrm>
          <a:prstGeom prst="rect">
            <a:avLst/>
          </a:prstGeom>
        </p:spPr>
      </p:pic>
      <p:pic>
        <p:nvPicPr>
          <p:cNvPr id="36" name="Graphic 35" descr="Tools">
            <a:extLst>
              <a:ext uri="{FF2B5EF4-FFF2-40B4-BE49-F238E27FC236}">
                <a16:creationId xmlns:a16="http://schemas.microsoft.com/office/drawing/2014/main" id="{C7D43AB3-1F40-4CC6-A19B-1669DC788BF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337540" y="2971800"/>
            <a:ext cx="914400" cy="914400"/>
          </a:xfrm>
          <a:prstGeom prst="rect">
            <a:avLst/>
          </a:prstGeom>
        </p:spPr>
      </p:pic>
      <p:pic>
        <p:nvPicPr>
          <p:cNvPr id="38" name="Graphic 37" descr="Pocket knife">
            <a:extLst>
              <a:ext uri="{FF2B5EF4-FFF2-40B4-BE49-F238E27FC236}">
                <a16:creationId xmlns:a16="http://schemas.microsoft.com/office/drawing/2014/main" id="{6E995E23-A2D4-4518-ABCD-F7378FBE999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05048" y="2971800"/>
            <a:ext cx="914400" cy="914400"/>
          </a:xfrm>
          <a:prstGeom prst="rect">
            <a:avLst/>
          </a:prstGeom>
        </p:spPr>
      </p:pic>
      <p:pic>
        <p:nvPicPr>
          <p:cNvPr id="40" name="Graphic 39" descr="Paint">
            <a:extLst>
              <a:ext uri="{FF2B5EF4-FFF2-40B4-BE49-F238E27FC236}">
                <a16:creationId xmlns:a16="http://schemas.microsoft.com/office/drawing/2014/main" id="{248E76FE-4445-44F1-A345-AF1A59A909C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072556" y="2971800"/>
            <a:ext cx="914400" cy="914400"/>
          </a:xfrm>
          <a:prstGeom prst="rect">
            <a:avLst/>
          </a:prstGeom>
        </p:spPr>
      </p:pic>
      <p:pic>
        <p:nvPicPr>
          <p:cNvPr id="42" name="Graphic 41" descr="Car">
            <a:extLst>
              <a:ext uri="{FF2B5EF4-FFF2-40B4-BE49-F238E27FC236}">
                <a16:creationId xmlns:a16="http://schemas.microsoft.com/office/drawing/2014/main" id="{1AA57E21-1F82-42BD-AC9B-3BF80C040AA5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940064" y="2971800"/>
            <a:ext cx="914400" cy="914400"/>
          </a:xfrm>
          <a:prstGeom prst="rect">
            <a:avLst/>
          </a:prstGeom>
        </p:spPr>
      </p:pic>
      <p:pic>
        <p:nvPicPr>
          <p:cNvPr id="44" name="Graphic 43" descr="Truck">
            <a:extLst>
              <a:ext uri="{FF2B5EF4-FFF2-40B4-BE49-F238E27FC236}">
                <a16:creationId xmlns:a16="http://schemas.microsoft.com/office/drawing/2014/main" id="{487CC266-A97E-45B4-A0C9-CA50F81AE0D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807572" y="2971800"/>
            <a:ext cx="914400" cy="914400"/>
          </a:xfrm>
          <a:prstGeom prst="rect">
            <a:avLst/>
          </a:prstGeom>
        </p:spPr>
      </p:pic>
      <p:pic>
        <p:nvPicPr>
          <p:cNvPr id="46" name="Graphic 45" descr="Scooter">
            <a:extLst>
              <a:ext uri="{FF2B5EF4-FFF2-40B4-BE49-F238E27FC236}">
                <a16:creationId xmlns:a16="http://schemas.microsoft.com/office/drawing/2014/main" id="{AB335651-F398-4DB3-B7AD-630FBF1F571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75080" y="2971800"/>
            <a:ext cx="914400" cy="914400"/>
          </a:xfrm>
          <a:prstGeom prst="rect">
            <a:avLst/>
          </a:prstGeom>
        </p:spPr>
      </p:pic>
      <p:pic>
        <p:nvPicPr>
          <p:cNvPr id="48" name="Graphic 47" descr="Bus">
            <a:extLst>
              <a:ext uri="{FF2B5EF4-FFF2-40B4-BE49-F238E27FC236}">
                <a16:creationId xmlns:a16="http://schemas.microsoft.com/office/drawing/2014/main" id="{68F3C4C9-59E6-455B-985A-F0514754185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542588" y="2971800"/>
            <a:ext cx="914400" cy="914400"/>
          </a:xfrm>
          <a:prstGeom prst="rect">
            <a:avLst/>
          </a:prstGeom>
        </p:spPr>
      </p:pic>
      <p:pic>
        <p:nvPicPr>
          <p:cNvPr id="50" name="Graphic 49" descr="Train">
            <a:extLst>
              <a:ext uri="{FF2B5EF4-FFF2-40B4-BE49-F238E27FC236}">
                <a16:creationId xmlns:a16="http://schemas.microsoft.com/office/drawing/2014/main" id="{B2474E72-0F04-4600-8A15-0716383A4B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410096" y="2971800"/>
            <a:ext cx="914400" cy="914400"/>
          </a:xfrm>
          <a:prstGeom prst="rect">
            <a:avLst/>
          </a:prstGeom>
        </p:spPr>
      </p:pic>
      <p:pic>
        <p:nvPicPr>
          <p:cNvPr id="52" name="Graphic 51" descr="Helicopter">
            <a:extLst>
              <a:ext uri="{FF2B5EF4-FFF2-40B4-BE49-F238E27FC236}">
                <a16:creationId xmlns:a16="http://schemas.microsoft.com/office/drawing/2014/main" id="{092A23DF-0186-4C38-B7BB-6DE2E14C387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1277600" y="2971800"/>
            <a:ext cx="914400" cy="914400"/>
          </a:xfrm>
          <a:prstGeom prst="rect">
            <a:avLst/>
          </a:prstGeom>
        </p:spPr>
      </p:pic>
      <p:pic>
        <p:nvPicPr>
          <p:cNvPr id="54" name="Graphic 53" descr="Airplane">
            <a:extLst>
              <a:ext uri="{FF2B5EF4-FFF2-40B4-BE49-F238E27FC236}">
                <a16:creationId xmlns:a16="http://schemas.microsoft.com/office/drawing/2014/main" id="{D188801D-1AE5-48BC-854D-FEC420CBBE75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0" y="4468761"/>
            <a:ext cx="914400" cy="914400"/>
          </a:xfrm>
          <a:prstGeom prst="rect">
            <a:avLst/>
          </a:prstGeom>
        </p:spPr>
      </p:pic>
      <p:pic>
        <p:nvPicPr>
          <p:cNvPr id="56" name="Graphic 55" descr="Bulldozer">
            <a:extLst>
              <a:ext uri="{FF2B5EF4-FFF2-40B4-BE49-F238E27FC236}">
                <a16:creationId xmlns:a16="http://schemas.microsoft.com/office/drawing/2014/main" id="{6FDDA271-806C-40F7-8F69-FCBAB39EF42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36171" y="4468761"/>
            <a:ext cx="914400" cy="914400"/>
          </a:xfrm>
          <a:prstGeom prst="rect">
            <a:avLst/>
          </a:prstGeom>
        </p:spPr>
      </p:pic>
      <p:pic>
        <p:nvPicPr>
          <p:cNvPr id="58" name="Graphic 57" descr="Cement truck">
            <a:extLst>
              <a:ext uri="{FF2B5EF4-FFF2-40B4-BE49-F238E27FC236}">
                <a16:creationId xmlns:a16="http://schemas.microsoft.com/office/drawing/2014/main" id="{C1C7011A-CB95-4DF7-A0C0-B06180985BB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872342" y="4468761"/>
            <a:ext cx="914400" cy="914400"/>
          </a:xfrm>
          <a:prstGeom prst="rect">
            <a:avLst/>
          </a:prstGeom>
        </p:spPr>
      </p:pic>
      <p:pic>
        <p:nvPicPr>
          <p:cNvPr id="60" name="Graphic 59" descr="Cruise ship">
            <a:extLst>
              <a:ext uri="{FF2B5EF4-FFF2-40B4-BE49-F238E27FC236}">
                <a16:creationId xmlns:a16="http://schemas.microsoft.com/office/drawing/2014/main" id="{CEE82E4A-F681-4C0B-8F33-EEA6E4AAFC0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808513" y="4468761"/>
            <a:ext cx="914400" cy="914400"/>
          </a:xfrm>
          <a:prstGeom prst="rect">
            <a:avLst/>
          </a:prstGeom>
        </p:spPr>
      </p:pic>
      <p:pic>
        <p:nvPicPr>
          <p:cNvPr id="62" name="Graphic 61" descr="Tug boat">
            <a:extLst>
              <a:ext uri="{FF2B5EF4-FFF2-40B4-BE49-F238E27FC236}">
                <a16:creationId xmlns:a16="http://schemas.microsoft.com/office/drawing/2014/main" id="{9940F556-CB3E-4131-B0D6-BAB4A507851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3744684" y="4468761"/>
            <a:ext cx="914400" cy="914400"/>
          </a:xfrm>
          <a:prstGeom prst="rect">
            <a:avLst/>
          </a:prstGeom>
        </p:spPr>
      </p:pic>
      <p:pic>
        <p:nvPicPr>
          <p:cNvPr id="64" name="Graphic 63" descr="Sun">
            <a:extLst>
              <a:ext uri="{FF2B5EF4-FFF2-40B4-BE49-F238E27FC236}">
                <a16:creationId xmlns:a16="http://schemas.microsoft.com/office/drawing/2014/main" id="{67B08F99-1686-4C7A-8C6B-5250B17105F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680855" y="4468761"/>
            <a:ext cx="914400" cy="914400"/>
          </a:xfrm>
          <a:prstGeom prst="rect">
            <a:avLst/>
          </a:prstGeom>
        </p:spPr>
      </p:pic>
      <p:pic>
        <p:nvPicPr>
          <p:cNvPr id="66" name="Graphic 65" descr="Partial sun">
            <a:extLst>
              <a:ext uri="{FF2B5EF4-FFF2-40B4-BE49-F238E27FC236}">
                <a16:creationId xmlns:a16="http://schemas.microsoft.com/office/drawing/2014/main" id="{0B92BF69-B01E-467D-A71E-D8B8933CAA9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5617026" y="4468761"/>
            <a:ext cx="914400" cy="914400"/>
          </a:xfrm>
          <a:prstGeom prst="rect">
            <a:avLst/>
          </a:prstGeom>
        </p:spPr>
      </p:pic>
      <p:pic>
        <p:nvPicPr>
          <p:cNvPr id="68" name="Graphic 67" descr="Lightning">
            <a:extLst>
              <a:ext uri="{FF2B5EF4-FFF2-40B4-BE49-F238E27FC236}">
                <a16:creationId xmlns:a16="http://schemas.microsoft.com/office/drawing/2014/main" id="{61180CBE-5C10-4F01-BE5C-377D5748423D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553197" y="4468761"/>
            <a:ext cx="914400" cy="914400"/>
          </a:xfrm>
          <a:prstGeom prst="rect">
            <a:avLst/>
          </a:prstGeom>
        </p:spPr>
      </p:pic>
      <p:pic>
        <p:nvPicPr>
          <p:cNvPr id="70" name="Graphic 69" descr="Rain">
            <a:extLst>
              <a:ext uri="{FF2B5EF4-FFF2-40B4-BE49-F238E27FC236}">
                <a16:creationId xmlns:a16="http://schemas.microsoft.com/office/drawing/2014/main" id="{E4999F63-77FF-4C8E-A20F-98ABC0ED6A62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489368" y="4468761"/>
            <a:ext cx="914400" cy="914400"/>
          </a:xfrm>
          <a:prstGeom prst="rect">
            <a:avLst/>
          </a:prstGeom>
        </p:spPr>
      </p:pic>
      <p:pic>
        <p:nvPicPr>
          <p:cNvPr id="72" name="Graphic 71" descr="Snow">
            <a:extLst>
              <a:ext uri="{FF2B5EF4-FFF2-40B4-BE49-F238E27FC236}">
                <a16:creationId xmlns:a16="http://schemas.microsoft.com/office/drawing/2014/main" id="{356235D5-600C-497D-9EE6-294589DD878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425539" y="4468761"/>
            <a:ext cx="914400" cy="914400"/>
          </a:xfrm>
          <a:prstGeom prst="rect">
            <a:avLst/>
          </a:prstGeom>
        </p:spPr>
      </p:pic>
      <p:pic>
        <p:nvPicPr>
          <p:cNvPr id="74" name="Graphic 73" descr="Moon and stars">
            <a:extLst>
              <a:ext uri="{FF2B5EF4-FFF2-40B4-BE49-F238E27FC236}">
                <a16:creationId xmlns:a16="http://schemas.microsoft.com/office/drawing/2014/main" id="{5850E63F-A614-4F73-A1B0-0A7B4A20315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361710" y="4468761"/>
            <a:ext cx="914400" cy="914400"/>
          </a:xfrm>
          <a:prstGeom prst="rect">
            <a:avLst/>
          </a:prstGeom>
        </p:spPr>
      </p:pic>
      <p:pic>
        <p:nvPicPr>
          <p:cNvPr id="76" name="Graphic 75" descr="Snowflake">
            <a:extLst>
              <a:ext uri="{FF2B5EF4-FFF2-40B4-BE49-F238E27FC236}">
                <a16:creationId xmlns:a16="http://schemas.microsoft.com/office/drawing/2014/main" id="{6BACDDF7-2226-44F8-8F94-E878B2E926B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0297881" y="4468761"/>
            <a:ext cx="914400" cy="914400"/>
          </a:xfrm>
          <a:prstGeom prst="rect">
            <a:avLst/>
          </a:prstGeom>
        </p:spPr>
      </p:pic>
      <p:pic>
        <p:nvPicPr>
          <p:cNvPr id="78" name="Graphic 77" descr="Snowman">
            <a:extLst>
              <a:ext uri="{FF2B5EF4-FFF2-40B4-BE49-F238E27FC236}">
                <a16:creationId xmlns:a16="http://schemas.microsoft.com/office/drawing/2014/main" id="{A7373B6E-168D-4DC1-92A4-E3A4DFFB6D25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1234052" y="44687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</dc:creator>
  <cp:lastModifiedBy>Alex M</cp:lastModifiedBy>
  <cp:revision>2</cp:revision>
  <dcterms:created xsi:type="dcterms:W3CDTF">2019-08-07T02:07:17Z</dcterms:created>
  <dcterms:modified xsi:type="dcterms:W3CDTF">2019-08-07T02:37:38Z</dcterms:modified>
</cp:coreProperties>
</file>