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1F908C-2BD5-4E09-BDF0-3FB82547294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7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7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892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1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ED708B-DECD-482A-90C3-B23895F24A0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834791-65B5-4956-B955-A805A07B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Остров сокровищ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Задание №1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mybiz.ru/wp-content/uploads/2015/07/treasure-ma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r="15808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ru-RU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 b="1" dirty="0"/>
              <a:t>В наших руках оказалась карта клада.</a:t>
            </a:r>
            <a:r>
              <a:rPr lang="ru-RU" sz="1500" dirty="0"/>
              <a:t> Древние сокровища Френсиса Дрейка ждут нас на солнечном и зеленом острове Карибского моря. К сожалению, добраться до острова мы уже не успеем – весть о кладе разошлась по всемирной паутине и тысячи желающих уже садятся в лодки и гребут, плывут, летят… Как же нам быть?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 dirty="0"/>
              <a:t>Эксперты </a:t>
            </a:r>
            <a:r>
              <a:rPr lang="en-US" sz="1500" dirty="0"/>
              <a:t>FLS </a:t>
            </a:r>
            <a:r>
              <a:rPr lang="ru-RU" sz="1500" dirty="0"/>
              <a:t>выяснили, что на острове есть старая метеостанция, на которой, о чудо, есть</a:t>
            </a:r>
            <a:r>
              <a:rPr lang="ru-RU" sz="1500" b="1" dirty="0"/>
              <a:t> небольшой робот-манипулятор</a:t>
            </a:r>
            <a:r>
              <a:rPr lang="ru-RU" sz="1500" dirty="0"/>
              <a:t>. Это мощная машина способна идти куда скажут и выполнять простейшие манипуляции.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 b="1" dirty="0"/>
              <a:t>Мы можем загрузить в него программу</a:t>
            </a:r>
            <a:r>
              <a:rPr lang="ru-RU" sz="1500" dirty="0"/>
              <a:t>, дойти до клада и перепрятать его!</a:t>
            </a:r>
          </a:p>
        </p:txBody>
      </p:sp>
    </p:spTree>
    <p:extLst>
      <p:ext uri="{BB962C8B-B14F-4D97-AF65-F5344CB8AC3E}">
        <p14:creationId xmlns:p14="http://schemas.microsoft.com/office/powerpoint/2010/main" val="14509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.io.ua/img_aa/medium/3067/05/306705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5" b="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Прочитать карту</a:t>
            </a:r>
            <a:r>
              <a:rPr lang="ru-RU" dirty="0"/>
              <a:t>. Файл с картой будет немедленно выслан вам на почту! Как только вы назовете почту….</a:t>
            </a:r>
          </a:p>
          <a:p>
            <a:r>
              <a:rPr lang="ru-RU" b="1" dirty="0"/>
              <a:t>Визуализировать карту.</a:t>
            </a:r>
            <a:r>
              <a:rPr lang="ru-RU" dirty="0"/>
              <a:t> Мы рекомендуем использовать </a:t>
            </a:r>
            <a:r>
              <a:rPr lang="en-US" dirty="0"/>
              <a:t>.NET Console Application</a:t>
            </a:r>
            <a:r>
              <a:rPr lang="ru-RU" dirty="0"/>
              <a:t>, чтобы лучше понимать то, как путь будет выглядеть для робота.</a:t>
            </a:r>
          </a:p>
          <a:p>
            <a:r>
              <a:rPr lang="ru-RU" b="1" dirty="0"/>
              <a:t>Проложить путь</a:t>
            </a:r>
            <a:r>
              <a:rPr lang="ru-RU" dirty="0"/>
              <a:t> от места, где находится робот до клада. Мы рекомендуем алгоритм </a:t>
            </a:r>
            <a:r>
              <a:rPr lang="en-US" dirty="0"/>
              <a:t>A* (A-star)</a:t>
            </a:r>
            <a:r>
              <a:rPr lang="ru-RU" dirty="0"/>
              <a:t>. </a:t>
            </a:r>
          </a:p>
          <a:p>
            <a:r>
              <a:rPr lang="ru-RU" b="1" dirty="0"/>
              <a:t>Путь нужно проложить оптимально</a:t>
            </a:r>
            <a:r>
              <a:rPr lang="ru-RU" dirty="0"/>
              <a:t>. Робот старый – может разрядиться :(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2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remiumgallery.fr/1561-thickbox_default/revoltech-pixar-collection-no002-wall-e-figuri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ru-RU" dirty="0"/>
              <a:t>Что мы знаем?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ru-RU" b="1" dirty="0"/>
              <a:t>Робот выезжает из любой точки базы.</a:t>
            </a:r>
            <a:r>
              <a:rPr lang="ru-RU" dirty="0"/>
              <a:t> Он может выпрыгнуть даже с крыши, но мы рекомендуем вывести его через дверь – так он останется довольным.</a:t>
            </a:r>
          </a:p>
          <a:p>
            <a:r>
              <a:rPr lang="ru-RU" b="1" dirty="0"/>
              <a:t>На карте есть река.</a:t>
            </a:r>
            <a:r>
              <a:rPr lang="ru-RU" dirty="0"/>
              <a:t> Робот не может пересечь реку – он утонет.</a:t>
            </a:r>
          </a:p>
          <a:p>
            <a:r>
              <a:rPr lang="ru-RU" b="1" dirty="0"/>
              <a:t>На реке есть мост.</a:t>
            </a:r>
            <a:r>
              <a:rPr lang="ru-RU" dirty="0"/>
              <a:t> Робот легко проедет по нему.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9" y="639097"/>
            <a:ext cx="4645831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ru-RU" dirty="0"/>
              <a:t>План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1500" dirty="0"/>
              <a:t>Прочитайте карту, где положение элементов указано как </a:t>
            </a:r>
            <a:r>
              <a:rPr lang="en-US" sz="1500" dirty="0" smtClean="0"/>
              <a:t>BASE(4,5:9,7)</a:t>
            </a:r>
            <a:r>
              <a:rPr lang="ru-RU" sz="1500" dirty="0" smtClean="0"/>
              <a:t>, </a:t>
            </a:r>
            <a:r>
              <a:rPr lang="en-US" sz="1500" dirty="0" smtClean="0"/>
              <a:t>WATER(19,0-&gt;19,7-&gt;23,11-&gt;19,15-&gt;16,15-&gt;12,19),</a:t>
            </a:r>
            <a:r>
              <a:rPr lang="ru-RU" sz="1500" dirty="0" smtClean="0"/>
              <a:t> </a:t>
            </a:r>
            <a:r>
              <a:rPr lang="en-US" sz="1500" dirty="0" smtClean="0"/>
              <a:t>BRIDGE(19</a:t>
            </a:r>
            <a:r>
              <a:rPr lang="en-US" sz="1500" dirty="0"/>
              <a:t>,</a:t>
            </a:r>
            <a:r>
              <a:rPr lang="ru-RU" sz="1500" dirty="0"/>
              <a:t> </a:t>
            </a:r>
            <a:r>
              <a:rPr lang="en-US" sz="1500" dirty="0"/>
              <a:t>5</a:t>
            </a:r>
            <a:r>
              <a:rPr lang="en-US" sz="1500" dirty="0" smtClean="0"/>
              <a:t>)</a:t>
            </a:r>
            <a:r>
              <a:rPr lang="ru-RU" sz="1500" dirty="0" smtClean="0"/>
              <a:t> и т.п.</a:t>
            </a:r>
            <a:endParaRPr lang="en-US" sz="1500" dirty="0"/>
          </a:p>
          <a:p>
            <a:pPr>
              <a:lnSpc>
                <a:spcPct val="80000"/>
              </a:lnSpc>
            </a:pPr>
            <a:r>
              <a:rPr lang="ru-RU" sz="1500" dirty="0"/>
              <a:t>Нарисуйте карту, обозначив базу (</a:t>
            </a:r>
            <a:r>
              <a:rPr lang="en-US" sz="1500" b="1" dirty="0"/>
              <a:t>@</a:t>
            </a:r>
            <a:r>
              <a:rPr lang="ru-RU" sz="1500" dirty="0"/>
              <a:t>). База имеет четыре выхода в центре каждой из четырех сторон.</a:t>
            </a:r>
          </a:p>
          <a:p>
            <a:pPr>
              <a:lnSpc>
                <a:spcPct val="80000"/>
              </a:lnSpc>
            </a:pPr>
            <a:r>
              <a:rPr lang="ru-RU" sz="1500" dirty="0"/>
              <a:t>Создайте реку (</a:t>
            </a:r>
            <a:r>
              <a:rPr lang="en-US" sz="1500" b="1" dirty="0"/>
              <a:t>~</a:t>
            </a:r>
            <a:r>
              <a:rPr lang="ru-RU" sz="1500" dirty="0"/>
              <a:t>).</a:t>
            </a:r>
            <a:endParaRPr lang="en-US" sz="1500" dirty="0"/>
          </a:p>
          <a:p>
            <a:pPr>
              <a:lnSpc>
                <a:spcPct val="80000"/>
              </a:lnSpc>
            </a:pPr>
            <a:r>
              <a:rPr lang="ru-RU" sz="1500" dirty="0"/>
              <a:t>Обозначьте мост (</a:t>
            </a:r>
            <a:r>
              <a:rPr lang="en-US" sz="1500" b="1" dirty="0"/>
              <a:t>#</a:t>
            </a:r>
            <a:r>
              <a:rPr lang="ru-RU" sz="1500" dirty="0"/>
              <a:t>).</a:t>
            </a:r>
          </a:p>
          <a:p>
            <a:pPr>
              <a:lnSpc>
                <a:spcPct val="80000"/>
              </a:lnSpc>
            </a:pPr>
            <a:r>
              <a:rPr lang="ru-RU" sz="1500" dirty="0"/>
              <a:t>Укажите клад (</a:t>
            </a:r>
            <a:r>
              <a:rPr lang="en-US" sz="1500" b="1" dirty="0"/>
              <a:t>+</a:t>
            </a:r>
            <a:r>
              <a:rPr lang="ru-RU" sz="1500" dirty="0"/>
              <a:t>)</a:t>
            </a:r>
            <a:endParaRPr lang="en-US" sz="1500" dirty="0"/>
          </a:p>
          <a:p>
            <a:pPr>
              <a:lnSpc>
                <a:spcPct val="80000"/>
              </a:lnSpc>
            </a:pPr>
            <a:r>
              <a:rPr lang="ru-RU" sz="1500" dirty="0"/>
              <a:t>Ваша программа должна вычислить и нарисовать путь робота</a:t>
            </a:r>
            <a:r>
              <a:rPr lang="en-US" sz="1500" dirty="0"/>
              <a:t> </a:t>
            </a:r>
            <a:r>
              <a:rPr lang="ru-RU" sz="1500" dirty="0"/>
              <a:t>от базы к кладу </a:t>
            </a:r>
            <a:r>
              <a:rPr lang="en-US" sz="1500" dirty="0"/>
              <a:t>(</a:t>
            </a:r>
            <a:r>
              <a:rPr lang="en-US" sz="1500" b="1" dirty="0"/>
              <a:t>%</a:t>
            </a:r>
            <a:r>
              <a:rPr lang="en-US" sz="1500" dirty="0"/>
              <a:t>)</a:t>
            </a:r>
            <a:r>
              <a:rPr lang="ru-RU" sz="1500" dirty="0" smtClean="0"/>
              <a:t>. </a:t>
            </a:r>
            <a:r>
              <a:rPr lang="ru-RU" sz="1500" dirty="0"/>
              <a:t>Путь должен начинаться </a:t>
            </a:r>
            <a:r>
              <a:rPr lang="ru-RU" sz="1500" dirty="0" smtClean="0"/>
              <a:t>от одного из выходов базы.</a:t>
            </a:r>
            <a:endParaRPr lang="ru-RU" sz="15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1500" dirty="0"/>
              <a:t>Не расстраивайтесь, если это выглядит не очень красиво.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1500" dirty="0"/>
              <a:t>Ваша задача –</a:t>
            </a:r>
            <a:r>
              <a:rPr lang="en-US" sz="1500" dirty="0"/>
              <a:t> </a:t>
            </a:r>
            <a:r>
              <a:rPr lang="ru-RU" sz="1500" dirty="0"/>
              <a:t>довести робота до сокровищ!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453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Успехов!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Задание №1 будет считаться выполненным особенно хорошо, если вы оптимизируете свой алгоритм рисования и поиска таким образом, чтобы робот находил путь на любой, случайно сгенерированной карте. </a:t>
            </a:r>
          </a:p>
          <a:p>
            <a:r>
              <a:rPr lang="ru-RU" dirty="0"/>
              <a:t>Попробуйте, Это действительно интересно!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8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387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Остров сокровищ</vt:lpstr>
      <vt:lpstr>История</vt:lpstr>
      <vt:lpstr>задача</vt:lpstr>
      <vt:lpstr>Что мы знаем?</vt:lpstr>
      <vt:lpstr>План решения</vt:lpstr>
      <vt:lpstr>Успехов!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Остров сокровищ</dc:title>
  <dc:creator>Кирилл Бажайкин</dc:creator>
  <cp:lastModifiedBy>Michael Shipaev</cp:lastModifiedBy>
  <cp:revision>9</cp:revision>
  <dcterms:created xsi:type="dcterms:W3CDTF">2017-01-30T08:10:14Z</dcterms:created>
  <dcterms:modified xsi:type="dcterms:W3CDTF">2017-01-30T13:09:32Z</dcterms:modified>
</cp:coreProperties>
</file>