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96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165508-CCF7-4483-956A-D9B57421BCF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934CA6-C376-491A-A887-3016F21D8DC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40772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5508-CCF7-4483-956A-D9B57421BCF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CA6-C376-491A-A887-3016F21D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5508-CCF7-4483-956A-D9B57421BCF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CA6-C376-491A-A887-3016F21D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6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5508-CCF7-4483-956A-D9B57421BCF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CA6-C376-491A-A887-3016F21D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9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65508-CCF7-4483-956A-D9B57421BCF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934CA6-C376-491A-A887-3016F21D8D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66446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5508-CCF7-4483-956A-D9B57421BCF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CA6-C376-491A-A887-3016F21D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74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5508-CCF7-4483-956A-D9B57421BCF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CA6-C376-491A-A887-3016F21D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20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5508-CCF7-4483-956A-D9B57421BCF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CA6-C376-491A-A887-3016F21D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9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5508-CCF7-4483-956A-D9B57421BCF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CA6-C376-491A-A887-3016F21D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1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65508-CCF7-4483-956A-D9B57421BCF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934CA6-C376-491A-A887-3016F21D8D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3769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65508-CCF7-4483-956A-D9B57421BCF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934CA6-C376-491A-A887-3016F21D8D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346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E165508-CCF7-4483-956A-D9B57421BCF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7934CA6-C376-491A-A887-3016F21D8D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677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6EAB-2D71-49FE-9C25-AE6E57E08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</a:t>
            </a:r>
            <a:r>
              <a:rPr lang="en-US" sz="6000" dirty="0"/>
              <a:t>rganic </a:t>
            </a:r>
            <a:r>
              <a:rPr lang="en-US" b="1" dirty="0"/>
              <a:t>c</a:t>
            </a:r>
            <a:r>
              <a:rPr lang="en-US" sz="6000" dirty="0"/>
              <a:t>hemistry </a:t>
            </a:r>
            <a:r>
              <a:rPr lang="en-US" b="1" dirty="0"/>
              <a:t>v</a:t>
            </a:r>
            <a:r>
              <a:rPr lang="en-US" sz="6000" dirty="0"/>
              <a:t>isualiser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3817-98F3-4E49-B84E-613FC3A87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52532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26803B-CA9C-4CA0-AF5C-4F23FE7D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913" y="1293798"/>
            <a:ext cx="6302288" cy="42704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1990E8-C35B-45E0-AA21-2570607D9FE7}"/>
              </a:ext>
            </a:extLst>
          </p:cNvPr>
          <p:cNvSpPr txBox="1"/>
          <p:nvPr/>
        </p:nvSpPr>
        <p:spPr>
          <a:xfrm>
            <a:off x="2005013" y="2038350"/>
            <a:ext cx="25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IUPAC names here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4D16588-74B6-47CA-90CC-99C69320C28E}"/>
              </a:ext>
            </a:extLst>
          </p:cNvPr>
          <p:cNvSpPr/>
          <p:nvPr/>
        </p:nvSpPr>
        <p:spPr>
          <a:xfrm>
            <a:off x="4586288" y="2099191"/>
            <a:ext cx="704850" cy="2476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297DA04-FCC3-4250-9DC6-F6B5CAB0EC7F}"/>
              </a:ext>
            </a:extLst>
          </p:cNvPr>
          <p:cNvSpPr txBox="1"/>
          <p:nvPr/>
        </p:nvSpPr>
        <p:spPr>
          <a:xfrm>
            <a:off x="1397388" y="2749570"/>
            <a:ext cx="31889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Click to enter ‘cyclohexane’ in the textbox</a:t>
            </a:r>
          </a:p>
        </p:txBody>
      </p:sp>
    </p:spTree>
    <p:extLst>
      <p:ext uri="{BB962C8B-B14F-4D97-AF65-F5344CB8AC3E}">
        <p14:creationId xmlns:p14="http://schemas.microsoft.com/office/powerpoint/2010/main" val="188761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26803B-CA9C-4CA0-AF5C-4F23FE7D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388" y="1293798"/>
            <a:ext cx="6302288" cy="42704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1990E8-C35B-45E0-AA21-2570607D9FE7}"/>
              </a:ext>
            </a:extLst>
          </p:cNvPr>
          <p:cNvSpPr txBox="1"/>
          <p:nvPr/>
        </p:nvSpPr>
        <p:spPr>
          <a:xfrm>
            <a:off x="804863" y="2038350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‘enter’ to display the compound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4D16588-74B6-47CA-90CC-99C69320C28E}"/>
              </a:ext>
            </a:extLst>
          </p:cNvPr>
          <p:cNvSpPr/>
          <p:nvPr/>
        </p:nvSpPr>
        <p:spPr>
          <a:xfrm>
            <a:off x="4586288" y="2099191"/>
            <a:ext cx="704850" cy="2476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297DA04-FCC3-4250-9DC6-F6B5CAB0EC7F}"/>
              </a:ext>
            </a:extLst>
          </p:cNvPr>
          <p:cNvSpPr txBox="1"/>
          <p:nvPr/>
        </p:nvSpPr>
        <p:spPr>
          <a:xfrm>
            <a:off x="1473037" y="2755450"/>
            <a:ext cx="308893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Click to press enter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9897A8-481D-475C-A802-12615F0AB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388" y="1296848"/>
            <a:ext cx="6311813" cy="426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6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26803B-CA9C-4CA0-AF5C-4F23FE7D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388" y="1293798"/>
            <a:ext cx="6302288" cy="427040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4D16588-74B6-47CA-90CC-99C69320C28E}"/>
              </a:ext>
            </a:extLst>
          </p:cNvPr>
          <p:cNvSpPr/>
          <p:nvPr/>
        </p:nvSpPr>
        <p:spPr>
          <a:xfrm>
            <a:off x="4586288" y="1527691"/>
            <a:ext cx="704850" cy="2476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1A9DAB-94D2-488B-8720-DBE498E0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389" y="1293798"/>
            <a:ext cx="6332274" cy="42704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E59CB7-7793-4FF6-8CC7-D3610FCAB1FD}"/>
              </a:ext>
            </a:extLst>
          </p:cNvPr>
          <p:cNvSpPr txBox="1"/>
          <p:nvPr/>
        </p:nvSpPr>
        <p:spPr>
          <a:xfrm>
            <a:off x="804862" y="1270039"/>
            <a:ext cx="385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Looks great! Click the ‘File’ menu to see the actions available.</a:t>
            </a:r>
          </a:p>
        </p:txBody>
      </p:sp>
      <p:sp>
        <p:nvSpPr>
          <p:cNvPr id="7" name="TextBox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297DA04-FCC3-4250-9DC6-F6B5CAB0EC7F}"/>
              </a:ext>
            </a:extLst>
          </p:cNvPr>
          <p:cNvSpPr txBox="1"/>
          <p:nvPr/>
        </p:nvSpPr>
        <p:spPr>
          <a:xfrm>
            <a:off x="5407015" y="1552422"/>
            <a:ext cx="341062" cy="176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3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26803B-CA9C-4CA0-AF5C-4F23FE7D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388" y="1293798"/>
            <a:ext cx="6302288" cy="42704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E59CB7-7793-4FF6-8CC7-D3610FCAB1FD}"/>
              </a:ext>
            </a:extLst>
          </p:cNvPr>
          <p:cNvSpPr txBox="1"/>
          <p:nvPr/>
        </p:nvSpPr>
        <p:spPr>
          <a:xfrm>
            <a:off x="804863" y="1541454"/>
            <a:ext cx="385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‘save’ and ‘load’ menu items can save and load your compound.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098B3-133B-4E28-AC41-990C1FB43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388" y="1293798"/>
            <a:ext cx="6302288" cy="42704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BB0F39-7AC8-42CE-A176-F80A30D65644}"/>
              </a:ext>
            </a:extLst>
          </p:cNvPr>
          <p:cNvSpPr txBox="1"/>
          <p:nvPr/>
        </p:nvSpPr>
        <p:spPr>
          <a:xfrm>
            <a:off x="804862" y="2139469"/>
            <a:ext cx="385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‘export’ menu item can export your compound as either a PNG or JPG picture file.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15D9F-13EF-462C-8FA4-C5D7736749B5}"/>
              </a:ext>
            </a:extLst>
          </p:cNvPr>
          <p:cNvSpPr txBox="1"/>
          <p:nvPr/>
        </p:nvSpPr>
        <p:spPr>
          <a:xfrm>
            <a:off x="804861" y="2967334"/>
            <a:ext cx="385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‘exit’ menu item exits Organic Chemistry Visualiser.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4D16588-74B6-47CA-90CC-99C69320C28E}"/>
              </a:ext>
            </a:extLst>
          </p:cNvPr>
          <p:cNvSpPr/>
          <p:nvPr/>
        </p:nvSpPr>
        <p:spPr>
          <a:xfrm rot="10800000">
            <a:off x="6234113" y="1537798"/>
            <a:ext cx="704850" cy="2476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297DA04-FCC3-4250-9DC6-F6B5CAB0EC7F}"/>
              </a:ext>
            </a:extLst>
          </p:cNvPr>
          <p:cNvSpPr txBox="1"/>
          <p:nvPr/>
        </p:nvSpPr>
        <p:spPr>
          <a:xfrm>
            <a:off x="5667940" y="1537797"/>
            <a:ext cx="566174" cy="179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3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26803B-CA9C-4CA0-AF5C-4F23FE7D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388" y="1293798"/>
            <a:ext cx="6302288" cy="42704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1A9DAB-94D2-488B-8720-DBE498E0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389" y="1293798"/>
            <a:ext cx="6332274" cy="42704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E59CB7-7793-4FF6-8CC7-D3610FCAB1FD}"/>
              </a:ext>
            </a:extLst>
          </p:cNvPr>
          <p:cNvSpPr txBox="1"/>
          <p:nvPr/>
        </p:nvSpPr>
        <p:spPr>
          <a:xfrm>
            <a:off x="804862" y="1270039"/>
            <a:ext cx="385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all examples of Organic Compounds that can be displayed. Select ‘TNT’.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50F1D-1261-44FE-9282-63B57D4FB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388" y="1270039"/>
            <a:ext cx="6346010" cy="429416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4D16588-74B6-47CA-90CC-99C69320C28E}"/>
              </a:ext>
            </a:extLst>
          </p:cNvPr>
          <p:cNvSpPr/>
          <p:nvPr/>
        </p:nvSpPr>
        <p:spPr>
          <a:xfrm>
            <a:off x="4938712" y="1684079"/>
            <a:ext cx="704850" cy="2476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297DA04-FCC3-4250-9DC6-F6B5CAB0EC7F}"/>
              </a:ext>
            </a:extLst>
          </p:cNvPr>
          <p:cNvSpPr txBox="1"/>
          <p:nvPr/>
        </p:nvSpPr>
        <p:spPr>
          <a:xfrm>
            <a:off x="5953891" y="1684079"/>
            <a:ext cx="1523020" cy="209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0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26803B-CA9C-4CA0-AF5C-4F23FE7D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388" y="1293798"/>
            <a:ext cx="6302288" cy="42704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E59CB7-7793-4FF6-8CC7-D3610FCAB1FD}"/>
              </a:ext>
            </a:extLst>
          </p:cNvPr>
          <p:cNvSpPr txBox="1"/>
          <p:nvPr/>
        </p:nvSpPr>
        <p:spPr>
          <a:xfrm>
            <a:off x="804862" y="1270039"/>
            <a:ext cx="3857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you go! That’s all you need to know to start using OCV. To finish off, select the ‘Examples’ menu once more and then select ‘Complex Example 1’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A88B0C-6A49-4389-8E73-4238E7AE7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389" y="1293798"/>
            <a:ext cx="6310898" cy="4270403"/>
          </a:xfrm>
          <a:prstGeom prst="rect">
            <a:avLst/>
          </a:prstGeom>
        </p:spPr>
      </p:pic>
      <p:sp>
        <p:nvSpPr>
          <p:cNvPr id="7" name="TextBox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297DA04-FCC3-4250-9DC6-F6B5CAB0EC7F}"/>
              </a:ext>
            </a:extLst>
          </p:cNvPr>
          <p:cNvSpPr txBox="1"/>
          <p:nvPr/>
        </p:nvSpPr>
        <p:spPr>
          <a:xfrm>
            <a:off x="5665753" y="1550551"/>
            <a:ext cx="558636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26803B-CA9C-4CA0-AF5C-4F23FE7D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388" y="1293798"/>
            <a:ext cx="6302288" cy="42704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E59CB7-7793-4FF6-8CC7-D3610FCAB1FD}"/>
              </a:ext>
            </a:extLst>
          </p:cNvPr>
          <p:cNvSpPr txBox="1"/>
          <p:nvPr/>
        </p:nvSpPr>
        <p:spPr>
          <a:xfrm>
            <a:off x="804862" y="1270039"/>
            <a:ext cx="3857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you go! That’s all you need to know to start using OCV. To finish off, select the ‘Examples’ menu once more and then select ‘Complex Example 1’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A88B0C-6A49-4389-8E73-4238E7AE7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389" y="1293798"/>
            <a:ext cx="6310898" cy="4270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E22B6A-6C55-43F6-B8A1-6854C677E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388" y="1270039"/>
            <a:ext cx="6346010" cy="4294162"/>
          </a:xfrm>
          <a:prstGeom prst="rect">
            <a:avLst/>
          </a:prstGeom>
        </p:spPr>
      </p:pic>
      <p:sp>
        <p:nvSpPr>
          <p:cNvPr id="7" name="TextBox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297DA04-FCC3-4250-9DC6-F6B5CAB0EC7F}"/>
              </a:ext>
            </a:extLst>
          </p:cNvPr>
          <p:cNvSpPr txBox="1"/>
          <p:nvPr/>
        </p:nvSpPr>
        <p:spPr>
          <a:xfrm>
            <a:off x="5953891" y="3594616"/>
            <a:ext cx="1511259" cy="24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12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26803B-CA9C-4CA0-AF5C-4F23FE7D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388" y="1293798"/>
            <a:ext cx="6302288" cy="42704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E59CB7-7793-4FF6-8CC7-D3610FCAB1FD}"/>
              </a:ext>
            </a:extLst>
          </p:cNvPr>
          <p:cNvSpPr txBox="1"/>
          <p:nvPr/>
        </p:nvSpPr>
        <p:spPr>
          <a:xfrm>
            <a:off x="804862" y="1270039"/>
            <a:ext cx="385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Wow! What wacky compounds can you make with Organic Chemistry Visualiser?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A88B0C-6A49-4389-8E73-4238E7AE7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389" y="1293798"/>
            <a:ext cx="6310898" cy="4270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E22B6A-6C55-43F6-B8A1-6854C677E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388" y="1270039"/>
            <a:ext cx="6346010" cy="42941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B7187B-F21B-4BD6-B257-0E1012730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387" y="1270039"/>
            <a:ext cx="6337769" cy="42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310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52</TotalTime>
  <Words>191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Bahnschrift</vt:lpstr>
      <vt:lpstr>Franklin Gothic Book</vt:lpstr>
      <vt:lpstr>Crop</vt:lpstr>
      <vt:lpstr>organic chemistry visualiser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organic chemistry visualiser</dc:title>
  <dc:creator>Alvin Charles</dc:creator>
  <cp:lastModifiedBy>Alvin Charles</cp:lastModifiedBy>
  <cp:revision>30</cp:revision>
  <dcterms:created xsi:type="dcterms:W3CDTF">2019-05-22T17:07:56Z</dcterms:created>
  <dcterms:modified xsi:type="dcterms:W3CDTF">2019-05-23T12:41:29Z</dcterms:modified>
</cp:coreProperties>
</file>