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8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5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8/31/24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8/31/24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8/31/24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8/31/24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8/31/24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8/31/24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8/31/24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72734" y="2157826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75180" y="-440435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597" y="851512"/>
            <a:ext cx="6316913" cy="5794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1654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Determining expert relevance with respect to interview board subject and candidates’ area of expertise.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Smart Automation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 - 99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Name-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DYNAMO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0086" y="53669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76425" y="-271174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      </a:t>
            </a:r>
            <a:r>
              <a:rPr lang="en-US" sz="3600" b="1" u="sng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97938" y="47570"/>
            <a:ext cx="1611032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b="1" dirty="0"/>
              <a:t>DYNAMO</a:t>
            </a:r>
            <a:endParaRPr lang="en-IN" b="1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2428" y="-23642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48725BA-F0BC-A742-A2F8-BA8360A869FF}"/>
              </a:ext>
            </a:extLst>
          </p:cNvPr>
          <p:cNvSpPr/>
          <p:nvPr/>
        </p:nvSpPr>
        <p:spPr>
          <a:xfrm>
            <a:off x="492642" y="1124489"/>
            <a:ext cx="3359297" cy="2607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2A9180-456D-0D4A-A6F5-A73D87500A93}"/>
              </a:ext>
            </a:extLst>
          </p:cNvPr>
          <p:cNvSpPr/>
          <p:nvPr/>
        </p:nvSpPr>
        <p:spPr>
          <a:xfrm>
            <a:off x="4292304" y="1132558"/>
            <a:ext cx="3359297" cy="2607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39CAE8-A00A-5B46-99B2-79A16DF4EA1B}"/>
              </a:ext>
            </a:extLst>
          </p:cNvPr>
          <p:cNvSpPr/>
          <p:nvPr/>
        </p:nvSpPr>
        <p:spPr>
          <a:xfrm>
            <a:off x="8222778" y="1119358"/>
            <a:ext cx="3359297" cy="2607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3EEB84-6058-F44D-997A-AD44F8713A9D}"/>
              </a:ext>
            </a:extLst>
          </p:cNvPr>
          <p:cNvSpPr/>
          <p:nvPr/>
        </p:nvSpPr>
        <p:spPr>
          <a:xfrm>
            <a:off x="818707" y="1383024"/>
            <a:ext cx="2647507" cy="509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KEY POINTS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906365-0B07-C340-A1F1-645FA22F6406}"/>
              </a:ext>
            </a:extLst>
          </p:cNvPr>
          <p:cNvSpPr/>
          <p:nvPr/>
        </p:nvSpPr>
        <p:spPr>
          <a:xfrm>
            <a:off x="4648200" y="1383023"/>
            <a:ext cx="2647507" cy="509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PROBLEM ADDRESSED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13B21A-7378-6C41-91C0-42F2728378DA}"/>
              </a:ext>
            </a:extLst>
          </p:cNvPr>
          <p:cNvSpPr/>
          <p:nvPr/>
        </p:nvSpPr>
        <p:spPr>
          <a:xfrm>
            <a:off x="8543232" y="1372965"/>
            <a:ext cx="2718391" cy="509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INNOVATION &amp; UNIQUENESS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FEF4D2-9E62-124B-B630-5F4F9E30B09A}"/>
              </a:ext>
            </a:extLst>
          </p:cNvPr>
          <p:cNvSpPr txBox="1"/>
          <p:nvPr/>
        </p:nvSpPr>
        <p:spPr>
          <a:xfrm>
            <a:off x="818707" y="2135966"/>
            <a:ext cx="26475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Profile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Matching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Panel Creation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Application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BB9113-3B42-5F45-BEEE-7CD1F2BEEAF8}"/>
              </a:ext>
            </a:extLst>
          </p:cNvPr>
          <p:cNvSpPr txBox="1"/>
          <p:nvPr/>
        </p:nvSpPr>
        <p:spPr>
          <a:xfrm>
            <a:off x="4648200" y="2112185"/>
            <a:ext cx="26475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Bias Reduction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Resource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Consistent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E9BD65-3850-3B40-A092-3573035B454A}"/>
              </a:ext>
            </a:extLst>
          </p:cNvPr>
          <p:cNvSpPr txBox="1"/>
          <p:nvPr/>
        </p:nvSpPr>
        <p:spPr>
          <a:xfrm>
            <a:off x="8591696" y="2212718"/>
            <a:ext cx="2844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NLP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Comprehensive Scoring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Automated Suggestions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Tech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Scalability &amp; Adaptability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1E57BD63-1425-CD43-B03A-98D07CD0CE1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20208"/>
            <a:ext cx="1611032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 DYNAMO</a:t>
            </a:r>
            <a:endParaRPr lang="en-IN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AC69E1-5EFA-B040-802F-E7E7B91ABA4E}"/>
              </a:ext>
            </a:extLst>
          </p:cNvPr>
          <p:cNvSpPr/>
          <p:nvPr/>
        </p:nvSpPr>
        <p:spPr>
          <a:xfrm>
            <a:off x="141713" y="1230451"/>
            <a:ext cx="3221665" cy="49151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DF121D-19C8-5E41-83C6-26C01F654D00}"/>
              </a:ext>
            </a:extLst>
          </p:cNvPr>
          <p:cNvSpPr/>
          <p:nvPr/>
        </p:nvSpPr>
        <p:spPr>
          <a:xfrm>
            <a:off x="293127" y="1357621"/>
            <a:ext cx="1307805" cy="19644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734CB-16D4-204A-A5AB-BAB0B595CEC8}"/>
              </a:ext>
            </a:extLst>
          </p:cNvPr>
          <p:cNvSpPr/>
          <p:nvPr/>
        </p:nvSpPr>
        <p:spPr>
          <a:xfrm>
            <a:off x="1839432" y="1357621"/>
            <a:ext cx="1307805" cy="19644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Backend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Flask/Django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Hugging face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Text process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Feature Extraction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Similarity Scoring &amp;Calculation</a:t>
            </a:r>
          </a:p>
          <a:p>
            <a:pPr algn="ctr"/>
            <a:endParaRPr lang="en-US" sz="1400" b="1" u="sng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B514BA-4417-0146-84B4-85D03CDC8F31}"/>
              </a:ext>
            </a:extLst>
          </p:cNvPr>
          <p:cNvSpPr/>
          <p:nvPr/>
        </p:nvSpPr>
        <p:spPr>
          <a:xfrm>
            <a:off x="1828251" y="3688035"/>
            <a:ext cx="1307805" cy="19644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13C818-3145-C547-A95C-D38FA0447668}"/>
              </a:ext>
            </a:extLst>
          </p:cNvPr>
          <p:cNvSpPr/>
          <p:nvPr/>
        </p:nvSpPr>
        <p:spPr>
          <a:xfrm>
            <a:off x="293127" y="3663131"/>
            <a:ext cx="1307805" cy="19644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MongoDB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03D82-F81B-B44E-A3ED-B81B8F1B623E}"/>
              </a:ext>
            </a:extLst>
          </p:cNvPr>
          <p:cNvSpPr txBox="1"/>
          <p:nvPr/>
        </p:nvSpPr>
        <p:spPr>
          <a:xfrm>
            <a:off x="375895" y="1357621"/>
            <a:ext cx="11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Frontend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745CD3-6E5C-D34D-BEDC-FF5157C4B44C}"/>
              </a:ext>
            </a:extLst>
          </p:cNvPr>
          <p:cNvSpPr txBox="1"/>
          <p:nvPr/>
        </p:nvSpPr>
        <p:spPr>
          <a:xfrm>
            <a:off x="375896" y="1894536"/>
            <a:ext cx="1142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React.js</a:t>
            </a:r>
          </a:p>
          <a:p>
            <a:endParaRPr lang="en-US" sz="1600" b="1" dirty="0"/>
          </a:p>
          <a:p>
            <a:r>
              <a:rPr lang="en-US" sz="1600" b="1" dirty="0"/>
              <a:t>HTML/CSS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5E2C54-50AB-794D-B855-E53A0DFAD461}"/>
              </a:ext>
            </a:extLst>
          </p:cNvPr>
          <p:cNvSpPr txBox="1"/>
          <p:nvPr/>
        </p:nvSpPr>
        <p:spPr>
          <a:xfrm>
            <a:off x="375895" y="3750250"/>
            <a:ext cx="11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Database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2BEB20-8EC4-184C-88A2-E7EB6D7A1831}"/>
              </a:ext>
            </a:extLst>
          </p:cNvPr>
          <p:cNvSpPr txBox="1"/>
          <p:nvPr/>
        </p:nvSpPr>
        <p:spPr>
          <a:xfrm>
            <a:off x="1795888" y="3765639"/>
            <a:ext cx="139489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u="sng" dirty="0"/>
              <a:t>Development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6E8A6E-C912-8444-8CF7-5B591E24A784}"/>
              </a:ext>
            </a:extLst>
          </p:cNvPr>
          <p:cNvSpPr txBox="1"/>
          <p:nvPr/>
        </p:nvSpPr>
        <p:spPr>
          <a:xfrm>
            <a:off x="1878309" y="4247094"/>
            <a:ext cx="107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Cloud Services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34110F1-D827-7740-BB43-0F6A76692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778" y="1304518"/>
            <a:ext cx="6966910" cy="46819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4775" y="81376"/>
            <a:ext cx="1676399" cy="89969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DYNAMO</a:t>
            </a:r>
            <a:endParaRPr lang="en-IN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C19640-A0ED-92FC-9029-EC480E43223F}"/>
              </a:ext>
            </a:extLst>
          </p:cNvPr>
          <p:cNvSpPr/>
          <p:nvPr/>
        </p:nvSpPr>
        <p:spPr>
          <a:xfrm>
            <a:off x="914400" y="1752600"/>
            <a:ext cx="3848986" cy="37242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Technical Feasibility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Economic Feasibility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Legal Feasibility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Resource availability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60BF12-659A-D99E-1702-858EB3E96C2B}"/>
              </a:ext>
            </a:extLst>
          </p:cNvPr>
          <p:cNvSpPr/>
          <p:nvPr/>
        </p:nvSpPr>
        <p:spPr>
          <a:xfrm>
            <a:off x="6539322" y="1752599"/>
            <a:ext cx="3640172" cy="37242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9F3F48-2F02-402F-6D10-7EE60EA4A011}"/>
              </a:ext>
            </a:extLst>
          </p:cNvPr>
          <p:cNvSpPr/>
          <p:nvPr/>
        </p:nvSpPr>
        <p:spPr>
          <a:xfrm>
            <a:off x="1274909" y="1943100"/>
            <a:ext cx="3127967" cy="7905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FEASIBILITY ANALYSIS</a:t>
            </a:r>
            <a:endParaRPr lang="en-IN" b="1" u="sng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4EB98E-94D6-2AFE-59F5-4E7CF54BB092}"/>
              </a:ext>
            </a:extLst>
          </p:cNvPr>
          <p:cNvSpPr/>
          <p:nvPr/>
        </p:nvSpPr>
        <p:spPr>
          <a:xfrm>
            <a:off x="6845596" y="1918475"/>
            <a:ext cx="3130400" cy="781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VIABILITY</a:t>
            </a:r>
            <a:endParaRPr lang="en-IN" b="1" u="sng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A583E2-F7AE-3C4E-A778-10ED58CE0D37}"/>
              </a:ext>
            </a:extLst>
          </p:cNvPr>
          <p:cNvSpPr txBox="1"/>
          <p:nvPr/>
        </p:nvSpPr>
        <p:spPr>
          <a:xfrm>
            <a:off x="6953693" y="2921031"/>
            <a:ext cx="28502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Organizational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Long-Term Sustainability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Regulatory and Ethical Considerations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Adoption and Integration</a:t>
            </a:r>
            <a:endParaRPr lang="en-IN" dirty="0">
              <a:solidFill>
                <a:srgbClr val="000000"/>
              </a:solidFill>
              <a:latin typeface="-webkit-standar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latin typeface="-webkit-standard"/>
            </a:endParaRPr>
          </a:p>
        </p:txBody>
      </p:sp>
    </p:spTree>
    <p:extLst>
      <p:ext uri="{BB962C8B-B14F-4D97-AF65-F5344CB8AC3E}">
        <p14:creationId xmlns:p14="http://schemas.microsoft.com/office/powerpoint/2010/main" val="408161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5589" y="-140752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-9394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54166"/>
            <a:ext cx="1631374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DYNAMO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2AADF6-7536-F340-8EE1-2275F870887A}"/>
              </a:ext>
            </a:extLst>
          </p:cNvPr>
          <p:cNvSpPr/>
          <p:nvPr/>
        </p:nvSpPr>
        <p:spPr>
          <a:xfrm>
            <a:off x="6671985" y="1200754"/>
            <a:ext cx="4401879" cy="46038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224BF8-6644-D741-ACDB-40865944CD75}"/>
              </a:ext>
            </a:extLst>
          </p:cNvPr>
          <p:cNvSpPr/>
          <p:nvPr/>
        </p:nvSpPr>
        <p:spPr>
          <a:xfrm>
            <a:off x="801900" y="1200754"/>
            <a:ext cx="4107711" cy="46038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6ADD8E-FE28-AA45-BFEF-2C510FFB7BAE}"/>
              </a:ext>
            </a:extLst>
          </p:cNvPr>
          <p:cNvSpPr/>
          <p:nvPr/>
        </p:nvSpPr>
        <p:spPr>
          <a:xfrm>
            <a:off x="957201" y="1360967"/>
            <a:ext cx="3562374" cy="5411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POTENTIAL IMPACT ON THE TARGET AUDIENCE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70024B-5716-1E43-8724-72BDAE99AB5A}"/>
              </a:ext>
            </a:extLst>
          </p:cNvPr>
          <p:cNvSpPr txBox="1"/>
          <p:nvPr/>
        </p:nvSpPr>
        <p:spPr>
          <a:xfrm>
            <a:off x="957201" y="2265682"/>
            <a:ext cx="33811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 Recruitment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Candidate Experience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Efficient Resource Utilization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Smart Scheduling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34C6B4-3EE9-A349-9D9F-76BA7E0AE020}"/>
              </a:ext>
            </a:extLst>
          </p:cNvPr>
          <p:cNvSpPr/>
          <p:nvPr/>
        </p:nvSpPr>
        <p:spPr>
          <a:xfrm>
            <a:off x="6859607" y="1370402"/>
            <a:ext cx="3998534" cy="489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BENEFITS OF THE SOLUTION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76D3FE-5E32-ED4C-B0B3-BEE7ECF49F0D}"/>
              </a:ext>
            </a:extLst>
          </p:cNvPr>
          <p:cNvSpPr txBox="1"/>
          <p:nvPr/>
        </p:nvSpPr>
        <p:spPr>
          <a:xfrm>
            <a:off x="6859607" y="2020922"/>
            <a:ext cx="5706606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u="sng" dirty="0"/>
              <a:t>SOCIAL: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i="0" u="none" strike="noStrike" dirty="0">
                <a:solidFill>
                  <a:srgbClr val="000000"/>
                </a:solidFill>
                <a:effectLst/>
              </a:rPr>
              <a:t>Reduces Bias</a:t>
            </a:r>
            <a:endParaRPr lang="en-US" sz="1600" b="1" i="0" u="sng" strike="noStrike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Improves Interview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000000"/>
              </a:solidFill>
              <a:latin typeface="-webkit-standard"/>
            </a:endParaRPr>
          </a:p>
          <a:p>
            <a:r>
              <a:rPr lang="en-IN" sz="1600" b="1" u="sng" dirty="0">
                <a:solidFill>
                  <a:srgbClr val="000000"/>
                </a:solidFill>
                <a:latin typeface="-webkit-standard"/>
              </a:rPr>
              <a:t>ECONOMIC: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Saves Time and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Reduces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000000"/>
              </a:solidFill>
              <a:latin typeface="-webkit-standard"/>
            </a:endParaRPr>
          </a:p>
          <a:p>
            <a:r>
              <a:rPr lang="en-IN" sz="1600" b="1" u="sng" dirty="0">
                <a:solidFill>
                  <a:srgbClr val="000000"/>
                </a:solidFill>
                <a:latin typeface="-webkit-standard"/>
              </a:rPr>
              <a:t>ENVIROMNETAL: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i="0" u="none" strike="noStrike" dirty="0">
                <a:solidFill>
                  <a:srgbClr val="000000"/>
                </a:solidFill>
                <a:effectLst/>
              </a:rPr>
              <a:t>Reduces Paperwork</a:t>
            </a:r>
            <a:endParaRPr lang="en-IN" sz="1600" i="0" u="sng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Supports Sustainability</a:t>
            </a:r>
            <a:endParaRPr lang="en-US" sz="1700" b="1" u="sng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37794" y="-8342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3766" y="129314"/>
            <a:ext cx="159528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DYNAMO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E1F6FB-F7B7-BE43-88B0-4BFBCE51B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503839"/>
              </p:ext>
            </p:extLst>
          </p:nvPr>
        </p:nvGraphicFramePr>
        <p:xfrm>
          <a:off x="1890962" y="1478839"/>
          <a:ext cx="8410074" cy="3900322"/>
        </p:xfrm>
        <a:graphic>
          <a:graphicData uri="http://schemas.openxmlformats.org/drawingml/2006/table">
            <a:tbl>
              <a:tblPr/>
              <a:tblGrid>
                <a:gridCol w="8410074">
                  <a:extLst>
                    <a:ext uri="{9D8B030D-6E8A-4147-A177-3AD203B41FA5}">
                      <a16:colId xmlns:a16="http://schemas.microsoft.com/office/drawing/2014/main" val="4233500354"/>
                    </a:ext>
                  </a:extLst>
                </a:gridCol>
              </a:tblGrid>
              <a:tr h="681874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Arial" panose="020B0604020202020204" pitchFamily="34" charset="0"/>
                        </a:rPr>
                        <a:t>Julian, Anitha, and K. Haripriya. "NLP based Resume Analysis and Adaptive Skill Assessment System." </a:t>
                      </a:r>
                      <a:r>
                        <a:rPr lang="en-IN" sz="1400" i="1">
                          <a:effectLst/>
                          <a:latin typeface="Arial" panose="020B0604020202020204" pitchFamily="34" charset="0"/>
                        </a:rPr>
                        <a:t>2024 3rd International Conference for Innovation in Technology (INOCON)</a:t>
                      </a:r>
                      <a:r>
                        <a:rPr lang="en-IN" sz="1400">
                          <a:effectLst/>
                          <a:latin typeface="Arial" panose="020B0604020202020204" pitchFamily="34" charset="0"/>
                        </a:rPr>
                        <a:t>. IEEE, 2024.</a:t>
                      </a:r>
                    </a:p>
                  </a:txBody>
                  <a:tcPr marL="52771" marR="52771" marT="43975" marB="43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562908"/>
                  </a:ext>
                </a:extLst>
              </a:tr>
              <a:tr h="804612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  <a:latin typeface="Arial" panose="020B0604020202020204" pitchFamily="34" charset="0"/>
                        </a:rPr>
                        <a:t>Julian, A., &amp; </a:t>
                      </a:r>
                      <a:r>
                        <a:rPr lang="en-IN" sz="1400" dirty="0" err="1">
                          <a:effectLst/>
                          <a:latin typeface="Arial" panose="020B0604020202020204" pitchFamily="34" charset="0"/>
                        </a:rPr>
                        <a:t>Haripriya</a:t>
                      </a:r>
                      <a:r>
                        <a:rPr lang="en-IN" sz="1400" dirty="0">
                          <a:effectLst/>
                          <a:latin typeface="Arial" panose="020B0604020202020204" pitchFamily="34" charset="0"/>
                        </a:rPr>
                        <a:t>, K. (2024, March). NLP based Resume Analysis and Adaptive Skill Assessment System. In </a:t>
                      </a:r>
                      <a:r>
                        <a:rPr lang="en-IN" sz="1400" i="1" dirty="0">
                          <a:effectLst/>
                          <a:latin typeface="Arial" panose="020B0604020202020204" pitchFamily="34" charset="0"/>
                        </a:rPr>
                        <a:t>2024 3rd International Conference for Innovation in Technology (INOCON)</a:t>
                      </a:r>
                      <a:r>
                        <a:rPr lang="en-IN" sz="1400" dirty="0">
                          <a:effectLst/>
                          <a:latin typeface="Arial" panose="020B0604020202020204" pitchFamily="34" charset="0"/>
                        </a:rPr>
                        <a:t> (pp. 1-5). IEEE.</a:t>
                      </a:r>
                    </a:p>
                  </a:txBody>
                  <a:tcPr marL="52771" marR="52771" marT="43975" marB="43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220371"/>
                  </a:ext>
                </a:extLst>
              </a:tr>
              <a:tr h="804612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  <a:latin typeface="Arial" panose="020B0604020202020204" pitchFamily="34" charset="0"/>
                        </a:rPr>
                        <a:t>Julian, </a:t>
                      </a:r>
                      <a:r>
                        <a:rPr lang="en-IN" sz="1400" dirty="0" err="1">
                          <a:effectLst/>
                          <a:latin typeface="Arial" panose="020B0604020202020204" pitchFamily="34" charset="0"/>
                        </a:rPr>
                        <a:t>Anitha</a:t>
                      </a:r>
                      <a:r>
                        <a:rPr lang="en-IN" sz="1400" dirty="0">
                          <a:effectLst/>
                          <a:latin typeface="Arial" panose="020B0604020202020204" pitchFamily="34" charset="0"/>
                        </a:rPr>
                        <a:t>, and K. </a:t>
                      </a:r>
                      <a:r>
                        <a:rPr lang="en-IN" sz="1400" dirty="0" err="1">
                          <a:effectLst/>
                          <a:latin typeface="Arial" panose="020B0604020202020204" pitchFamily="34" charset="0"/>
                        </a:rPr>
                        <a:t>Haripriya</a:t>
                      </a:r>
                      <a:r>
                        <a:rPr lang="en-IN" sz="1400" dirty="0">
                          <a:effectLst/>
                          <a:latin typeface="Arial" panose="020B0604020202020204" pitchFamily="34" charset="0"/>
                        </a:rPr>
                        <a:t>. "NLP based Resume Analysis and Adaptive Skill Assessment System." In </a:t>
                      </a:r>
                      <a:r>
                        <a:rPr lang="en-IN" sz="1400" i="1" dirty="0">
                          <a:effectLst/>
                          <a:latin typeface="Arial" panose="020B0604020202020204" pitchFamily="34" charset="0"/>
                        </a:rPr>
                        <a:t>2024 3rd International Conference for Innovation in Technology (INOCON)</a:t>
                      </a:r>
                      <a:r>
                        <a:rPr lang="en-IN" sz="1400" dirty="0">
                          <a:effectLst/>
                          <a:latin typeface="Arial" panose="020B0604020202020204" pitchFamily="34" charset="0"/>
                        </a:rPr>
                        <a:t>, pp. 1-5. IEEE, 2024.</a:t>
                      </a:r>
                    </a:p>
                  </a:txBody>
                  <a:tcPr marL="52771" marR="52771" marT="43975" marB="43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4529970"/>
                  </a:ext>
                </a:extLst>
              </a:tr>
              <a:tr h="804612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Arial" panose="020B0604020202020204" pitchFamily="34" charset="0"/>
                        </a:rPr>
                        <a:t>Julian, A. and Haripriya, K., 2024, March. NLP based Resume Analysis and Adaptive Skill Assessment System. In </a:t>
                      </a:r>
                      <a:r>
                        <a:rPr lang="en-IN" sz="1400" i="1">
                          <a:effectLst/>
                          <a:latin typeface="Arial" panose="020B0604020202020204" pitchFamily="34" charset="0"/>
                        </a:rPr>
                        <a:t>2024 3rd International Conference for Innovation in Technology (INOCON)</a:t>
                      </a:r>
                      <a:r>
                        <a:rPr lang="en-IN" sz="1400">
                          <a:effectLst/>
                          <a:latin typeface="Arial" panose="020B0604020202020204" pitchFamily="34" charset="0"/>
                        </a:rPr>
                        <a:t> (pp. 1-5). IEEE.</a:t>
                      </a:r>
                    </a:p>
                  </a:txBody>
                  <a:tcPr marL="52771" marR="52771" marT="43975" marB="43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439789"/>
                  </a:ext>
                </a:extLst>
              </a:tr>
              <a:tr h="804612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  <a:latin typeface="Arial" panose="020B0604020202020204" pitchFamily="34" charset="0"/>
                        </a:rPr>
                        <a:t>Julian A, </a:t>
                      </a:r>
                      <a:r>
                        <a:rPr lang="en-IN" sz="1400" dirty="0" err="1">
                          <a:effectLst/>
                          <a:latin typeface="Arial" panose="020B0604020202020204" pitchFamily="34" charset="0"/>
                        </a:rPr>
                        <a:t>Haripriya</a:t>
                      </a:r>
                      <a:r>
                        <a:rPr lang="en-IN" sz="1400" dirty="0">
                          <a:effectLst/>
                          <a:latin typeface="Arial" panose="020B0604020202020204" pitchFamily="34" charset="0"/>
                        </a:rPr>
                        <a:t> K. NLP based Resume Analysis and Adaptive Skill Assessment System. In2024 3rd International Conference for Innovation in Technology (INOCON) 2024 Mar 1 (pp. 1-5). IEEE.</a:t>
                      </a:r>
                    </a:p>
                  </a:txBody>
                  <a:tcPr marL="52771" marR="52771" marT="43975" marB="43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052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10699</TotalTime>
  <Words>420</Words>
  <Application>Microsoft Macintosh PowerPoint</Application>
  <PresentationFormat>Widescreen</PresentationFormat>
  <Paragraphs>100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-webkit-standard</vt:lpstr>
      <vt:lpstr>Arial</vt:lpstr>
      <vt:lpstr>Calibri</vt:lpstr>
      <vt:lpstr>Garamond</vt:lpstr>
      <vt:lpstr>Times New Roman</vt:lpstr>
      <vt:lpstr>TradeGothic</vt:lpstr>
      <vt:lpstr>Office Theme</vt:lpstr>
      <vt:lpstr>SMART INDIA HACKATHON 2024</vt:lpstr>
      <vt:lpstr>        IDEA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Microsoft Office User</cp:lastModifiedBy>
  <cp:revision>151</cp:revision>
  <dcterms:created xsi:type="dcterms:W3CDTF">2013-12-12T18:46:50Z</dcterms:created>
  <dcterms:modified xsi:type="dcterms:W3CDTF">2024-08-31T13:55:47Z</dcterms:modified>
  <cp:category/>
</cp:coreProperties>
</file>