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311" r:id="rId2"/>
    <p:sldId id="258" r:id="rId3"/>
    <p:sldId id="261" r:id="rId4"/>
    <p:sldId id="263" r:id="rId5"/>
    <p:sldId id="309" r:id="rId6"/>
    <p:sldId id="265" r:id="rId7"/>
    <p:sldId id="264" r:id="rId8"/>
    <p:sldId id="262" r:id="rId9"/>
    <p:sldId id="280" r:id="rId10"/>
    <p:sldId id="270" r:id="rId11"/>
    <p:sldId id="310" r:id="rId12"/>
    <p:sldId id="279" r:id="rId13"/>
    <p:sldId id="308" r:id="rId14"/>
    <p:sldId id="271" r:id="rId15"/>
    <p:sldId id="306" r:id="rId16"/>
    <p:sldId id="266" r:id="rId17"/>
    <p:sldId id="273" r:id="rId18"/>
    <p:sldId id="282" r:id="rId19"/>
    <p:sldId id="305" r:id="rId20"/>
  </p:sldIdLst>
  <p:sldSz cx="9144000" cy="5143500" type="screen16x9"/>
  <p:notesSz cx="6858000" cy="9144000"/>
  <p:embeddedFontLst>
    <p:embeddedFont>
      <p:font typeface="Albert Sans" panose="020B0604020202020204" charset="0"/>
      <p:regular r:id="rId22"/>
      <p:bold r:id="rId23"/>
      <p:italic r:id="rId24"/>
      <p:boldItalic r:id="rId25"/>
    </p:embeddedFont>
    <p:embeddedFont>
      <p:font typeface="Archivo Light" panose="020B0604020202020204" charset="0"/>
      <p:regular r:id="rId26"/>
      <p:bold r:id="rId27"/>
      <p:italic r:id="rId28"/>
      <p:boldItalic r:id="rId29"/>
    </p:embeddedFont>
    <p:embeddedFont>
      <p:font typeface="Cairo" panose="020B0604020202020204" charset="0"/>
      <p:regular r:id="rId30"/>
      <p:bold r:id="rId31"/>
    </p:embeddedFont>
    <p:embeddedFont>
      <p:font typeface="Lilita One" panose="020B0604020202020204" charset="0"/>
      <p:regular r:id="rId32"/>
    </p:embeddedFont>
    <p:embeddedFont>
      <p:font typeface="Orbitron"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F7FF"/>
    <a:srgbClr val="C142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86C211-E5E4-4B33-9565-1D83F25DC0BD}">
  <a:tblStyle styleId="{9186C211-E5E4-4B33-9565-1D83F25DC0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29" d="100"/>
          <a:sy n="29" d="100"/>
        </p:scale>
        <p:origin x="3523"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1ff4044692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1ff404469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937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3"/>
        <p:cNvGrpSpPr/>
        <p:nvPr/>
      </p:nvGrpSpPr>
      <p:grpSpPr>
        <a:xfrm>
          <a:off x="0" y="0"/>
          <a:ext cx="0" cy="0"/>
          <a:chOff x="0" y="0"/>
          <a:chExt cx="0" cy="0"/>
        </a:xfrm>
      </p:grpSpPr>
      <p:sp>
        <p:nvSpPr>
          <p:cNvPr id="2604" name="Google Shape;2604;gf7d89ae380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5" name="Google Shape;2605;gf7d89ae380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1"/>
        <p:cNvGrpSpPr/>
        <p:nvPr/>
      </p:nvGrpSpPr>
      <p:grpSpPr>
        <a:xfrm>
          <a:off x="0" y="0"/>
          <a:ext cx="0" cy="0"/>
          <a:chOff x="0" y="0"/>
          <a:chExt cx="0" cy="0"/>
        </a:xfrm>
      </p:grpSpPr>
      <p:sp>
        <p:nvSpPr>
          <p:cNvPr id="2102" name="Google Shape;2102;gf7d89ae380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f7d89ae380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8"/>
        <p:cNvGrpSpPr/>
        <p:nvPr/>
      </p:nvGrpSpPr>
      <p:grpSpPr>
        <a:xfrm>
          <a:off x="0" y="0"/>
          <a:ext cx="0" cy="0"/>
          <a:chOff x="0" y="0"/>
          <a:chExt cx="0" cy="0"/>
        </a:xfrm>
      </p:grpSpPr>
      <p:sp>
        <p:nvSpPr>
          <p:cNvPr id="1929" name="Google Shape;1929;gf7d89ae380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0" name="Google Shape;1930;gf7d89ae380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0"/>
        <p:cNvGrpSpPr/>
        <p:nvPr/>
      </p:nvGrpSpPr>
      <p:grpSpPr>
        <a:xfrm>
          <a:off x="0" y="0"/>
          <a:ext cx="0" cy="0"/>
          <a:chOff x="0" y="0"/>
          <a:chExt cx="0" cy="0"/>
        </a:xfrm>
      </p:grpSpPr>
      <p:sp>
        <p:nvSpPr>
          <p:cNvPr id="2281" name="Google Shape;2281;g112e1aada3f_0_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2" name="Google Shape;2282;g112e1aada3f_0_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0"/>
        <p:cNvGrpSpPr/>
        <p:nvPr/>
      </p:nvGrpSpPr>
      <p:grpSpPr>
        <a:xfrm>
          <a:off x="0" y="0"/>
          <a:ext cx="0" cy="0"/>
          <a:chOff x="0" y="0"/>
          <a:chExt cx="0" cy="0"/>
        </a:xfrm>
      </p:grpSpPr>
      <p:sp>
        <p:nvSpPr>
          <p:cNvPr id="2851" name="Google Shape;2851;gf31fdcabdc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2" name="Google Shape;2852;gf31fdcabdc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f7d89ae38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f7d89ae38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112e1aada3f_0_2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112e1aada3f_0_2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2"/>
        <p:cNvGrpSpPr/>
        <p:nvPr/>
      </p:nvGrpSpPr>
      <p:grpSpPr>
        <a:xfrm>
          <a:off x="0" y="0"/>
          <a:ext cx="0" cy="0"/>
          <a:chOff x="0" y="0"/>
          <a:chExt cx="0" cy="0"/>
        </a:xfrm>
      </p:grpSpPr>
      <p:sp>
        <p:nvSpPr>
          <p:cNvPr id="1823" name="Google Shape;1823;gf7d89ae380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4" name="Google Shape;1824;gf7d89ae380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112e1aada3f_0_2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112e1aada3f_0_2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f7d89ae38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f7d89ae38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3"/>
        <p:cNvGrpSpPr/>
        <p:nvPr/>
      </p:nvGrpSpPr>
      <p:grpSpPr>
        <a:xfrm>
          <a:off x="0" y="0"/>
          <a:ext cx="0" cy="0"/>
          <a:chOff x="0" y="0"/>
          <a:chExt cx="0" cy="0"/>
        </a:xfrm>
      </p:grpSpPr>
      <p:sp>
        <p:nvSpPr>
          <p:cNvPr id="2634" name="Google Shape;2634;g136110b5469_0_1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5" name="Google Shape;2635;g136110b5469_0_1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f31fdcabdc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f31fdcabd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166625"/>
            <a:ext cx="4640100" cy="2232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093" y="3398924"/>
            <a:ext cx="4232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98627" y="452709"/>
            <a:ext cx="232368" cy="973684"/>
            <a:chOff x="6656577" y="3252597"/>
            <a:chExt cx="232368" cy="973684"/>
          </a:xfrm>
        </p:grpSpPr>
        <p:sp>
          <p:nvSpPr>
            <p:cNvPr id="12" name="Google Shape;12;p2"/>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783960" y="4261704"/>
            <a:ext cx="518269" cy="328105"/>
            <a:chOff x="783960" y="4261704"/>
            <a:chExt cx="518269" cy="328105"/>
          </a:xfrm>
        </p:grpSpPr>
        <p:sp>
          <p:nvSpPr>
            <p:cNvPr id="25" name="Google Shape;25;p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83960" y="4261704"/>
              <a:ext cx="518269" cy="328105"/>
              <a:chOff x="783960" y="4261704"/>
              <a:chExt cx="518269" cy="328105"/>
            </a:xfrm>
          </p:grpSpPr>
          <p:sp>
            <p:nvSpPr>
              <p:cNvPr id="27" name="Google Shape;27;p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a:off x="107062" y="345649"/>
            <a:ext cx="4182177" cy="4176917"/>
            <a:chOff x="3047674" y="939549"/>
            <a:chExt cx="4182177" cy="4176917"/>
          </a:xfrm>
        </p:grpSpPr>
        <p:sp>
          <p:nvSpPr>
            <p:cNvPr id="32" name="Google Shape;32;p2"/>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1714228" y="4261677"/>
            <a:ext cx="1271472" cy="625139"/>
            <a:chOff x="855125" y="612150"/>
            <a:chExt cx="511700" cy="251575"/>
          </a:xfrm>
        </p:grpSpPr>
        <p:sp>
          <p:nvSpPr>
            <p:cNvPr id="41" name="Google Shape;41;p2"/>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76312" y="221824"/>
            <a:ext cx="609540" cy="583574"/>
            <a:chOff x="3105300" y="593625"/>
            <a:chExt cx="256800" cy="245850"/>
          </a:xfrm>
        </p:grpSpPr>
        <p:sp>
          <p:nvSpPr>
            <p:cNvPr id="45" name="Google Shape;45;p2"/>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963663" y="-2091225"/>
            <a:ext cx="8043475" cy="8043475"/>
            <a:chOff x="1241175" y="-1300650"/>
            <a:chExt cx="8043475" cy="8043475"/>
          </a:xfrm>
        </p:grpSpPr>
        <p:sp>
          <p:nvSpPr>
            <p:cNvPr id="50" name="Google Shape;50;p2"/>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662"/>
        <p:cNvGrpSpPr/>
        <p:nvPr/>
      </p:nvGrpSpPr>
      <p:grpSpPr>
        <a:xfrm>
          <a:off x="0" y="0"/>
          <a:ext cx="0" cy="0"/>
          <a:chOff x="0" y="0"/>
          <a:chExt cx="0" cy="0"/>
        </a:xfrm>
      </p:grpSpPr>
      <p:sp>
        <p:nvSpPr>
          <p:cNvPr id="663" name="Google Shape;663;p18"/>
          <p:cNvSpPr txBox="1">
            <a:spLocks noGrp="1"/>
          </p:cNvSpPr>
          <p:nvPr>
            <p:ph type="title"/>
          </p:nvPr>
        </p:nvSpPr>
        <p:spPr>
          <a:xfrm>
            <a:off x="4572000" y="1818400"/>
            <a:ext cx="32679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4" name="Google Shape;664;p18"/>
          <p:cNvSpPr txBox="1">
            <a:spLocks noGrp="1"/>
          </p:cNvSpPr>
          <p:nvPr>
            <p:ph type="subTitle" idx="1"/>
          </p:nvPr>
        </p:nvSpPr>
        <p:spPr>
          <a:xfrm>
            <a:off x="4572000" y="2325775"/>
            <a:ext cx="3267900" cy="101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65" name="Google Shape;665;p18"/>
          <p:cNvGrpSpPr/>
          <p:nvPr/>
        </p:nvGrpSpPr>
        <p:grpSpPr>
          <a:xfrm>
            <a:off x="4846105" y="-5016964"/>
            <a:ext cx="8043475" cy="8043475"/>
            <a:chOff x="1241175" y="-1300650"/>
            <a:chExt cx="8043475" cy="8043475"/>
          </a:xfrm>
        </p:grpSpPr>
        <p:sp>
          <p:nvSpPr>
            <p:cNvPr id="666" name="Google Shape;666;p1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18"/>
          <p:cNvGrpSpPr/>
          <p:nvPr/>
        </p:nvGrpSpPr>
        <p:grpSpPr>
          <a:xfrm>
            <a:off x="218646" y="193704"/>
            <a:ext cx="8696480" cy="4783211"/>
            <a:chOff x="218646" y="193704"/>
            <a:chExt cx="8696480" cy="4783211"/>
          </a:xfrm>
        </p:grpSpPr>
        <p:grpSp>
          <p:nvGrpSpPr>
            <p:cNvPr id="674" name="Google Shape;674;p18"/>
            <p:cNvGrpSpPr/>
            <p:nvPr/>
          </p:nvGrpSpPr>
          <p:grpSpPr>
            <a:xfrm>
              <a:off x="4713835" y="193704"/>
              <a:ext cx="518269" cy="328105"/>
              <a:chOff x="783960" y="4261704"/>
              <a:chExt cx="518269" cy="328105"/>
            </a:xfrm>
          </p:grpSpPr>
          <p:sp>
            <p:nvSpPr>
              <p:cNvPr id="675" name="Google Shape;675;p1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8"/>
              <p:cNvGrpSpPr/>
              <p:nvPr/>
            </p:nvGrpSpPr>
            <p:grpSpPr>
              <a:xfrm>
                <a:off x="783960" y="4261704"/>
                <a:ext cx="518269" cy="328105"/>
                <a:chOff x="783960" y="4261704"/>
                <a:chExt cx="518269" cy="328105"/>
              </a:xfrm>
            </p:grpSpPr>
            <p:sp>
              <p:nvSpPr>
                <p:cNvPr id="677" name="Google Shape;677;p1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1" name="Google Shape;681;p18"/>
            <p:cNvGrpSpPr/>
            <p:nvPr/>
          </p:nvGrpSpPr>
          <p:grpSpPr>
            <a:xfrm>
              <a:off x="8682758" y="1527568"/>
              <a:ext cx="232368" cy="974453"/>
              <a:chOff x="2546733" y="2525280"/>
              <a:chExt cx="232368" cy="974453"/>
            </a:xfrm>
          </p:grpSpPr>
          <p:sp>
            <p:nvSpPr>
              <p:cNvPr id="682" name="Google Shape;682;p1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18"/>
            <p:cNvGrpSpPr/>
            <p:nvPr/>
          </p:nvGrpSpPr>
          <p:grpSpPr>
            <a:xfrm>
              <a:off x="7782584" y="4327634"/>
              <a:ext cx="648306" cy="649281"/>
              <a:chOff x="5022684" y="4300597"/>
              <a:chExt cx="648306" cy="649281"/>
            </a:xfrm>
          </p:grpSpPr>
          <p:sp>
            <p:nvSpPr>
              <p:cNvPr id="695" name="Google Shape;695;p18"/>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18"/>
            <p:cNvGrpSpPr/>
            <p:nvPr/>
          </p:nvGrpSpPr>
          <p:grpSpPr>
            <a:xfrm>
              <a:off x="713110" y="4532091"/>
              <a:ext cx="365869" cy="328105"/>
              <a:chOff x="7194285" y="1228366"/>
              <a:chExt cx="365869" cy="328105"/>
            </a:xfrm>
          </p:grpSpPr>
          <p:sp>
            <p:nvSpPr>
              <p:cNvPr id="700" name="Google Shape;700;p18"/>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8"/>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18"/>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18"/>
            <p:cNvGrpSpPr/>
            <p:nvPr/>
          </p:nvGrpSpPr>
          <p:grpSpPr>
            <a:xfrm>
              <a:off x="218646" y="488887"/>
              <a:ext cx="355724" cy="1888212"/>
              <a:chOff x="124471" y="1153724"/>
              <a:chExt cx="355724" cy="1888212"/>
            </a:xfrm>
          </p:grpSpPr>
          <p:sp>
            <p:nvSpPr>
              <p:cNvPr id="706" name="Google Shape;706;p18"/>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18"/>
            <p:cNvGrpSpPr/>
            <p:nvPr/>
          </p:nvGrpSpPr>
          <p:grpSpPr>
            <a:xfrm>
              <a:off x="3655937" y="4360499"/>
              <a:ext cx="609540" cy="583574"/>
              <a:chOff x="3105300" y="593625"/>
              <a:chExt cx="256800" cy="245850"/>
            </a:xfrm>
          </p:grpSpPr>
          <p:sp>
            <p:nvSpPr>
              <p:cNvPr id="712" name="Google Shape;712;p1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716"/>
        <p:cNvGrpSpPr/>
        <p:nvPr/>
      </p:nvGrpSpPr>
      <p:grpSpPr>
        <a:xfrm>
          <a:off x="0" y="0"/>
          <a:ext cx="0" cy="0"/>
          <a:chOff x="0" y="0"/>
          <a:chExt cx="0" cy="0"/>
        </a:xfrm>
      </p:grpSpPr>
      <p:sp>
        <p:nvSpPr>
          <p:cNvPr id="717" name="Google Shape;717;p19"/>
          <p:cNvSpPr txBox="1">
            <a:spLocks noGrp="1"/>
          </p:cNvSpPr>
          <p:nvPr>
            <p:ph type="title"/>
          </p:nvPr>
        </p:nvSpPr>
        <p:spPr>
          <a:xfrm>
            <a:off x="1309777" y="1818400"/>
            <a:ext cx="3267900" cy="507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solidFill>
                  <a:schemeClr val="lt2"/>
                </a:solidFill>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718" name="Google Shape;718;p19"/>
          <p:cNvSpPr txBox="1">
            <a:spLocks noGrp="1"/>
          </p:cNvSpPr>
          <p:nvPr>
            <p:ph type="subTitle" idx="1"/>
          </p:nvPr>
        </p:nvSpPr>
        <p:spPr>
          <a:xfrm>
            <a:off x="1309777" y="2325775"/>
            <a:ext cx="3267900" cy="101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grpSp>
        <p:nvGrpSpPr>
          <p:cNvPr id="719" name="Google Shape;719;p19"/>
          <p:cNvGrpSpPr/>
          <p:nvPr/>
        </p:nvGrpSpPr>
        <p:grpSpPr>
          <a:xfrm>
            <a:off x="4846105" y="-5016964"/>
            <a:ext cx="8043475" cy="8043475"/>
            <a:chOff x="1241175" y="-1300650"/>
            <a:chExt cx="8043475" cy="8043475"/>
          </a:xfrm>
        </p:grpSpPr>
        <p:sp>
          <p:nvSpPr>
            <p:cNvPr id="720" name="Google Shape;720;p1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19"/>
          <p:cNvGrpSpPr/>
          <p:nvPr/>
        </p:nvGrpSpPr>
        <p:grpSpPr>
          <a:xfrm>
            <a:off x="551187" y="193699"/>
            <a:ext cx="609540" cy="583574"/>
            <a:chOff x="3105300" y="593625"/>
            <a:chExt cx="256800" cy="245850"/>
          </a:xfrm>
        </p:grpSpPr>
        <p:sp>
          <p:nvSpPr>
            <p:cNvPr id="728" name="Google Shape;728;p1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19"/>
          <p:cNvGrpSpPr/>
          <p:nvPr/>
        </p:nvGrpSpPr>
        <p:grpSpPr>
          <a:xfrm>
            <a:off x="1309778" y="4436302"/>
            <a:ext cx="631910" cy="457789"/>
            <a:chOff x="855125" y="679497"/>
            <a:chExt cx="254310" cy="184228"/>
          </a:xfrm>
        </p:grpSpPr>
        <p:sp>
          <p:nvSpPr>
            <p:cNvPr id="733" name="Google Shape;733;p19"/>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9"/>
          <p:cNvGrpSpPr/>
          <p:nvPr/>
        </p:nvGrpSpPr>
        <p:grpSpPr>
          <a:xfrm>
            <a:off x="2949085" y="475916"/>
            <a:ext cx="365869" cy="328105"/>
            <a:chOff x="7194285" y="1228366"/>
            <a:chExt cx="365869" cy="328105"/>
          </a:xfrm>
        </p:grpSpPr>
        <p:sp>
          <p:nvSpPr>
            <p:cNvPr id="737" name="Google Shape;737;p19"/>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19"/>
          <p:cNvSpPr/>
          <p:nvPr/>
        </p:nvSpPr>
        <p:spPr>
          <a:xfrm>
            <a:off x="418330" y="27393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19"/>
          <p:cNvGrpSpPr/>
          <p:nvPr/>
        </p:nvGrpSpPr>
        <p:grpSpPr>
          <a:xfrm>
            <a:off x="8566483" y="404987"/>
            <a:ext cx="355724" cy="1888212"/>
            <a:chOff x="124471" y="1153724"/>
            <a:chExt cx="355724" cy="1888212"/>
          </a:xfrm>
        </p:grpSpPr>
        <p:sp>
          <p:nvSpPr>
            <p:cNvPr id="743" name="Google Shape;743;p19"/>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9"/>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9"/>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9"/>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19"/>
          <p:cNvGrpSpPr/>
          <p:nvPr/>
        </p:nvGrpSpPr>
        <p:grpSpPr>
          <a:xfrm>
            <a:off x="194827" y="3591559"/>
            <a:ext cx="232368" cy="973684"/>
            <a:chOff x="6656577" y="3252597"/>
            <a:chExt cx="232368" cy="973684"/>
          </a:xfrm>
        </p:grpSpPr>
        <p:sp>
          <p:nvSpPr>
            <p:cNvPr id="749" name="Google Shape;749;p1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19"/>
          <p:cNvGrpSpPr/>
          <p:nvPr/>
        </p:nvGrpSpPr>
        <p:grpSpPr>
          <a:xfrm>
            <a:off x="8297559" y="4340559"/>
            <a:ext cx="648306" cy="649281"/>
            <a:chOff x="5022684" y="4300597"/>
            <a:chExt cx="648306" cy="649281"/>
          </a:xfrm>
        </p:grpSpPr>
        <p:sp>
          <p:nvSpPr>
            <p:cNvPr id="762" name="Google Shape;762;p19"/>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9"/>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9"/>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1" name="Shape 766"/>
        <p:cNvGrpSpPr/>
        <p:nvPr/>
      </p:nvGrpSpPr>
      <p:grpSpPr>
        <a:xfrm>
          <a:off x="0" y="0"/>
          <a:ext cx="0" cy="0"/>
          <a:chOff x="0" y="0"/>
          <a:chExt cx="0" cy="0"/>
        </a:xfrm>
      </p:grpSpPr>
      <p:sp>
        <p:nvSpPr>
          <p:cNvPr id="767" name="Google Shape;767;p20"/>
          <p:cNvSpPr txBox="1">
            <a:spLocks noGrp="1"/>
          </p:cNvSpPr>
          <p:nvPr>
            <p:ph type="title"/>
          </p:nvPr>
        </p:nvSpPr>
        <p:spPr>
          <a:xfrm>
            <a:off x="5191718" y="3343742"/>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8" name="Google Shape;768;p20"/>
          <p:cNvSpPr txBox="1">
            <a:spLocks noGrp="1"/>
          </p:cNvSpPr>
          <p:nvPr>
            <p:ph type="subTitle" idx="1"/>
          </p:nvPr>
        </p:nvSpPr>
        <p:spPr>
          <a:xfrm>
            <a:off x="5191718" y="3871457"/>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9" name="Google Shape;769;p20"/>
          <p:cNvSpPr txBox="1">
            <a:spLocks noGrp="1"/>
          </p:cNvSpPr>
          <p:nvPr>
            <p:ph type="title" idx="2"/>
          </p:nvPr>
        </p:nvSpPr>
        <p:spPr>
          <a:xfrm>
            <a:off x="2007382" y="334375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0" name="Google Shape;770;p20"/>
          <p:cNvSpPr txBox="1">
            <a:spLocks noGrp="1"/>
          </p:cNvSpPr>
          <p:nvPr>
            <p:ph type="subTitle" idx="3"/>
          </p:nvPr>
        </p:nvSpPr>
        <p:spPr>
          <a:xfrm>
            <a:off x="2007382" y="3871455"/>
            <a:ext cx="1944900" cy="46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1" name="Google Shape;771;p20"/>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72" name="Google Shape;772;p20"/>
          <p:cNvGrpSpPr/>
          <p:nvPr/>
        </p:nvGrpSpPr>
        <p:grpSpPr>
          <a:xfrm>
            <a:off x="4800605" y="-2897864"/>
            <a:ext cx="8043475" cy="8043475"/>
            <a:chOff x="1241175" y="-1300650"/>
            <a:chExt cx="8043475" cy="8043475"/>
          </a:xfrm>
        </p:grpSpPr>
        <p:sp>
          <p:nvSpPr>
            <p:cNvPr id="773" name="Google Shape;773;p2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20"/>
          <p:cNvGrpSpPr/>
          <p:nvPr/>
        </p:nvGrpSpPr>
        <p:grpSpPr>
          <a:xfrm>
            <a:off x="8689233" y="737268"/>
            <a:ext cx="232368" cy="974453"/>
            <a:chOff x="2546733" y="2525280"/>
            <a:chExt cx="232368" cy="974453"/>
          </a:xfrm>
        </p:grpSpPr>
        <p:sp>
          <p:nvSpPr>
            <p:cNvPr id="781" name="Google Shape;781;p2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20"/>
          <p:cNvGrpSpPr/>
          <p:nvPr/>
        </p:nvGrpSpPr>
        <p:grpSpPr>
          <a:xfrm>
            <a:off x="7782584" y="4327634"/>
            <a:ext cx="648306" cy="649281"/>
            <a:chOff x="5022684" y="4300597"/>
            <a:chExt cx="648306" cy="649281"/>
          </a:xfrm>
        </p:grpSpPr>
        <p:sp>
          <p:nvSpPr>
            <p:cNvPr id="794" name="Google Shape;794;p2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20"/>
          <p:cNvSpPr/>
          <p:nvPr/>
        </p:nvSpPr>
        <p:spPr>
          <a:xfrm>
            <a:off x="305569" y="3409076"/>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a:off x="8656805" y="3631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20"/>
          <p:cNvGrpSpPr/>
          <p:nvPr/>
        </p:nvGrpSpPr>
        <p:grpSpPr>
          <a:xfrm>
            <a:off x="218646" y="488887"/>
            <a:ext cx="355724" cy="1888212"/>
            <a:chOff x="124471" y="1153724"/>
            <a:chExt cx="355724" cy="1888212"/>
          </a:xfrm>
        </p:grpSpPr>
        <p:sp>
          <p:nvSpPr>
            <p:cNvPr id="801" name="Google Shape;801;p2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20"/>
          <p:cNvGrpSpPr/>
          <p:nvPr/>
        </p:nvGrpSpPr>
        <p:grpSpPr>
          <a:xfrm>
            <a:off x="786212" y="4277087"/>
            <a:ext cx="609540" cy="583574"/>
            <a:chOff x="3105300" y="593625"/>
            <a:chExt cx="256800" cy="245850"/>
          </a:xfrm>
        </p:grpSpPr>
        <p:sp>
          <p:nvSpPr>
            <p:cNvPr id="807" name="Google Shape;807;p2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0"/>
          <p:cNvGrpSpPr/>
          <p:nvPr/>
        </p:nvGrpSpPr>
        <p:grpSpPr>
          <a:xfrm>
            <a:off x="7227285" y="329729"/>
            <a:ext cx="518269" cy="328105"/>
            <a:chOff x="783960" y="4261704"/>
            <a:chExt cx="518269" cy="328105"/>
          </a:xfrm>
        </p:grpSpPr>
        <p:sp>
          <p:nvSpPr>
            <p:cNvPr id="812" name="Google Shape;812;p2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0"/>
            <p:cNvGrpSpPr/>
            <p:nvPr/>
          </p:nvGrpSpPr>
          <p:grpSpPr>
            <a:xfrm>
              <a:off x="783960" y="4261704"/>
              <a:ext cx="518269" cy="328105"/>
              <a:chOff x="783960" y="4261704"/>
              <a:chExt cx="518269" cy="328105"/>
            </a:xfrm>
          </p:grpSpPr>
          <p:sp>
            <p:nvSpPr>
              <p:cNvPr id="814" name="Google Shape;814;p2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922"/>
        <p:cNvGrpSpPr/>
        <p:nvPr/>
      </p:nvGrpSpPr>
      <p:grpSpPr>
        <a:xfrm>
          <a:off x="0" y="0"/>
          <a:ext cx="0" cy="0"/>
          <a:chOff x="0" y="0"/>
          <a:chExt cx="0" cy="0"/>
        </a:xfrm>
      </p:grpSpPr>
      <p:sp>
        <p:nvSpPr>
          <p:cNvPr id="923" name="Google Shape;923;p23"/>
          <p:cNvSpPr txBox="1">
            <a:spLocks noGrp="1"/>
          </p:cNvSpPr>
          <p:nvPr>
            <p:ph type="title"/>
          </p:nvPr>
        </p:nvSpPr>
        <p:spPr>
          <a:xfrm>
            <a:off x="3599548" y="2672913"/>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4" name="Google Shape;924;p23"/>
          <p:cNvSpPr txBox="1">
            <a:spLocks noGrp="1"/>
          </p:cNvSpPr>
          <p:nvPr>
            <p:ph type="subTitle" idx="1"/>
          </p:nvPr>
        </p:nvSpPr>
        <p:spPr>
          <a:xfrm>
            <a:off x="3599552" y="3200632"/>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5" name="Google Shape;925;p23"/>
          <p:cNvSpPr txBox="1">
            <a:spLocks noGrp="1"/>
          </p:cNvSpPr>
          <p:nvPr>
            <p:ph type="title" idx="2"/>
          </p:nvPr>
        </p:nvSpPr>
        <p:spPr>
          <a:xfrm>
            <a:off x="720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6" name="Google Shape;926;p23"/>
          <p:cNvSpPr txBox="1">
            <a:spLocks noGrp="1"/>
          </p:cNvSpPr>
          <p:nvPr>
            <p:ph type="subTitle" idx="3"/>
          </p:nvPr>
        </p:nvSpPr>
        <p:spPr>
          <a:xfrm>
            <a:off x="720025"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7" name="Google Shape;927;p23"/>
          <p:cNvSpPr txBox="1">
            <a:spLocks noGrp="1"/>
          </p:cNvSpPr>
          <p:nvPr>
            <p:ph type="title" idx="4"/>
          </p:nvPr>
        </p:nvSpPr>
        <p:spPr>
          <a:xfrm>
            <a:off x="6486000" y="2672925"/>
            <a:ext cx="194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8" name="Google Shape;928;p23"/>
          <p:cNvSpPr txBox="1">
            <a:spLocks noGrp="1"/>
          </p:cNvSpPr>
          <p:nvPr>
            <p:ph type="subTitle" idx="5"/>
          </p:nvPr>
        </p:nvSpPr>
        <p:spPr>
          <a:xfrm>
            <a:off x="6486007" y="3200625"/>
            <a:ext cx="1944900" cy="6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9" name="Google Shape;929;p23"/>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30" name="Google Shape;930;p23"/>
          <p:cNvGrpSpPr/>
          <p:nvPr/>
        </p:nvGrpSpPr>
        <p:grpSpPr>
          <a:xfrm>
            <a:off x="4800605" y="-2897864"/>
            <a:ext cx="8043475" cy="8043475"/>
            <a:chOff x="1241175" y="-1300650"/>
            <a:chExt cx="8043475" cy="8043475"/>
          </a:xfrm>
        </p:grpSpPr>
        <p:sp>
          <p:nvSpPr>
            <p:cNvPr id="931" name="Google Shape;931;p2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74553" y="4436302"/>
            <a:ext cx="631910" cy="457789"/>
            <a:chOff x="855125" y="679497"/>
            <a:chExt cx="254310" cy="184228"/>
          </a:xfrm>
        </p:grpSpPr>
        <p:sp>
          <p:nvSpPr>
            <p:cNvPr id="939" name="Google Shape;939;p2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23"/>
          <p:cNvGrpSpPr/>
          <p:nvPr/>
        </p:nvGrpSpPr>
        <p:grpSpPr>
          <a:xfrm>
            <a:off x="5789084" y="4301884"/>
            <a:ext cx="648306" cy="649281"/>
            <a:chOff x="5022684" y="4300597"/>
            <a:chExt cx="648306" cy="649281"/>
          </a:xfrm>
        </p:grpSpPr>
        <p:sp>
          <p:nvSpPr>
            <p:cNvPr id="943" name="Google Shape;943;p2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23"/>
          <p:cNvGrpSpPr/>
          <p:nvPr/>
        </p:nvGrpSpPr>
        <p:grpSpPr>
          <a:xfrm>
            <a:off x="8566483" y="404987"/>
            <a:ext cx="355724" cy="1888212"/>
            <a:chOff x="124471" y="1153724"/>
            <a:chExt cx="355724" cy="1888212"/>
          </a:xfrm>
        </p:grpSpPr>
        <p:sp>
          <p:nvSpPr>
            <p:cNvPr id="948" name="Google Shape;948;p23"/>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23"/>
          <p:cNvGrpSpPr/>
          <p:nvPr/>
        </p:nvGrpSpPr>
        <p:grpSpPr>
          <a:xfrm>
            <a:off x="169027" y="1732884"/>
            <a:ext cx="232368" cy="973684"/>
            <a:chOff x="6656577" y="3252597"/>
            <a:chExt cx="232368" cy="973684"/>
          </a:xfrm>
        </p:grpSpPr>
        <p:sp>
          <p:nvSpPr>
            <p:cNvPr id="954" name="Google Shape;954;p2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23"/>
          <p:cNvGrpSpPr/>
          <p:nvPr/>
        </p:nvGrpSpPr>
        <p:grpSpPr>
          <a:xfrm>
            <a:off x="3043824" y="4730918"/>
            <a:ext cx="229483" cy="220256"/>
            <a:chOff x="250712" y="2821681"/>
            <a:chExt cx="229483" cy="220256"/>
          </a:xfrm>
        </p:grpSpPr>
        <p:sp>
          <p:nvSpPr>
            <p:cNvPr id="967" name="Google Shape;967;p23"/>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23"/>
          <p:cNvGrpSpPr/>
          <p:nvPr/>
        </p:nvGrpSpPr>
        <p:grpSpPr>
          <a:xfrm>
            <a:off x="551187" y="193699"/>
            <a:ext cx="609540" cy="583574"/>
            <a:chOff x="3105300" y="593625"/>
            <a:chExt cx="256800" cy="245850"/>
          </a:xfrm>
        </p:grpSpPr>
        <p:sp>
          <p:nvSpPr>
            <p:cNvPr id="970" name="Google Shape;970;p2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74"/>
        <p:cNvGrpSpPr/>
        <p:nvPr/>
      </p:nvGrpSpPr>
      <p:grpSpPr>
        <a:xfrm>
          <a:off x="0" y="0"/>
          <a:ext cx="0" cy="0"/>
          <a:chOff x="0" y="0"/>
          <a:chExt cx="0" cy="0"/>
        </a:xfrm>
      </p:grpSpPr>
      <p:sp>
        <p:nvSpPr>
          <p:cNvPr id="975" name="Google Shape;975;p24"/>
          <p:cNvSpPr txBox="1">
            <a:spLocks noGrp="1"/>
          </p:cNvSpPr>
          <p:nvPr>
            <p:ph type="title"/>
          </p:nvPr>
        </p:nvSpPr>
        <p:spPr>
          <a:xfrm>
            <a:off x="865488" y="1509084"/>
            <a:ext cx="1978200" cy="527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6" name="Google Shape;976;p24"/>
          <p:cNvSpPr txBox="1">
            <a:spLocks noGrp="1"/>
          </p:cNvSpPr>
          <p:nvPr>
            <p:ph type="subTitle" idx="1"/>
          </p:nvPr>
        </p:nvSpPr>
        <p:spPr>
          <a:xfrm>
            <a:off x="865488" y="20433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7" name="Google Shape;977;p24"/>
          <p:cNvSpPr txBox="1">
            <a:spLocks noGrp="1"/>
          </p:cNvSpPr>
          <p:nvPr>
            <p:ph type="title" idx="2"/>
          </p:nvPr>
        </p:nvSpPr>
        <p:spPr>
          <a:xfrm>
            <a:off x="6300295" y="15090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8" name="Google Shape;978;p24"/>
          <p:cNvSpPr txBox="1">
            <a:spLocks noGrp="1"/>
          </p:cNvSpPr>
          <p:nvPr>
            <p:ph type="subTitle" idx="3"/>
          </p:nvPr>
        </p:nvSpPr>
        <p:spPr>
          <a:xfrm>
            <a:off x="6300288" y="20433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24"/>
          <p:cNvSpPr txBox="1">
            <a:spLocks noGrp="1"/>
          </p:cNvSpPr>
          <p:nvPr>
            <p:ph type="title" idx="4"/>
          </p:nvPr>
        </p:nvSpPr>
        <p:spPr>
          <a:xfrm>
            <a:off x="865488" y="3090484"/>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0" name="Google Shape;980;p24"/>
          <p:cNvSpPr txBox="1">
            <a:spLocks noGrp="1"/>
          </p:cNvSpPr>
          <p:nvPr>
            <p:ph type="subTitle" idx="5"/>
          </p:nvPr>
        </p:nvSpPr>
        <p:spPr>
          <a:xfrm>
            <a:off x="865488" y="3624711"/>
            <a:ext cx="1978200" cy="448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1" name="Google Shape;981;p24"/>
          <p:cNvSpPr txBox="1">
            <a:spLocks noGrp="1"/>
          </p:cNvSpPr>
          <p:nvPr>
            <p:ph type="title" idx="6"/>
          </p:nvPr>
        </p:nvSpPr>
        <p:spPr>
          <a:xfrm>
            <a:off x="6300295" y="3090484"/>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2" name="Google Shape;982;p24"/>
          <p:cNvSpPr txBox="1">
            <a:spLocks noGrp="1"/>
          </p:cNvSpPr>
          <p:nvPr>
            <p:ph type="subTitle" idx="7"/>
          </p:nvPr>
        </p:nvSpPr>
        <p:spPr>
          <a:xfrm>
            <a:off x="6300288" y="3624711"/>
            <a:ext cx="1978200" cy="44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3" name="Google Shape;983;p24"/>
          <p:cNvSpPr txBox="1">
            <a:spLocks noGrp="1"/>
          </p:cNvSpPr>
          <p:nvPr>
            <p:ph type="title" idx="8"/>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84" name="Google Shape;984;p24"/>
          <p:cNvGrpSpPr/>
          <p:nvPr/>
        </p:nvGrpSpPr>
        <p:grpSpPr>
          <a:xfrm>
            <a:off x="4800605" y="-2897864"/>
            <a:ext cx="8043475" cy="8043475"/>
            <a:chOff x="1241175" y="-1300650"/>
            <a:chExt cx="8043475" cy="8043475"/>
          </a:xfrm>
        </p:grpSpPr>
        <p:sp>
          <p:nvSpPr>
            <p:cNvPr id="985" name="Google Shape;985;p24"/>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4"/>
          <p:cNvGrpSpPr/>
          <p:nvPr/>
        </p:nvGrpSpPr>
        <p:grpSpPr>
          <a:xfrm>
            <a:off x="208785" y="164743"/>
            <a:ext cx="8789262" cy="4888443"/>
            <a:chOff x="208785" y="164743"/>
            <a:chExt cx="8789262" cy="4888443"/>
          </a:xfrm>
        </p:grpSpPr>
        <p:sp>
          <p:nvSpPr>
            <p:cNvPr id="993" name="Google Shape;993;p24"/>
            <p:cNvSpPr/>
            <p:nvPr/>
          </p:nvSpPr>
          <p:spPr>
            <a:xfrm>
              <a:off x="8913238" y="1647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24"/>
            <p:cNvGrpSpPr/>
            <p:nvPr/>
          </p:nvGrpSpPr>
          <p:grpSpPr>
            <a:xfrm rot="5400000">
              <a:off x="3021502" y="4450159"/>
              <a:ext cx="232368" cy="973684"/>
              <a:chOff x="6656577" y="3252597"/>
              <a:chExt cx="232368" cy="973684"/>
            </a:xfrm>
          </p:grpSpPr>
          <p:sp>
            <p:nvSpPr>
              <p:cNvPr id="995" name="Google Shape;995;p24"/>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24"/>
            <p:cNvGrpSpPr/>
            <p:nvPr/>
          </p:nvGrpSpPr>
          <p:grpSpPr>
            <a:xfrm>
              <a:off x="964262" y="250499"/>
              <a:ext cx="609540" cy="583574"/>
              <a:chOff x="3105300" y="593625"/>
              <a:chExt cx="256800" cy="245850"/>
            </a:xfrm>
          </p:grpSpPr>
          <p:sp>
            <p:nvSpPr>
              <p:cNvPr id="1008" name="Google Shape;1008;p24"/>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24"/>
            <p:cNvGrpSpPr/>
            <p:nvPr/>
          </p:nvGrpSpPr>
          <p:grpSpPr>
            <a:xfrm>
              <a:off x="8243553" y="4397527"/>
              <a:ext cx="631910" cy="457789"/>
              <a:chOff x="855125" y="679497"/>
              <a:chExt cx="254310" cy="184228"/>
            </a:xfrm>
          </p:grpSpPr>
          <p:sp>
            <p:nvSpPr>
              <p:cNvPr id="1013" name="Google Shape;1013;p24"/>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24"/>
            <p:cNvGrpSpPr/>
            <p:nvPr/>
          </p:nvGrpSpPr>
          <p:grpSpPr>
            <a:xfrm>
              <a:off x="208785" y="1782754"/>
              <a:ext cx="518269" cy="328105"/>
              <a:chOff x="783960" y="4261704"/>
              <a:chExt cx="518269" cy="328105"/>
            </a:xfrm>
          </p:grpSpPr>
          <p:sp>
            <p:nvSpPr>
              <p:cNvPr id="1017" name="Google Shape;1017;p24"/>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 name="Google Shape;1018;p24"/>
              <p:cNvGrpSpPr/>
              <p:nvPr/>
            </p:nvGrpSpPr>
            <p:grpSpPr>
              <a:xfrm>
                <a:off x="783960" y="4261704"/>
                <a:ext cx="518269" cy="328105"/>
                <a:chOff x="783960" y="4261704"/>
                <a:chExt cx="518269" cy="328105"/>
              </a:xfrm>
            </p:grpSpPr>
            <p:sp>
              <p:nvSpPr>
                <p:cNvPr id="1019" name="Google Shape;1019;p24"/>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3" name="Google Shape;1023;p24"/>
            <p:cNvGrpSpPr/>
            <p:nvPr/>
          </p:nvGrpSpPr>
          <p:grpSpPr>
            <a:xfrm>
              <a:off x="6001721" y="4397524"/>
              <a:ext cx="354818" cy="402747"/>
              <a:chOff x="8117146" y="4166124"/>
              <a:chExt cx="354818" cy="402747"/>
            </a:xfrm>
          </p:grpSpPr>
          <p:sp>
            <p:nvSpPr>
              <p:cNvPr id="1024" name="Google Shape;1024;p24"/>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4"/>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24"/>
            <p:cNvSpPr/>
            <p:nvPr/>
          </p:nvSpPr>
          <p:spPr>
            <a:xfrm>
              <a:off x="8718288" y="9751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8594830" y="6293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4"/>
            <p:cNvSpPr/>
            <p:nvPr/>
          </p:nvSpPr>
          <p:spPr>
            <a:xfrm>
              <a:off x="281287" y="46061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4"/>
            <p:cNvSpPr/>
            <p:nvPr/>
          </p:nvSpPr>
          <p:spPr>
            <a:xfrm>
              <a:off x="425049" y="47406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4"/>
            <p:cNvSpPr/>
            <p:nvPr/>
          </p:nvSpPr>
          <p:spPr>
            <a:xfrm>
              <a:off x="399247" y="44264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24"/>
            <p:cNvGrpSpPr/>
            <p:nvPr/>
          </p:nvGrpSpPr>
          <p:grpSpPr>
            <a:xfrm>
              <a:off x="8680877" y="2751434"/>
              <a:ext cx="232368" cy="973684"/>
              <a:chOff x="6656577" y="3252597"/>
              <a:chExt cx="232368" cy="973684"/>
            </a:xfrm>
          </p:grpSpPr>
          <p:sp>
            <p:nvSpPr>
              <p:cNvPr id="1033" name="Google Shape;1033;p24"/>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4"/>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4"/>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4"/>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4"/>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4"/>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4"/>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4"/>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4"/>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4"/>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4"/>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4"/>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105"/>
        <p:cNvGrpSpPr/>
        <p:nvPr/>
      </p:nvGrpSpPr>
      <p:grpSpPr>
        <a:xfrm>
          <a:off x="0" y="0"/>
          <a:ext cx="0" cy="0"/>
          <a:chOff x="0" y="0"/>
          <a:chExt cx="0" cy="0"/>
        </a:xfrm>
      </p:grpSpPr>
      <p:grpSp>
        <p:nvGrpSpPr>
          <p:cNvPr id="1106" name="Google Shape;1106;p26"/>
          <p:cNvGrpSpPr/>
          <p:nvPr/>
        </p:nvGrpSpPr>
        <p:grpSpPr>
          <a:xfrm>
            <a:off x="4856905" y="-5007110"/>
            <a:ext cx="8043475" cy="8043475"/>
            <a:chOff x="1241175" y="-1300650"/>
            <a:chExt cx="8043475" cy="8043475"/>
          </a:xfrm>
        </p:grpSpPr>
        <p:sp>
          <p:nvSpPr>
            <p:cNvPr id="1107" name="Google Shape;1107;p26"/>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26"/>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15" name="Google Shape;1115;p26"/>
          <p:cNvGrpSpPr/>
          <p:nvPr/>
        </p:nvGrpSpPr>
        <p:grpSpPr>
          <a:xfrm>
            <a:off x="8028260" y="322966"/>
            <a:ext cx="365869" cy="328105"/>
            <a:chOff x="7194285" y="1228366"/>
            <a:chExt cx="365869" cy="328105"/>
          </a:xfrm>
        </p:grpSpPr>
        <p:sp>
          <p:nvSpPr>
            <p:cNvPr id="1116" name="Google Shape;1116;p26"/>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26"/>
          <p:cNvSpPr/>
          <p:nvPr/>
        </p:nvSpPr>
        <p:spPr>
          <a:xfrm>
            <a:off x="8759913" y="4908943"/>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8636455" y="4563185"/>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26"/>
          <p:cNvGrpSpPr/>
          <p:nvPr/>
        </p:nvGrpSpPr>
        <p:grpSpPr>
          <a:xfrm>
            <a:off x="259146" y="784762"/>
            <a:ext cx="354818" cy="4210262"/>
            <a:chOff x="174946" y="-1168326"/>
            <a:chExt cx="354818" cy="4210262"/>
          </a:xfrm>
        </p:grpSpPr>
        <p:sp>
          <p:nvSpPr>
            <p:cNvPr id="1123" name="Google Shape;1123;p26"/>
            <p:cNvSpPr/>
            <p:nvPr/>
          </p:nvSpPr>
          <p:spPr>
            <a:xfrm>
              <a:off x="274480" y="-1168326"/>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174946" y="-1070643"/>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4318" y="-926494"/>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6"/>
          <p:cNvGrpSpPr/>
          <p:nvPr/>
        </p:nvGrpSpPr>
        <p:grpSpPr>
          <a:xfrm>
            <a:off x="815562" y="153237"/>
            <a:ext cx="609540" cy="583574"/>
            <a:chOff x="3105300" y="593625"/>
            <a:chExt cx="256800" cy="245850"/>
          </a:xfrm>
        </p:grpSpPr>
        <p:sp>
          <p:nvSpPr>
            <p:cNvPr id="1129" name="Google Shape;1129;p26"/>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6"/>
          <p:cNvGrpSpPr/>
          <p:nvPr/>
        </p:nvGrpSpPr>
        <p:grpSpPr>
          <a:xfrm>
            <a:off x="8594804" y="1188192"/>
            <a:ext cx="477477" cy="478195"/>
            <a:chOff x="5022684" y="4300597"/>
            <a:chExt cx="648306" cy="649281"/>
          </a:xfrm>
        </p:grpSpPr>
        <p:sp>
          <p:nvSpPr>
            <p:cNvPr id="1134" name="Google Shape;1134;p26"/>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0"/>
        <p:cNvGrpSpPr/>
        <p:nvPr/>
      </p:nvGrpSpPr>
      <p:grpSpPr>
        <a:xfrm>
          <a:off x="0" y="0"/>
          <a:ext cx="0" cy="0"/>
          <a:chOff x="0" y="0"/>
          <a:chExt cx="0" cy="0"/>
        </a:xfrm>
      </p:grpSpPr>
      <p:grpSp>
        <p:nvGrpSpPr>
          <p:cNvPr id="1231" name="Google Shape;1231;p29"/>
          <p:cNvGrpSpPr/>
          <p:nvPr/>
        </p:nvGrpSpPr>
        <p:grpSpPr>
          <a:xfrm>
            <a:off x="198627" y="452709"/>
            <a:ext cx="232368" cy="973684"/>
            <a:chOff x="6656577" y="3252597"/>
            <a:chExt cx="232368" cy="973684"/>
          </a:xfrm>
        </p:grpSpPr>
        <p:sp>
          <p:nvSpPr>
            <p:cNvPr id="1232" name="Google Shape;1232;p29"/>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9"/>
          <p:cNvGrpSpPr/>
          <p:nvPr/>
        </p:nvGrpSpPr>
        <p:grpSpPr>
          <a:xfrm>
            <a:off x="1844035" y="4194479"/>
            <a:ext cx="518269" cy="328105"/>
            <a:chOff x="783960" y="4261704"/>
            <a:chExt cx="518269" cy="328105"/>
          </a:xfrm>
        </p:grpSpPr>
        <p:sp>
          <p:nvSpPr>
            <p:cNvPr id="1245" name="Google Shape;1245;p29"/>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6" name="Google Shape;1246;p29"/>
            <p:cNvGrpSpPr/>
            <p:nvPr/>
          </p:nvGrpSpPr>
          <p:grpSpPr>
            <a:xfrm>
              <a:off x="783960" y="4261704"/>
              <a:ext cx="518269" cy="328105"/>
              <a:chOff x="783960" y="4261704"/>
              <a:chExt cx="518269" cy="328105"/>
            </a:xfrm>
          </p:grpSpPr>
          <p:sp>
            <p:nvSpPr>
              <p:cNvPr id="1247" name="Google Shape;1247;p29"/>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1" name="Google Shape;1251;p29"/>
          <p:cNvGrpSpPr/>
          <p:nvPr/>
        </p:nvGrpSpPr>
        <p:grpSpPr>
          <a:xfrm>
            <a:off x="107062" y="345649"/>
            <a:ext cx="4182177" cy="4176917"/>
            <a:chOff x="3047674" y="939549"/>
            <a:chExt cx="4182177" cy="4176917"/>
          </a:xfrm>
        </p:grpSpPr>
        <p:sp>
          <p:nvSpPr>
            <p:cNvPr id="1252" name="Google Shape;1252;p29"/>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9"/>
          <p:cNvGrpSpPr/>
          <p:nvPr/>
        </p:nvGrpSpPr>
        <p:grpSpPr>
          <a:xfrm>
            <a:off x="7159428" y="3943727"/>
            <a:ext cx="1271472" cy="625139"/>
            <a:chOff x="855125" y="612150"/>
            <a:chExt cx="511700" cy="251575"/>
          </a:xfrm>
        </p:grpSpPr>
        <p:sp>
          <p:nvSpPr>
            <p:cNvPr id="1261" name="Google Shape;1261;p29"/>
            <p:cNvSpPr/>
            <p:nvPr/>
          </p:nvSpPr>
          <p:spPr>
            <a:xfrm>
              <a:off x="1309725" y="61215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29"/>
          <p:cNvGrpSpPr/>
          <p:nvPr/>
        </p:nvGrpSpPr>
        <p:grpSpPr>
          <a:xfrm>
            <a:off x="1476312" y="221824"/>
            <a:ext cx="609540" cy="583574"/>
            <a:chOff x="3105300" y="593625"/>
            <a:chExt cx="256800" cy="245850"/>
          </a:xfrm>
        </p:grpSpPr>
        <p:sp>
          <p:nvSpPr>
            <p:cNvPr id="1265" name="Google Shape;1265;p29"/>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29"/>
          <p:cNvGrpSpPr/>
          <p:nvPr/>
        </p:nvGrpSpPr>
        <p:grpSpPr>
          <a:xfrm>
            <a:off x="3963663" y="-2091225"/>
            <a:ext cx="8043475" cy="8043475"/>
            <a:chOff x="1241175" y="-1300650"/>
            <a:chExt cx="8043475" cy="8043475"/>
          </a:xfrm>
        </p:grpSpPr>
        <p:sp>
          <p:nvSpPr>
            <p:cNvPr id="1270" name="Google Shape;1270;p29"/>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77"/>
        <p:cNvGrpSpPr/>
        <p:nvPr/>
      </p:nvGrpSpPr>
      <p:grpSpPr>
        <a:xfrm>
          <a:off x="0" y="0"/>
          <a:ext cx="0" cy="0"/>
          <a:chOff x="0" y="0"/>
          <a:chExt cx="0" cy="0"/>
        </a:xfrm>
      </p:grpSpPr>
      <p:grpSp>
        <p:nvGrpSpPr>
          <p:cNvPr id="1278" name="Google Shape;1278;p30"/>
          <p:cNvGrpSpPr/>
          <p:nvPr/>
        </p:nvGrpSpPr>
        <p:grpSpPr>
          <a:xfrm>
            <a:off x="4800605" y="-2897864"/>
            <a:ext cx="8043475" cy="8043475"/>
            <a:chOff x="1241175" y="-1300650"/>
            <a:chExt cx="8043475" cy="8043475"/>
          </a:xfrm>
        </p:grpSpPr>
        <p:sp>
          <p:nvSpPr>
            <p:cNvPr id="1279" name="Google Shape;1279;p30"/>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0"/>
          <p:cNvGrpSpPr/>
          <p:nvPr/>
        </p:nvGrpSpPr>
        <p:grpSpPr>
          <a:xfrm>
            <a:off x="218646" y="467609"/>
            <a:ext cx="8696480" cy="4569349"/>
            <a:chOff x="218646" y="467609"/>
            <a:chExt cx="8696480" cy="4569349"/>
          </a:xfrm>
        </p:grpSpPr>
        <p:grpSp>
          <p:nvGrpSpPr>
            <p:cNvPr id="1287" name="Google Shape;1287;p30"/>
            <p:cNvGrpSpPr/>
            <p:nvPr/>
          </p:nvGrpSpPr>
          <p:grpSpPr>
            <a:xfrm>
              <a:off x="8309110" y="4708854"/>
              <a:ext cx="518269" cy="328105"/>
              <a:chOff x="783960" y="4261704"/>
              <a:chExt cx="518269" cy="328105"/>
            </a:xfrm>
          </p:grpSpPr>
          <p:sp>
            <p:nvSpPr>
              <p:cNvPr id="1288" name="Google Shape;1288;p3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30"/>
              <p:cNvGrpSpPr/>
              <p:nvPr/>
            </p:nvGrpSpPr>
            <p:grpSpPr>
              <a:xfrm>
                <a:off x="783960" y="4261704"/>
                <a:ext cx="518269" cy="328105"/>
                <a:chOff x="783960" y="4261704"/>
                <a:chExt cx="518269" cy="328105"/>
              </a:xfrm>
            </p:grpSpPr>
            <p:sp>
              <p:nvSpPr>
                <p:cNvPr id="1290" name="Google Shape;1290;p3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30"/>
            <p:cNvGrpSpPr/>
            <p:nvPr/>
          </p:nvGrpSpPr>
          <p:grpSpPr>
            <a:xfrm>
              <a:off x="8682758" y="1527568"/>
              <a:ext cx="232368" cy="974453"/>
              <a:chOff x="2546733" y="2525280"/>
              <a:chExt cx="232368" cy="974453"/>
            </a:xfrm>
          </p:grpSpPr>
          <p:sp>
            <p:nvSpPr>
              <p:cNvPr id="1295" name="Google Shape;1295;p30"/>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30"/>
            <p:cNvGrpSpPr/>
            <p:nvPr/>
          </p:nvGrpSpPr>
          <p:grpSpPr>
            <a:xfrm>
              <a:off x="7931584" y="467609"/>
              <a:ext cx="648306" cy="649281"/>
              <a:chOff x="5022684" y="4300597"/>
              <a:chExt cx="648306" cy="649281"/>
            </a:xfrm>
          </p:grpSpPr>
          <p:sp>
            <p:nvSpPr>
              <p:cNvPr id="1308" name="Google Shape;1308;p30"/>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2" name="Google Shape;1312;p30"/>
            <p:cNvSpPr/>
            <p:nvPr/>
          </p:nvSpPr>
          <p:spPr>
            <a:xfrm>
              <a:off x="4772155" y="484564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3" name="Google Shape;1313;p30"/>
            <p:cNvGrpSpPr/>
            <p:nvPr/>
          </p:nvGrpSpPr>
          <p:grpSpPr>
            <a:xfrm>
              <a:off x="218646" y="488887"/>
              <a:ext cx="355724" cy="1888212"/>
              <a:chOff x="124471" y="1153724"/>
              <a:chExt cx="355724" cy="1888212"/>
            </a:xfrm>
          </p:grpSpPr>
          <p:sp>
            <p:nvSpPr>
              <p:cNvPr id="1314" name="Google Shape;1314;p30"/>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30"/>
            <p:cNvGrpSpPr/>
            <p:nvPr/>
          </p:nvGrpSpPr>
          <p:grpSpPr>
            <a:xfrm>
              <a:off x="313312" y="4328124"/>
              <a:ext cx="609540" cy="583574"/>
              <a:chOff x="3105300" y="593625"/>
              <a:chExt cx="256800" cy="245850"/>
            </a:xfrm>
          </p:grpSpPr>
          <p:sp>
            <p:nvSpPr>
              <p:cNvPr id="1320" name="Google Shape;1320;p3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4"/>
        <p:cNvGrpSpPr/>
        <p:nvPr/>
      </p:nvGrpSpPr>
      <p:grpSpPr>
        <a:xfrm>
          <a:off x="0" y="0"/>
          <a:ext cx="0" cy="0"/>
          <a:chOff x="0" y="0"/>
          <a:chExt cx="0" cy="0"/>
        </a:xfrm>
      </p:grpSpPr>
      <p:grpSp>
        <p:nvGrpSpPr>
          <p:cNvPr id="1325" name="Google Shape;1325;p31"/>
          <p:cNvGrpSpPr/>
          <p:nvPr/>
        </p:nvGrpSpPr>
        <p:grpSpPr>
          <a:xfrm>
            <a:off x="4800605" y="-2897864"/>
            <a:ext cx="8043475" cy="8043475"/>
            <a:chOff x="1241175" y="-1300650"/>
            <a:chExt cx="8043475" cy="8043475"/>
          </a:xfrm>
        </p:grpSpPr>
        <p:sp>
          <p:nvSpPr>
            <p:cNvPr id="1326" name="Google Shape;1326;p31"/>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31"/>
          <p:cNvGrpSpPr/>
          <p:nvPr/>
        </p:nvGrpSpPr>
        <p:grpSpPr>
          <a:xfrm>
            <a:off x="151608" y="193697"/>
            <a:ext cx="8393629" cy="4799168"/>
            <a:chOff x="151608" y="193697"/>
            <a:chExt cx="8393629" cy="4799168"/>
          </a:xfrm>
        </p:grpSpPr>
        <p:grpSp>
          <p:nvGrpSpPr>
            <p:cNvPr id="1334" name="Google Shape;1334;p31"/>
            <p:cNvGrpSpPr/>
            <p:nvPr/>
          </p:nvGrpSpPr>
          <p:grpSpPr>
            <a:xfrm>
              <a:off x="507337" y="193699"/>
              <a:ext cx="609540" cy="583574"/>
              <a:chOff x="3105300" y="593625"/>
              <a:chExt cx="256800" cy="245850"/>
            </a:xfrm>
          </p:grpSpPr>
          <p:sp>
            <p:nvSpPr>
              <p:cNvPr id="1335" name="Google Shape;1335;p31"/>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1"/>
            <p:cNvGrpSpPr/>
            <p:nvPr/>
          </p:nvGrpSpPr>
          <p:grpSpPr>
            <a:xfrm>
              <a:off x="7913328" y="1157702"/>
              <a:ext cx="631910" cy="457789"/>
              <a:chOff x="691339" y="-641130"/>
              <a:chExt cx="254310" cy="184228"/>
            </a:xfrm>
          </p:grpSpPr>
          <p:sp>
            <p:nvSpPr>
              <p:cNvPr id="1340" name="Google Shape;1340;p31"/>
              <p:cNvSpPr/>
              <p:nvPr/>
            </p:nvSpPr>
            <p:spPr>
              <a:xfrm>
                <a:off x="888549" y="-641130"/>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691339" y="-590527"/>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53639" y="-528252"/>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31"/>
            <p:cNvGrpSpPr/>
            <p:nvPr/>
          </p:nvGrpSpPr>
          <p:grpSpPr>
            <a:xfrm>
              <a:off x="342634" y="4343584"/>
              <a:ext cx="648306" cy="649281"/>
              <a:chOff x="5022684" y="4300597"/>
              <a:chExt cx="648306" cy="649281"/>
            </a:xfrm>
          </p:grpSpPr>
          <p:sp>
            <p:nvSpPr>
              <p:cNvPr id="1344" name="Google Shape;1344;p31"/>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31"/>
            <p:cNvSpPr/>
            <p:nvPr/>
          </p:nvSpPr>
          <p:spPr>
            <a:xfrm>
              <a:off x="7913330" y="1936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9" name="Google Shape;1349;p31"/>
            <p:cNvGrpSpPr/>
            <p:nvPr/>
          </p:nvGrpSpPr>
          <p:grpSpPr>
            <a:xfrm>
              <a:off x="151608" y="1402587"/>
              <a:ext cx="355724" cy="1888212"/>
              <a:chOff x="124471" y="1153724"/>
              <a:chExt cx="355724" cy="1888212"/>
            </a:xfrm>
          </p:grpSpPr>
          <p:sp>
            <p:nvSpPr>
              <p:cNvPr id="1350" name="Google Shape;1350;p31"/>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1"/>
            <p:cNvGrpSpPr/>
            <p:nvPr/>
          </p:nvGrpSpPr>
          <p:grpSpPr>
            <a:xfrm>
              <a:off x="5669774" y="4743018"/>
              <a:ext cx="229483" cy="220256"/>
              <a:chOff x="250712" y="2821681"/>
              <a:chExt cx="229483" cy="220256"/>
            </a:xfrm>
          </p:grpSpPr>
          <p:sp>
            <p:nvSpPr>
              <p:cNvPr id="1356" name="Google Shape;1356;p31"/>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31"/>
          <p:cNvGrpSpPr/>
          <p:nvPr/>
        </p:nvGrpSpPr>
        <p:grpSpPr>
          <a:xfrm>
            <a:off x="8758502" y="3301184"/>
            <a:ext cx="232368" cy="973684"/>
            <a:chOff x="6656577" y="3252597"/>
            <a:chExt cx="232368" cy="973684"/>
          </a:xfrm>
        </p:grpSpPr>
        <p:sp>
          <p:nvSpPr>
            <p:cNvPr id="1359" name="Google Shape;1359;p31"/>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728363" y="2063200"/>
            <a:ext cx="3520200" cy="154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accen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9" name="Google Shape;59;p3"/>
          <p:cNvSpPr txBox="1">
            <a:spLocks noGrp="1"/>
          </p:cNvSpPr>
          <p:nvPr>
            <p:ph type="title" idx="2" hasCustomPrompt="1"/>
          </p:nvPr>
        </p:nvSpPr>
        <p:spPr>
          <a:xfrm>
            <a:off x="1736363" y="1231507"/>
            <a:ext cx="150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0" name="Google Shape;60;p3"/>
          <p:cNvSpPr txBox="1">
            <a:spLocks noGrp="1"/>
          </p:cNvSpPr>
          <p:nvPr>
            <p:ph type="subTitle" idx="1"/>
          </p:nvPr>
        </p:nvSpPr>
        <p:spPr>
          <a:xfrm>
            <a:off x="728363" y="3604718"/>
            <a:ext cx="35202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61" name="Google Shape;61;p3"/>
          <p:cNvGrpSpPr/>
          <p:nvPr/>
        </p:nvGrpSpPr>
        <p:grpSpPr>
          <a:xfrm>
            <a:off x="107062" y="345649"/>
            <a:ext cx="5576778" cy="4450078"/>
            <a:chOff x="107062" y="345649"/>
            <a:chExt cx="5576778" cy="4450078"/>
          </a:xfrm>
        </p:grpSpPr>
        <p:grpSp>
          <p:nvGrpSpPr>
            <p:cNvPr id="62" name="Google Shape;62;p3"/>
            <p:cNvGrpSpPr/>
            <p:nvPr/>
          </p:nvGrpSpPr>
          <p:grpSpPr>
            <a:xfrm>
              <a:off x="5035534" y="4146447"/>
              <a:ext cx="648306" cy="649281"/>
              <a:chOff x="5022684" y="4300597"/>
              <a:chExt cx="648306" cy="649281"/>
            </a:xfrm>
          </p:grpSpPr>
          <p:sp>
            <p:nvSpPr>
              <p:cNvPr id="63" name="Google Shape;63;p3"/>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198627" y="452709"/>
              <a:ext cx="232368" cy="973684"/>
              <a:chOff x="6656577" y="3252597"/>
              <a:chExt cx="232368" cy="973684"/>
            </a:xfrm>
          </p:grpSpPr>
          <p:sp>
            <p:nvSpPr>
              <p:cNvPr id="68" name="Google Shape;68;p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062" y="345649"/>
              <a:ext cx="4182177" cy="4176917"/>
              <a:chOff x="3047674" y="939549"/>
              <a:chExt cx="4182177" cy="4176917"/>
            </a:xfrm>
          </p:grpSpPr>
          <p:sp>
            <p:nvSpPr>
              <p:cNvPr id="81" name="Google Shape;81;p3"/>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656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533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047674" y="3856443"/>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191437" y="3990978"/>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165635" y="3676741"/>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 name="Google Shape;89;p3"/>
          <p:cNvGrpSpPr/>
          <p:nvPr/>
        </p:nvGrpSpPr>
        <p:grpSpPr>
          <a:xfrm>
            <a:off x="3967105" y="-2089664"/>
            <a:ext cx="8043475" cy="8043475"/>
            <a:chOff x="1241175" y="-1300650"/>
            <a:chExt cx="8043475" cy="8043475"/>
          </a:xfrm>
        </p:grpSpPr>
        <p:sp>
          <p:nvSpPr>
            <p:cNvPr id="90" name="Google Shape;90;p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713100" y="1260275"/>
            <a:ext cx="3535500" cy="55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5"/>
          <p:cNvSpPr txBox="1">
            <a:spLocks noGrp="1"/>
          </p:cNvSpPr>
          <p:nvPr>
            <p:ph type="title" idx="2"/>
          </p:nvPr>
        </p:nvSpPr>
        <p:spPr>
          <a:xfrm>
            <a:off x="4895400" y="3195079"/>
            <a:ext cx="3535500" cy="558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5"/>
          <p:cNvSpPr txBox="1">
            <a:spLocks noGrp="1"/>
          </p:cNvSpPr>
          <p:nvPr>
            <p:ph type="subTitle" idx="1"/>
          </p:nvPr>
        </p:nvSpPr>
        <p:spPr>
          <a:xfrm>
            <a:off x="4895400" y="3753979"/>
            <a:ext cx="3535500" cy="68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0" name="Google Shape;130;p5"/>
          <p:cNvSpPr txBox="1">
            <a:spLocks noGrp="1"/>
          </p:cNvSpPr>
          <p:nvPr>
            <p:ph type="subTitle" idx="3"/>
          </p:nvPr>
        </p:nvSpPr>
        <p:spPr>
          <a:xfrm>
            <a:off x="713100" y="1819175"/>
            <a:ext cx="3535500" cy="689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1" name="Google Shape;131;p5"/>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2" name="Google Shape;132;p5"/>
          <p:cNvGrpSpPr/>
          <p:nvPr/>
        </p:nvGrpSpPr>
        <p:grpSpPr>
          <a:xfrm>
            <a:off x="4800605" y="-2897864"/>
            <a:ext cx="8043475" cy="8043475"/>
            <a:chOff x="1241175" y="-1300650"/>
            <a:chExt cx="8043475" cy="8043475"/>
          </a:xfrm>
        </p:grpSpPr>
        <p:sp>
          <p:nvSpPr>
            <p:cNvPr id="133" name="Google Shape;133;p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5"/>
          <p:cNvGrpSpPr/>
          <p:nvPr/>
        </p:nvGrpSpPr>
        <p:grpSpPr>
          <a:xfrm>
            <a:off x="220727" y="193699"/>
            <a:ext cx="8725138" cy="4796141"/>
            <a:chOff x="220727" y="193699"/>
            <a:chExt cx="8725138" cy="4796141"/>
          </a:xfrm>
        </p:grpSpPr>
        <p:grpSp>
          <p:nvGrpSpPr>
            <p:cNvPr id="141" name="Google Shape;141;p5"/>
            <p:cNvGrpSpPr/>
            <p:nvPr/>
          </p:nvGrpSpPr>
          <p:grpSpPr>
            <a:xfrm>
              <a:off x="551187" y="193699"/>
              <a:ext cx="609540" cy="583574"/>
              <a:chOff x="3105300" y="593625"/>
              <a:chExt cx="256800" cy="245850"/>
            </a:xfrm>
          </p:grpSpPr>
          <p:sp>
            <p:nvSpPr>
              <p:cNvPr id="142" name="Google Shape;142;p5"/>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5"/>
            <p:cNvGrpSpPr/>
            <p:nvPr/>
          </p:nvGrpSpPr>
          <p:grpSpPr>
            <a:xfrm>
              <a:off x="610153" y="4251902"/>
              <a:ext cx="631910" cy="457789"/>
              <a:chOff x="855125" y="679497"/>
              <a:chExt cx="254310" cy="184228"/>
            </a:xfrm>
          </p:grpSpPr>
          <p:sp>
            <p:nvSpPr>
              <p:cNvPr id="147" name="Google Shape;147;p5"/>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5"/>
            <p:cNvGrpSpPr/>
            <p:nvPr/>
          </p:nvGrpSpPr>
          <p:grpSpPr>
            <a:xfrm>
              <a:off x="8297559" y="4340559"/>
              <a:ext cx="648306" cy="649281"/>
              <a:chOff x="5022684" y="4300597"/>
              <a:chExt cx="648306" cy="649281"/>
            </a:xfrm>
          </p:grpSpPr>
          <p:sp>
            <p:nvSpPr>
              <p:cNvPr id="151" name="Google Shape;151;p5"/>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5"/>
            <p:cNvGrpSpPr/>
            <p:nvPr/>
          </p:nvGrpSpPr>
          <p:grpSpPr>
            <a:xfrm>
              <a:off x="7250460" y="1777966"/>
              <a:ext cx="365869" cy="328105"/>
              <a:chOff x="7194285" y="1228366"/>
              <a:chExt cx="365869" cy="328105"/>
            </a:xfrm>
          </p:grpSpPr>
          <p:sp>
            <p:nvSpPr>
              <p:cNvPr id="156" name="Google Shape;156;p5"/>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5"/>
            <p:cNvSpPr/>
            <p:nvPr/>
          </p:nvSpPr>
          <p:spPr>
            <a:xfrm>
              <a:off x="1471030" y="4060597"/>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5"/>
            <p:cNvGrpSpPr/>
            <p:nvPr/>
          </p:nvGrpSpPr>
          <p:grpSpPr>
            <a:xfrm>
              <a:off x="8566483" y="404987"/>
              <a:ext cx="355724" cy="1888212"/>
              <a:chOff x="124471" y="1153724"/>
              <a:chExt cx="355724" cy="1888212"/>
            </a:xfrm>
          </p:grpSpPr>
          <p:sp>
            <p:nvSpPr>
              <p:cNvPr id="162" name="Google Shape;162;p5"/>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a:off x="220727" y="2508884"/>
              <a:ext cx="232368" cy="973684"/>
              <a:chOff x="6656577" y="3252597"/>
              <a:chExt cx="232368" cy="973684"/>
            </a:xfrm>
          </p:grpSpPr>
          <p:sp>
            <p:nvSpPr>
              <p:cNvPr id="168" name="Google Shape;168;p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2"/>
        <p:cNvGrpSpPr/>
        <p:nvPr/>
      </p:nvGrpSpPr>
      <p:grpSpPr>
        <a:xfrm>
          <a:off x="0" y="0"/>
          <a:ext cx="0" cy="0"/>
          <a:chOff x="0" y="0"/>
          <a:chExt cx="0" cy="0"/>
        </a:xfrm>
      </p:grpSpPr>
      <p:sp>
        <p:nvSpPr>
          <p:cNvPr id="223" name="Google Shape;223;p7"/>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txBox="1">
            <a:spLocks noGrp="1"/>
          </p:cNvSpPr>
          <p:nvPr>
            <p:ph type="title"/>
          </p:nvPr>
        </p:nvSpPr>
        <p:spPr>
          <a:xfrm>
            <a:off x="713100" y="2012175"/>
            <a:ext cx="2755200" cy="1047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5" name="Google Shape;225;p7"/>
          <p:cNvGrpSpPr/>
          <p:nvPr/>
        </p:nvGrpSpPr>
        <p:grpSpPr>
          <a:xfrm>
            <a:off x="4846105" y="-5016964"/>
            <a:ext cx="8043475" cy="8043475"/>
            <a:chOff x="1241175" y="-1300650"/>
            <a:chExt cx="8043475" cy="8043475"/>
          </a:xfrm>
        </p:grpSpPr>
        <p:sp>
          <p:nvSpPr>
            <p:cNvPr id="226" name="Google Shape;226;p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7"/>
          <p:cNvGrpSpPr/>
          <p:nvPr/>
        </p:nvGrpSpPr>
        <p:grpSpPr>
          <a:xfrm>
            <a:off x="280137" y="93801"/>
            <a:ext cx="8677908" cy="4873927"/>
            <a:chOff x="280137" y="93801"/>
            <a:chExt cx="8677908" cy="4873927"/>
          </a:xfrm>
        </p:grpSpPr>
        <p:sp>
          <p:nvSpPr>
            <p:cNvPr id="234" name="Google Shape;234;p7"/>
            <p:cNvSpPr/>
            <p:nvPr/>
          </p:nvSpPr>
          <p:spPr>
            <a:xfrm>
              <a:off x="7601469" y="93801"/>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7"/>
            <p:cNvGrpSpPr/>
            <p:nvPr/>
          </p:nvGrpSpPr>
          <p:grpSpPr>
            <a:xfrm>
              <a:off x="4632210" y="228066"/>
              <a:ext cx="365869" cy="328105"/>
              <a:chOff x="7194285" y="1228366"/>
              <a:chExt cx="365869" cy="328105"/>
            </a:xfrm>
          </p:grpSpPr>
          <p:sp>
            <p:nvSpPr>
              <p:cNvPr id="236" name="Google Shape;236;p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p:nvPr/>
          </p:nvSpPr>
          <p:spPr>
            <a:xfrm>
              <a:off x="860780" y="296472"/>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7"/>
            <p:cNvGrpSpPr/>
            <p:nvPr/>
          </p:nvGrpSpPr>
          <p:grpSpPr>
            <a:xfrm>
              <a:off x="8602321" y="2462062"/>
              <a:ext cx="355724" cy="1888212"/>
              <a:chOff x="124471" y="1153724"/>
              <a:chExt cx="355724" cy="1888212"/>
            </a:xfrm>
          </p:grpSpPr>
          <p:sp>
            <p:nvSpPr>
              <p:cNvPr id="242" name="Google Shape;242;p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7"/>
            <p:cNvGrpSpPr/>
            <p:nvPr/>
          </p:nvGrpSpPr>
          <p:grpSpPr>
            <a:xfrm>
              <a:off x="280137" y="1059674"/>
              <a:ext cx="609540" cy="583574"/>
              <a:chOff x="3105300" y="593625"/>
              <a:chExt cx="256800" cy="245850"/>
            </a:xfrm>
          </p:grpSpPr>
          <p:sp>
            <p:nvSpPr>
              <p:cNvPr id="248" name="Google Shape;248;p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7"/>
            <p:cNvGrpSpPr/>
            <p:nvPr/>
          </p:nvGrpSpPr>
          <p:grpSpPr>
            <a:xfrm>
              <a:off x="488778" y="4452227"/>
              <a:ext cx="631910" cy="457789"/>
              <a:chOff x="855125" y="679497"/>
              <a:chExt cx="254310" cy="184228"/>
            </a:xfrm>
          </p:grpSpPr>
          <p:sp>
            <p:nvSpPr>
              <p:cNvPr id="253" name="Google Shape;253;p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7"/>
            <p:cNvGrpSpPr/>
            <p:nvPr/>
          </p:nvGrpSpPr>
          <p:grpSpPr>
            <a:xfrm>
              <a:off x="7450012" y="4632477"/>
              <a:ext cx="456233" cy="335252"/>
              <a:chOff x="8353512" y="4107552"/>
              <a:chExt cx="456233" cy="335252"/>
            </a:xfrm>
          </p:grpSpPr>
          <p:sp>
            <p:nvSpPr>
              <p:cNvPr id="257" name="Google Shape;257;p7"/>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0"/>
        <p:cNvGrpSpPr/>
        <p:nvPr/>
      </p:nvGrpSpPr>
      <p:grpSpPr>
        <a:xfrm>
          <a:off x="0" y="0"/>
          <a:ext cx="0" cy="0"/>
          <a:chOff x="0" y="0"/>
          <a:chExt cx="0" cy="0"/>
        </a:xfrm>
      </p:grpSpPr>
      <p:sp>
        <p:nvSpPr>
          <p:cNvPr id="261" name="Google Shape;261;p8"/>
          <p:cNvSpPr txBox="1">
            <a:spLocks noGrp="1"/>
          </p:cNvSpPr>
          <p:nvPr>
            <p:ph type="title"/>
          </p:nvPr>
        </p:nvSpPr>
        <p:spPr>
          <a:xfrm>
            <a:off x="2447100" y="662625"/>
            <a:ext cx="5983800" cy="25293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SzPts val="4800"/>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2" name="Google Shape;262;p8"/>
          <p:cNvGrpSpPr/>
          <p:nvPr/>
        </p:nvGrpSpPr>
        <p:grpSpPr>
          <a:xfrm>
            <a:off x="3963663" y="-2091225"/>
            <a:ext cx="8043475" cy="8043475"/>
            <a:chOff x="1241175" y="-1300650"/>
            <a:chExt cx="8043475" cy="8043475"/>
          </a:xfrm>
        </p:grpSpPr>
        <p:sp>
          <p:nvSpPr>
            <p:cNvPr id="263" name="Google Shape;263;p8"/>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8"/>
          <p:cNvGrpSpPr/>
          <p:nvPr/>
        </p:nvGrpSpPr>
        <p:grpSpPr>
          <a:xfrm>
            <a:off x="551187" y="193699"/>
            <a:ext cx="609540" cy="583574"/>
            <a:chOff x="3105300" y="593625"/>
            <a:chExt cx="256800" cy="245850"/>
          </a:xfrm>
        </p:grpSpPr>
        <p:sp>
          <p:nvSpPr>
            <p:cNvPr id="271" name="Google Shape;271;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8"/>
          <p:cNvGrpSpPr/>
          <p:nvPr/>
        </p:nvGrpSpPr>
        <p:grpSpPr>
          <a:xfrm>
            <a:off x="8184044" y="317575"/>
            <a:ext cx="498706" cy="477465"/>
            <a:chOff x="3105300" y="593625"/>
            <a:chExt cx="256800" cy="245850"/>
          </a:xfrm>
        </p:grpSpPr>
        <p:sp>
          <p:nvSpPr>
            <p:cNvPr id="276" name="Google Shape;276;p8"/>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8"/>
          <p:cNvGrpSpPr/>
          <p:nvPr/>
        </p:nvGrpSpPr>
        <p:grpSpPr>
          <a:xfrm>
            <a:off x="8353512" y="4107552"/>
            <a:ext cx="456233" cy="335252"/>
            <a:chOff x="8353512" y="4107552"/>
            <a:chExt cx="456233" cy="335252"/>
          </a:xfrm>
        </p:grpSpPr>
        <p:sp>
          <p:nvSpPr>
            <p:cNvPr id="281" name="Google Shape;281;p8"/>
            <p:cNvSpPr/>
            <p:nvPr/>
          </p:nvSpPr>
          <p:spPr>
            <a:xfrm>
              <a:off x="8353512" y="4162027"/>
              <a:ext cx="159778" cy="158864"/>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8452315" y="4256216"/>
              <a:ext cx="185655" cy="186587"/>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616710" y="4107552"/>
              <a:ext cx="193035" cy="193045"/>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8"/>
          <p:cNvGrpSpPr/>
          <p:nvPr/>
        </p:nvGrpSpPr>
        <p:grpSpPr>
          <a:xfrm>
            <a:off x="4713835" y="193704"/>
            <a:ext cx="518269" cy="328105"/>
            <a:chOff x="783960" y="4261704"/>
            <a:chExt cx="518269" cy="328105"/>
          </a:xfrm>
        </p:grpSpPr>
        <p:sp>
          <p:nvSpPr>
            <p:cNvPr id="285" name="Google Shape;285;p8"/>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8"/>
            <p:cNvGrpSpPr/>
            <p:nvPr/>
          </p:nvGrpSpPr>
          <p:grpSpPr>
            <a:xfrm>
              <a:off x="783960" y="4261704"/>
              <a:ext cx="518269" cy="328105"/>
              <a:chOff x="783960" y="4261704"/>
              <a:chExt cx="518269" cy="328105"/>
            </a:xfrm>
          </p:grpSpPr>
          <p:sp>
            <p:nvSpPr>
              <p:cNvPr id="287" name="Google Shape;287;p8"/>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1" name="Google Shape;291;p8"/>
          <p:cNvGrpSpPr/>
          <p:nvPr/>
        </p:nvGrpSpPr>
        <p:grpSpPr>
          <a:xfrm>
            <a:off x="8682758" y="1527568"/>
            <a:ext cx="232368" cy="974453"/>
            <a:chOff x="2546733" y="2525280"/>
            <a:chExt cx="232368" cy="974453"/>
          </a:xfrm>
        </p:grpSpPr>
        <p:sp>
          <p:nvSpPr>
            <p:cNvPr id="292" name="Google Shape;292;p8"/>
            <p:cNvSpPr/>
            <p:nvPr/>
          </p:nvSpPr>
          <p:spPr>
            <a:xfrm>
              <a:off x="2688157" y="252528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2688157" y="270789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2688157" y="2890500"/>
              <a:ext cx="90944" cy="91712"/>
            </a:xfrm>
            <a:custGeom>
              <a:avLst/>
              <a:gdLst/>
              <a:ahLst/>
              <a:cxnLst/>
              <a:rect l="l" t="t" r="r" b="b"/>
              <a:pathLst>
                <a:path w="3904" h="3937" extrusionOk="0">
                  <a:moveTo>
                    <a:pt x="1935" y="0"/>
                  </a:moveTo>
                  <a:cubicBezTo>
                    <a:pt x="868" y="0"/>
                    <a:pt x="0" y="901"/>
                    <a:pt x="0" y="1968"/>
                  </a:cubicBezTo>
                  <a:cubicBezTo>
                    <a:pt x="0" y="3036"/>
                    <a:pt x="868" y="3936"/>
                    <a:pt x="1935" y="3936"/>
                  </a:cubicBezTo>
                  <a:cubicBezTo>
                    <a:pt x="3036" y="3936"/>
                    <a:pt x="3903" y="3036"/>
                    <a:pt x="3903" y="1968"/>
                  </a:cubicBezTo>
                  <a:cubicBezTo>
                    <a:pt x="3903" y="901"/>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2546733" y="2525280"/>
              <a:ext cx="91712" cy="91712"/>
            </a:xfrm>
            <a:custGeom>
              <a:avLst/>
              <a:gdLst/>
              <a:ahLst/>
              <a:cxnLst/>
              <a:rect l="l" t="t" r="r" b="b"/>
              <a:pathLst>
                <a:path w="3937" h="3937" extrusionOk="0">
                  <a:moveTo>
                    <a:pt x="1968" y="0"/>
                  </a:moveTo>
                  <a:cubicBezTo>
                    <a:pt x="901" y="0"/>
                    <a:pt x="0" y="867"/>
                    <a:pt x="0" y="1968"/>
                  </a:cubicBezTo>
                  <a:cubicBezTo>
                    <a:pt x="0" y="3069"/>
                    <a:pt x="901" y="3936"/>
                    <a:pt x="1968" y="3936"/>
                  </a:cubicBezTo>
                  <a:cubicBezTo>
                    <a:pt x="3003" y="3936"/>
                    <a:pt x="3903" y="3069"/>
                    <a:pt x="3937" y="1968"/>
                  </a:cubicBezTo>
                  <a:cubicBezTo>
                    <a:pt x="3937" y="867"/>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2546733" y="270789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03" y="3936"/>
                    <a:pt x="3937" y="3069"/>
                    <a:pt x="3937" y="1968"/>
                  </a:cubicBezTo>
                  <a:cubicBezTo>
                    <a:pt x="3937" y="901"/>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2546733" y="2889707"/>
              <a:ext cx="91712" cy="91712"/>
            </a:xfrm>
            <a:custGeom>
              <a:avLst/>
              <a:gdLst/>
              <a:ahLst/>
              <a:cxnLst/>
              <a:rect l="l" t="t" r="r" b="b"/>
              <a:pathLst>
                <a:path w="3937" h="3937" extrusionOk="0">
                  <a:moveTo>
                    <a:pt x="1968" y="1"/>
                  </a:moveTo>
                  <a:cubicBezTo>
                    <a:pt x="901" y="1"/>
                    <a:pt x="0" y="868"/>
                    <a:pt x="0" y="1969"/>
                  </a:cubicBezTo>
                  <a:cubicBezTo>
                    <a:pt x="0" y="3036"/>
                    <a:pt x="901" y="3937"/>
                    <a:pt x="1968" y="3937"/>
                  </a:cubicBezTo>
                  <a:cubicBezTo>
                    <a:pt x="3003" y="3937"/>
                    <a:pt x="3937" y="3036"/>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2688157" y="3043571"/>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2688157" y="322538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2688157" y="3407998"/>
              <a:ext cx="90944" cy="91736"/>
            </a:xfrm>
            <a:custGeom>
              <a:avLst/>
              <a:gdLst/>
              <a:ahLst/>
              <a:cxnLst/>
              <a:rect l="l" t="t" r="r" b="b"/>
              <a:pathLst>
                <a:path w="3904" h="3938" extrusionOk="0">
                  <a:moveTo>
                    <a:pt x="1935" y="1"/>
                  </a:moveTo>
                  <a:cubicBezTo>
                    <a:pt x="868" y="1"/>
                    <a:pt x="0" y="902"/>
                    <a:pt x="0" y="1969"/>
                  </a:cubicBezTo>
                  <a:cubicBezTo>
                    <a:pt x="0" y="3070"/>
                    <a:pt x="868" y="3937"/>
                    <a:pt x="1935" y="3937"/>
                  </a:cubicBezTo>
                  <a:cubicBezTo>
                    <a:pt x="3036" y="3937"/>
                    <a:pt x="3903" y="3070"/>
                    <a:pt x="3903" y="1969"/>
                  </a:cubicBezTo>
                  <a:cubicBezTo>
                    <a:pt x="3903" y="902"/>
                    <a:pt x="3036" y="1"/>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2546733" y="3043571"/>
              <a:ext cx="91712" cy="90944"/>
            </a:xfrm>
            <a:custGeom>
              <a:avLst/>
              <a:gdLst/>
              <a:ahLst/>
              <a:cxnLst/>
              <a:rect l="l" t="t" r="r" b="b"/>
              <a:pathLst>
                <a:path w="3937" h="3904" extrusionOk="0">
                  <a:moveTo>
                    <a:pt x="1968" y="0"/>
                  </a:moveTo>
                  <a:cubicBezTo>
                    <a:pt x="901" y="0"/>
                    <a:pt x="0" y="868"/>
                    <a:pt x="0" y="1935"/>
                  </a:cubicBezTo>
                  <a:cubicBezTo>
                    <a:pt x="0" y="3036"/>
                    <a:pt x="901" y="3903"/>
                    <a:pt x="1968" y="3903"/>
                  </a:cubicBezTo>
                  <a:cubicBezTo>
                    <a:pt x="3003" y="3903"/>
                    <a:pt x="3903" y="3036"/>
                    <a:pt x="3937" y="1935"/>
                  </a:cubicBezTo>
                  <a:cubicBezTo>
                    <a:pt x="3937" y="868"/>
                    <a:pt x="3069" y="0"/>
                    <a:pt x="1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2546733" y="3224620"/>
              <a:ext cx="91712" cy="91712"/>
            </a:xfrm>
            <a:custGeom>
              <a:avLst/>
              <a:gdLst/>
              <a:ahLst/>
              <a:cxnLst/>
              <a:rect l="l" t="t" r="r" b="b"/>
              <a:pathLst>
                <a:path w="3937" h="3937" extrusionOk="0">
                  <a:moveTo>
                    <a:pt x="1968" y="1"/>
                  </a:moveTo>
                  <a:cubicBezTo>
                    <a:pt x="901" y="1"/>
                    <a:pt x="0" y="868"/>
                    <a:pt x="0" y="1969"/>
                  </a:cubicBezTo>
                  <a:cubicBezTo>
                    <a:pt x="0" y="3069"/>
                    <a:pt x="901" y="3937"/>
                    <a:pt x="1968" y="3937"/>
                  </a:cubicBezTo>
                  <a:cubicBezTo>
                    <a:pt x="3003" y="3937"/>
                    <a:pt x="3903" y="3103"/>
                    <a:pt x="3937" y="1969"/>
                  </a:cubicBezTo>
                  <a:cubicBezTo>
                    <a:pt x="3937" y="868"/>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2546733" y="3407229"/>
              <a:ext cx="91712" cy="91712"/>
            </a:xfrm>
            <a:custGeom>
              <a:avLst/>
              <a:gdLst/>
              <a:ahLst/>
              <a:cxnLst/>
              <a:rect l="l" t="t" r="r" b="b"/>
              <a:pathLst>
                <a:path w="3937" h="3937" extrusionOk="0">
                  <a:moveTo>
                    <a:pt x="1968" y="1"/>
                  </a:moveTo>
                  <a:cubicBezTo>
                    <a:pt x="901" y="1"/>
                    <a:pt x="0" y="901"/>
                    <a:pt x="0" y="1969"/>
                  </a:cubicBezTo>
                  <a:cubicBezTo>
                    <a:pt x="0" y="3069"/>
                    <a:pt x="901" y="3937"/>
                    <a:pt x="1968" y="3937"/>
                  </a:cubicBezTo>
                  <a:cubicBezTo>
                    <a:pt x="3003" y="3937"/>
                    <a:pt x="3903" y="3069"/>
                    <a:pt x="3937" y="1969"/>
                  </a:cubicBezTo>
                  <a:cubicBezTo>
                    <a:pt x="3937" y="901"/>
                    <a:pt x="3069" y="1"/>
                    <a:pt x="1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8"/>
          <p:cNvGrpSpPr/>
          <p:nvPr/>
        </p:nvGrpSpPr>
        <p:grpSpPr>
          <a:xfrm>
            <a:off x="4081928" y="4515327"/>
            <a:ext cx="631910" cy="457789"/>
            <a:chOff x="855125" y="679497"/>
            <a:chExt cx="254310" cy="184228"/>
          </a:xfrm>
        </p:grpSpPr>
        <p:sp>
          <p:nvSpPr>
            <p:cNvPr id="305" name="Google Shape;305;p8"/>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9"/>
        <p:cNvGrpSpPr/>
        <p:nvPr/>
      </p:nvGrpSpPr>
      <p:grpSpPr>
        <a:xfrm>
          <a:off x="0" y="0"/>
          <a:ext cx="0" cy="0"/>
          <a:chOff x="0" y="0"/>
          <a:chExt cx="0" cy="0"/>
        </a:xfrm>
      </p:grpSpPr>
      <p:sp>
        <p:nvSpPr>
          <p:cNvPr id="440" name="Google Shape;440;p13"/>
          <p:cNvSpPr txBox="1">
            <a:spLocks noGrp="1"/>
          </p:cNvSpPr>
          <p:nvPr>
            <p:ph type="title"/>
          </p:nvPr>
        </p:nvSpPr>
        <p:spPr>
          <a:xfrm>
            <a:off x="7200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1" name="Google Shape;441;p13"/>
          <p:cNvSpPr txBox="1">
            <a:spLocks noGrp="1"/>
          </p:cNvSpPr>
          <p:nvPr>
            <p:ph type="title" idx="2" hasCustomPrompt="1"/>
          </p:nvPr>
        </p:nvSpPr>
        <p:spPr>
          <a:xfrm>
            <a:off x="1309050"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2" name="Google Shape;442;p13"/>
          <p:cNvSpPr txBox="1">
            <a:spLocks noGrp="1"/>
          </p:cNvSpPr>
          <p:nvPr>
            <p:ph type="subTitle" idx="1"/>
          </p:nvPr>
        </p:nvSpPr>
        <p:spPr>
          <a:xfrm>
            <a:off x="7200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3" name="Google Shape;443;p13"/>
          <p:cNvSpPr txBox="1">
            <a:spLocks noGrp="1"/>
          </p:cNvSpPr>
          <p:nvPr>
            <p:ph type="title" idx="3"/>
          </p:nvPr>
        </p:nvSpPr>
        <p:spPr>
          <a:xfrm>
            <a:off x="353595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4" name="Google Shape;444;p13"/>
          <p:cNvSpPr txBox="1">
            <a:spLocks noGrp="1"/>
          </p:cNvSpPr>
          <p:nvPr>
            <p:ph type="title" idx="4" hasCustomPrompt="1"/>
          </p:nvPr>
        </p:nvSpPr>
        <p:spPr>
          <a:xfrm>
            <a:off x="409237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5" name="Google Shape;445;p13"/>
          <p:cNvSpPr txBox="1">
            <a:spLocks noGrp="1"/>
          </p:cNvSpPr>
          <p:nvPr>
            <p:ph type="subTitle" idx="5"/>
          </p:nvPr>
        </p:nvSpPr>
        <p:spPr>
          <a:xfrm>
            <a:off x="353595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13"/>
          <p:cNvSpPr txBox="1">
            <a:spLocks noGrp="1"/>
          </p:cNvSpPr>
          <p:nvPr>
            <p:ph type="title" idx="6"/>
          </p:nvPr>
        </p:nvSpPr>
        <p:spPr>
          <a:xfrm>
            <a:off x="6351900" y="1832050"/>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7" name="Google Shape;447;p13"/>
          <p:cNvSpPr txBox="1">
            <a:spLocks noGrp="1"/>
          </p:cNvSpPr>
          <p:nvPr>
            <p:ph type="title" idx="7" hasCustomPrompt="1"/>
          </p:nvPr>
        </p:nvSpPr>
        <p:spPr>
          <a:xfrm>
            <a:off x="6908325" y="1437295"/>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48" name="Google Shape;448;p13"/>
          <p:cNvSpPr txBox="1">
            <a:spLocks noGrp="1"/>
          </p:cNvSpPr>
          <p:nvPr>
            <p:ph type="subTitle" idx="8"/>
          </p:nvPr>
        </p:nvSpPr>
        <p:spPr>
          <a:xfrm>
            <a:off x="6351900" y="2359748"/>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9" name="Google Shape;449;p13"/>
          <p:cNvSpPr txBox="1">
            <a:spLocks noGrp="1"/>
          </p:cNvSpPr>
          <p:nvPr>
            <p:ph type="title" idx="9"/>
          </p:nvPr>
        </p:nvSpPr>
        <p:spPr>
          <a:xfrm>
            <a:off x="7200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0" name="Google Shape;450;p13"/>
          <p:cNvSpPr txBox="1">
            <a:spLocks noGrp="1"/>
          </p:cNvSpPr>
          <p:nvPr>
            <p:ph type="title" idx="13" hasCustomPrompt="1"/>
          </p:nvPr>
        </p:nvSpPr>
        <p:spPr>
          <a:xfrm>
            <a:off x="1309050"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1" name="Google Shape;451;p13"/>
          <p:cNvSpPr txBox="1">
            <a:spLocks noGrp="1"/>
          </p:cNvSpPr>
          <p:nvPr>
            <p:ph type="subTitle" idx="14"/>
          </p:nvPr>
        </p:nvSpPr>
        <p:spPr>
          <a:xfrm>
            <a:off x="7200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2" name="Google Shape;452;p13"/>
          <p:cNvSpPr txBox="1">
            <a:spLocks noGrp="1"/>
          </p:cNvSpPr>
          <p:nvPr>
            <p:ph type="title" idx="15"/>
          </p:nvPr>
        </p:nvSpPr>
        <p:spPr>
          <a:xfrm>
            <a:off x="353595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3" name="Google Shape;453;p13"/>
          <p:cNvSpPr txBox="1">
            <a:spLocks noGrp="1"/>
          </p:cNvSpPr>
          <p:nvPr>
            <p:ph type="title" idx="16" hasCustomPrompt="1"/>
          </p:nvPr>
        </p:nvSpPr>
        <p:spPr>
          <a:xfrm>
            <a:off x="409237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4" name="Google Shape;454;p13"/>
          <p:cNvSpPr txBox="1">
            <a:spLocks noGrp="1"/>
          </p:cNvSpPr>
          <p:nvPr>
            <p:ph type="subTitle" idx="17"/>
          </p:nvPr>
        </p:nvSpPr>
        <p:spPr>
          <a:xfrm>
            <a:off x="353595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5" name="Google Shape;455;p13"/>
          <p:cNvSpPr txBox="1">
            <a:spLocks noGrp="1"/>
          </p:cNvSpPr>
          <p:nvPr>
            <p:ph type="title" idx="18"/>
          </p:nvPr>
        </p:nvSpPr>
        <p:spPr>
          <a:xfrm>
            <a:off x="6351900" y="3624304"/>
            <a:ext cx="2072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6" name="Google Shape;456;p13"/>
          <p:cNvSpPr txBox="1">
            <a:spLocks noGrp="1"/>
          </p:cNvSpPr>
          <p:nvPr>
            <p:ph type="title" idx="19" hasCustomPrompt="1"/>
          </p:nvPr>
        </p:nvSpPr>
        <p:spPr>
          <a:xfrm>
            <a:off x="6908325" y="3232758"/>
            <a:ext cx="8940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 name="Google Shape;457;p13"/>
          <p:cNvSpPr txBox="1">
            <a:spLocks noGrp="1"/>
          </p:cNvSpPr>
          <p:nvPr>
            <p:ph type="subTitle" idx="20"/>
          </p:nvPr>
        </p:nvSpPr>
        <p:spPr>
          <a:xfrm>
            <a:off x="6351900" y="4152027"/>
            <a:ext cx="20721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8" name="Google Shape;458;p13"/>
          <p:cNvSpPr txBox="1">
            <a:spLocks noGrp="1"/>
          </p:cNvSpPr>
          <p:nvPr>
            <p:ph type="title" idx="21"/>
          </p:nvPr>
        </p:nvSpPr>
        <p:spPr>
          <a:xfrm>
            <a:off x="720000" y="539400"/>
            <a:ext cx="77040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9" name="Google Shape;459;p13"/>
          <p:cNvGrpSpPr/>
          <p:nvPr/>
        </p:nvGrpSpPr>
        <p:grpSpPr>
          <a:xfrm>
            <a:off x="4796439" y="-2911087"/>
            <a:ext cx="8043475" cy="8043475"/>
            <a:chOff x="1241175" y="-1300650"/>
            <a:chExt cx="8043475" cy="8043475"/>
          </a:xfrm>
        </p:grpSpPr>
        <p:sp>
          <p:nvSpPr>
            <p:cNvPr id="460" name="Google Shape;460;p13"/>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3"/>
          <p:cNvGrpSpPr/>
          <p:nvPr/>
        </p:nvGrpSpPr>
        <p:grpSpPr>
          <a:xfrm>
            <a:off x="194827" y="164749"/>
            <a:ext cx="8680795" cy="4879924"/>
            <a:chOff x="194827" y="164749"/>
            <a:chExt cx="8680795" cy="4879924"/>
          </a:xfrm>
        </p:grpSpPr>
        <p:grpSp>
          <p:nvGrpSpPr>
            <p:cNvPr id="468" name="Google Shape;468;p13"/>
            <p:cNvGrpSpPr/>
            <p:nvPr/>
          </p:nvGrpSpPr>
          <p:grpSpPr>
            <a:xfrm>
              <a:off x="1019937" y="206524"/>
              <a:ext cx="609540" cy="583574"/>
              <a:chOff x="3105300" y="593625"/>
              <a:chExt cx="256800" cy="245850"/>
            </a:xfrm>
          </p:grpSpPr>
          <p:sp>
            <p:nvSpPr>
              <p:cNvPr id="469" name="Google Shape;469;p13"/>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3"/>
            <p:cNvGrpSpPr/>
            <p:nvPr/>
          </p:nvGrpSpPr>
          <p:grpSpPr>
            <a:xfrm>
              <a:off x="8057878" y="710652"/>
              <a:ext cx="631910" cy="457789"/>
              <a:chOff x="855125" y="679497"/>
              <a:chExt cx="254310" cy="184228"/>
            </a:xfrm>
          </p:grpSpPr>
          <p:sp>
            <p:nvSpPr>
              <p:cNvPr id="474" name="Google Shape;474;p13"/>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3"/>
            <p:cNvGrpSpPr/>
            <p:nvPr/>
          </p:nvGrpSpPr>
          <p:grpSpPr>
            <a:xfrm>
              <a:off x="194835" y="1017604"/>
              <a:ext cx="518269" cy="328105"/>
              <a:chOff x="783960" y="4261704"/>
              <a:chExt cx="518269" cy="328105"/>
            </a:xfrm>
          </p:grpSpPr>
          <p:sp>
            <p:nvSpPr>
              <p:cNvPr id="478" name="Google Shape;478;p13"/>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13"/>
              <p:cNvGrpSpPr/>
              <p:nvPr/>
            </p:nvGrpSpPr>
            <p:grpSpPr>
              <a:xfrm>
                <a:off x="783960" y="4261704"/>
                <a:ext cx="518269" cy="328105"/>
                <a:chOff x="783960" y="4261704"/>
                <a:chExt cx="518269" cy="328105"/>
              </a:xfrm>
            </p:grpSpPr>
            <p:sp>
              <p:nvSpPr>
                <p:cNvPr id="480" name="Google Shape;480;p13"/>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13"/>
            <p:cNvGrpSpPr/>
            <p:nvPr/>
          </p:nvGrpSpPr>
          <p:grpSpPr>
            <a:xfrm>
              <a:off x="2976937" y="164749"/>
              <a:ext cx="5898685" cy="4879924"/>
              <a:chOff x="1223999" y="393649"/>
              <a:chExt cx="5898685" cy="4879924"/>
            </a:xfrm>
          </p:grpSpPr>
          <p:sp>
            <p:nvSpPr>
              <p:cNvPr id="485" name="Google Shape;485;p13"/>
              <p:cNvSpPr/>
              <p:nvPr/>
            </p:nvSpPr>
            <p:spPr>
              <a:xfrm>
                <a:off x="5254918" y="3936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5155383" y="4913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5354756" y="6354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7037876" y="50307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6914418" y="46849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223999" y="50533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1367762" y="51878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1341960" y="48736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3"/>
            <p:cNvGrpSpPr/>
            <p:nvPr/>
          </p:nvGrpSpPr>
          <p:grpSpPr>
            <a:xfrm>
              <a:off x="194827" y="3591559"/>
              <a:ext cx="232368" cy="973684"/>
              <a:chOff x="6656577" y="3252597"/>
              <a:chExt cx="232368" cy="973684"/>
            </a:xfrm>
          </p:grpSpPr>
          <p:sp>
            <p:nvSpPr>
              <p:cNvPr id="494" name="Google Shape;494;p13"/>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1"/>
        <p:cNvGrpSpPr/>
        <p:nvPr/>
      </p:nvGrpSpPr>
      <p:grpSpPr>
        <a:xfrm>
          <a:off x="0" y="0"/>
          <a:ext cx="0" cy="0"/>
          <a:chOff x="0" y="0"/>
          <a:chExt cx="0" cy="0"/>
        </a:xfrm>
      </p:grpSpPr>
      <p:sp>
        <p:nvSpPr>
          <p:cNvPr id="542" name="Google Shape;542;p15"/>
          <p:cNvSpPr txBox="1">
            <a:spLocks noGrp="1"/>
          </p:cNvSpPr>
          <p:nvPr>
            <p:ph type="title"/>
          </p:nvPr>
        </p:nvSpPr>
        <p:spPr>
          <a:xfrm>
            <a:off x="720475" y="3710100"/>
            <a:ext cx="4166100" cy="420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3" name="Google Shape;543;p15"/>
          <p:cNvSpPr txBox="1">
            <a:spLocks noGrp="1"/>
          </p:cNvSpPr>
          <p:nvPr>
            <p:ph type="subTitle" idx="1"/>
          </p:nvPr>
        </p:nvSpPr>
        <p:spPr>
          <a:xfrm>
            <a:off x="720475" y="954200"/>
            <a:ext cx="4166100" cy="275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544" name="Google Shape;544;p15"/>
          <p:cNvGrpSpPr/>
          <p:nvPr/>
        </p:nvGrpSpPr>
        <p:grpSpPr>
          <a:xfrm>
            <a:off x="4800605" y="-2897864"/>
            <a:ext cx="8043475" cy="8043475"/>
            <a:chOff x="1241175" y="-1300650"/>
            <a:chExt cx="8043475" cy="8043475"/>
          </a:xfrm>
        </p:grpSpPr>
        <p:sp>
          <p:nvSpPr>
            <p:cNvPr id="545" name="Google Shape;545;p15"/>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5"/>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1740175" y="258921"/>
            <a:ext cx="535664" cy="317725"/>
            <a:chOff x="5182025" y="464396"/>
            <a:chExt cx="535664" cy="317725"/>
          </a:xfrm>
        </p:grpSpPr>
        <p:sp>
          <p:nvSpPr>
            <p:cNvPr id="553" name="Google Shape;553;p15"/>
            <p:cNvSpPr/>
            <p:nvPr/>
          </p:nvSpPr>
          <p:spPr>
            <a:xfrm>
              <a:off x="5534801" y="464396"/>
              <a:ext cx="182888" cy="18382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5"/>
          <p:cNvGrpSpPr/>
          <p:nvPr/>
        </p:nvGrpSpPr>
        <p:grpSpPr>
          <a:xfrm rot="10800000">
            <a:off x="216552" y="304484"/>
            <a:ext cx="232368" cy="973684"/>
            <a:chOff x="6656577" y="3252597"/>
            <a:chExt cx="232368" cy="973684"/>
          </a:xfrm>
        </p:grpSpPr>
        <p:sp>
          <p:nvSpPr>
            <p:cNvPr id="557" name="Google Shape;557;p15"/>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5"/>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5"/>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15"/>
          <p:cNvGrpSpPr/>
          <p:nvPr/>
        </p:nvGrpSpPr>
        <p:grpSpPr>
          <a:xfrm>
            <a:off x="381800" y="4615043"/>
            <a:ext cx="415595" cy="271553"/>
            <a:chOff x="5182025" y="510568"/>
            <a:chExt cx="415595" cy="271553"/>
          </a:xfrm>
        </p:grpSpPr>
        <p:sp>
          <p:nvSpPr>
            <p:cNvPr id="570" name="Google Shape;570;p15"/>
            <p:cNvSpPr/>
            <p:nvPr/>
          </p:nvSpPr>
          <p:spPr>
            <a:xfrm>
              <a:off x="5389826" y="574268"/>
              <a:ext cx="207794" cy="207853"/>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a:off x="5182025" y="510568"/>
              <a:ext cx="110840" cy="110894"/>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5"/>
          <p:cNvGrpSpPr/>
          <p:nvPr/>
        </p:nvGrpSpPr>
        <p:grpSpPr>
          <a:xfrm>
            <a:off x="3598396" y="4410499"/>
            <a:ext cx="354818" cy="402747"/>
            <a:chOff x="8117146" y="4166124"/>
            <a:chExt cx="354818" cy="402747"/>
          </a:xfrm>
        </p:grpSpPr>
        <p:sp>
          <p:nvSpPr>
            <p:cNvPr id="573" name="Google Shape;573;p15"/>
            <p:cNvSpPr/>
            <p:nvPr/>
          </p:nvSpPr>
          <p:spPr>
            <a:xfrm>
              <a:off x="8216680" y="41661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5"/>
            <p:cNvSpPr/>
            <p:nvPr/>
          </p:nvSpPr>
          <p:spPr>
            <a:xfrm>
              <a:off x="8117146" y="42638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5"/>
            <p:cNvSpPr/>
            <p:nvPr/>
          </p:nvSpPr>
          <p:spPr>
            <a:xfrm>
              <a:off x="8316518" y="44079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613"/>
        <p:cNvGrpSpPr/>
        <p:nvPr/>
      </p:nvGrpSpPr>
      <p:grpSpPr>
        <a:xfrm>
          <a:off x="0" y="0"/>
          <a:ext cx="0" cy="0"/>
          <a:chOff x="0" y="0"/>
          <a:chExt cx="0" cy="0"/>
        </a:xfrm>
      </p:grpSpPr>
      <p:sp>
        <p:nvSpPr>
          <p:cNvPr id="614" name="Google Shape;614;p17"/>
          <p:cNvSpPr txBox="1">
            <a:spLocks noGrp="1"/>
          </p:cNvSpPr>
          <p:nvPr>
            <p:ph type="title"/>
          </p:nvPr>
        </p:nvSpPr>
        <p:spPr>
          <a:xfrm>
            <a:off x="5434200" y="1666013"/>
            <a:ext cx="2996700" cy="507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5" name="Google Shape;615;p17"/>
          <p:cNvSpPr txBox="1">
            <a:spLocks noGrp="1"/>
          </p:cNvSpPr>
          <p:nvPr>
            <p:ph type="subTitle" idx="1"/>
          </p:nvPr>
        </p:nvSpPr>
        <p:spPr>
          <a:xfrm>
            <a:off x="5434200" y="2173388"/>
            <a:ext cx="29967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16" name="Google Shape;616;p17"/>
          <p:cNvGrpSpPr/>
          <p:nvPr/>
        </p:nvGrpSpPr>
        <p:grpSpPr>
          <a:xfrm>
            <a:off x="4800605" y="-2897864"/>
            <a:ext cx="8043475" cy="8043475"/>
            <a:chOff x="1241175" y="-1300650"/>
            <a:chExt cx="8043475" cy="8043475"/>
          </a:xfrm>
        </p:grpSpPr>
        <p:sp>
          <p:nvSpPr>
            <p:cNvPr id="617" name="Google Shape;617;p17"/>
            <p:cNvSpPr/>
            <p:nvPr/>
          </p:nvSpPr>
          <p:spPr>
            <a:xfrm>
              <a:off x="1241175" y="-1300650"/>
              <a:ext cx="8043475" cy="8043475"/>
            </a:xfrm>
            <a:custGeom>
              <a:avLst/>
              <a:gdLst/>
              <a:ahLst/>
              <a:cxnLst/>
              <a:rect l="l" t="t" r="r" b="b"/>
              <a:pathLst>
                <a:path w="321739" h="321739" extrusionOk="0">
                  <a:moveTo>
                    <a:pt x="160885" y="3831"/>
                  </a:moveTo>
                  <a:cubicBezTo>
                    <a:pt x="182071" y="3831"/>
                    <a:pt x="202679" y="7965"/>
                    <a:pt x="222011" y="16141"/>
                  </a:cubicBezTo>
                  <a:cubicBezTo>
                    <a:pt x="240704" y="24044"/>
                    <a:pt x="257482" y="35351"/>
                    <a:pt x="271920" y="49789"/>
                  </a:cubicBezTo>
                  <a:cubicBezTo>
                    <a:pt x="286358" y="64227"/>
                    <a:pt x="297696" y="81036"/>
                    <a:pt x="305599" y="99729"/>
                  </a:cubicBezTo>
                  <a:cubicBezTo>
                    <a:pt x="313806" y="119121"/>
                    <a:pt x="317939" y="139669"/>
                    <a:pt x="317939" y="160854"/>
                  </a:cubicBezTo>
                  <a:cubicBezTo>
                    <a:pt x="317939" y="182070"/>
                    <a:pt x="313806" y="202618"/>
                    <a:pt x="305599" y="222010"/>
                  </a:cubicBezTo>
                  <a:cubicBezTo>
                    <a:pt x="297696" y="240703"/>
                    <a:pt x="286358" y="257482"/>
                    <a:pt x="271920" y="271920"/>
                  </a:cubicBezTo>
                  <a:cubicBezTo>
                    <a:pt x="257482" y="286358"/>
                    <a:pt x="240704" y="297695"/>
                    <a:pt x="222011" y="305598"/>
                  </a:cubicBezTo>
                  <a:cubicBezTo>
                    <a:pt x="202618" y="313805"/>
                    <a:pt x="182071" y="317939"/>
                    <a:pt x="160885" y="317939"/>
                  </a:cubicBezTo>
                  <a:cubicBezTo>
                    <a:pt x="139669" y="317939"/>
                    <a:pt x="119121" y="313805"/>
                    <a:pt x="99729" y="305598"/>
                  </a:cubicBezTo>
                  <a:cubicBezTo>
                    <a:pt x="81035" y="297695"/>
                    <a:pt x="64257" y="286358"/>
                    <a:pt x="49819" y="271920"/>
                  </a:cubicBezTo>
                  <a:cubicBezTo>
                    <a:pt x="35381" y="257482"/>
                    <a:pt x="24043" y="240703"/>
                    <a:pt x="16140" y="222010"/>
                  </a:cubicBezTo>
                  <a:cubicBezTo>
                    <a:pt x="7934" y="202618"/>
                    <a:pt x="3800" y="182070"/>
                    <a:pt x="3800" y="160854"/>
                  </a:cubicBezTo>
                  <a:cubicBezTo>
                    <a:pt x="3800" y="139669"/>
                    <a:pt x="7934" y="119121"/>
                    <a:pt x="16140" y="99729"/>
                  </a:cubicBezTo>
                  <a:cubicBezTo>
                    <a:pt x="24104" y="81036"/>
                    <a:pt x="35381" y="64288"/>
                    <a:pt x="49819" y="49850"/>
                  </a:cubicBezTo>
                  <a:cubicBezTo>
                    <a:pt x="64257" y="35412"/>
                    <a:pt x="81035" y="24074"/>
                    <a:pt x="99729" y="16171"/>
                  </a:cubicBezTo>
                  <a:cubicBezTo>
                    <a:pt x="119121" y="7965"/>
                    <a:pt x="139669" y="3831"/>
                    <a:pt x="160885" y="3831"/>
                  </a:cubicBezTo>
                  <a:close/>
                  <a:moveTo>
                    <a:pt x="160885" y="1"/>
                  </a:moveTo>
                  <a:cubicBezTo>
                    <a:pt x="139121" y="1"/>
                    <a:pt x="118088" y="4256"/>
                    <a:pt x="98239" y="12645"/>
                  </a:cubicBezTo>
                  <a:cubicBezTo>
                    <a:pt x="79090" y="20731"/>
                    <a:pt x="61856" y="32311"/>
                    <a:pt x="47114" y="47114"/>
                  </a:cubicBezTo>
                  <a:cubicBezTo>
                    <a:pt x="32372" y="61886"/>
                    <a:pt x="20730" y="79090"/>
                    <a:pt x="12645" y="98239"/>
                  </a:cubicBezTo>
                  <a:cubicBezTo>
                    <a:pt x="4256" y="118088"/>
                    <a:pt x="0" y="139121"/>
                    <a:pt x="0" y="160854"/>
                  </a:cubicBezTo>
                  <a:cubicBezTo>
                    <a:pt x="0" y="182587"/>
                    <a:pt x="4256" y="203651"/>
                    <a:pt x="12645" y="223469"/>
                  </a:cubicBezTo>
                  <a:cubicBezTo>
                    <a:pt x="20730" y="242618"/>
                    <a:pt x="32341" y="259822"/>
                    <a:pt x="47114" y="274625"/>
                  </a:cubicBezTo>
                  <a:cubicBezTo>
                    <a:pt x="61886" y="289397"/>
                    <a:pt x="79120" y="300978"/>
                    <a:pt x="98270" y="309094"/>
                  </a:cubicBezTo>
                  <a:cubicBezTo>
                    <a:pt x="118088" y="317483"/>
                    <a:pt x="139152" y="321738"/>
                    <a:pt x="160885" y="321738"/>
                  </a:cubicBezTo>
                  <a:cubicBezTo>
                    <a:pt x="182618" y="321738"/>
                    <a:pt x="203652" y="317483"/>
                    <a:pt x="223500" y="309094"/>
                  </a:cubicBezTo>
                  <a:cubicBezTo>
                    <a:pt x="242649" y="300978"/>
                    <a:pt x="259884" y="289397"/>
                    <a:pt x="274626" y="274625"/>
                  </a:cubicBezTo>
                  <a:cubicBezTo>
                    <a:pt x="289367" y="259822"/>
                    <a:pt x="301009" y="242618"/>
                    <a:pt x="309094" y="223469"/>
                  </a:cubicBezTo>
                  <a:cubicBezTo>
                    <a:pt x="317483" y="203651"/>
                    <a:pt x="321739" y="182587"/>
                    <a:pt x="321739" y="160854"/>
                  </a:cubicBezTo>
                  <a:cubicBezTo>
                    <a:pt x="321739" y="139121"/>
                    <a:pt x="317483" y="118088"/>
                    <a:pt x="309094" y="98239"/>
                  </a:cubicBezTo>
                  <a:cubicBezTo>
                    <a:pt x="301009" y="79090"/>
                    <a:pt x="289398" y="61856"/>
                    <a:pt x="274626" y="47114"/>
                  </a:cubicBezTo>
                  <a:cubicBezTo>
                    <a:pt x="259853" y="32372"/>
                    <a:pt x="242649" y="20731"/>
                    <a:pt x="223500" y="12645"/>
                  </a:cubicBezTo>
                  <a:cubicBezTo>
                    <a:pt x="203652" y="4256"/>
                    <a:pt x="182618" y="1"/>
                    <a:pt x="160885"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1787525" y="-755050"/>
              <a:ext cx="6950775" cy="6951500"/>
            </a:xfrm>
            <a:custGeom>
              <a:avLst/>
              <a:gdLst/>
              <a:ahLst/>
              <a:cxnLst/>
              <a:rect l="l" t="t" r="r" b="b"/>
              <a:pathLst>
                <a:path w="278031" h="278060" extrusionOk="0">
                  <a:moveTo>
                    <a:pt x="139031" y="3800"/>
                  </a:moveTo>
                  <a:cubicBezTo>
                    <a:pt x="175141" y="3800"/>
                    <a:pt x="209123" y="17874"/>
                    <a:pt x="234656" y="43406"/>
                  </a:cubicBezTo>
                  <a:cubicBezTo>
                    <a:pt x="260188" y="68969"/>
                    <a:pt x="274231" y="102890"/>
                    <a:pt x="274231" y="139030"/>
                  </a:cubicBezTo>
                  <a:cubicBezTo>
                    <a:pt x="274231" y="175171"/>
                    <a:pt x="260188" y="209153"/>
                    <a:pt x="234656" y="234685"/>
                  </a:cubicBezTo>
                  <a:cubicBezTo>
                    <a:pt x="209093" y="260187"/>
                    <a:pt x="175110" y="274260"/>
                    <a:pt x="139031" y="274260"/>
                  </a:cubicBezTo>
                  <a:cubicBezTo>
                    <a:pt x="102921" y="274260"/>
                    <a:pt x="68969" y="260187"/>
                    <a:pt x="43406" y="234716"/>
                  </a:cubicBezTo>
                  <a:cubicBezTo>
                    <a:pt x="17904" y="209153"/>
                    <a:pt x="3831" y="175201"/>
                    <a:pt x="3831" y="139091"/>
                  </a:cubicBezTo>
                  <a:cubicBezTo>
                    <a:pt x="3831" y="102951"/>
                    <a:pt x="17904" y="68969"/>
                    <a:pt x="43406" y="43436"/>
                  </a:cubicBezTo>
                  <a:cubicBezTo>
                    <a:pt x="68969" y="17874"/>
                    <a:pt x="102921" y="3800"/>
                    <a:pt x="139031" y="3800"/>
                  </a:cubicBezTo>
                  <a:close/>
                  <a:moveTo>
                    <a:pt x="139031" y="1"/>
                  </a:moveTo>
                  <a:cubicBezTo>
                    <a:pt x="120246" y="1"/>
                    <a:pt x="102039" y="3709"/>
                    <a:pt x="84926" y="10943"/>
                  </a:cubicBezTo>
                  <a:cubicBezTo>
                    <a:pt x="68361" y="17934"/>
                    <a:pt x="53497" y="27995"/>
                    <a:pt x="40731" y="40761"/>
                  </a:cubicBezTo>
                  <a:cubicBezTo>
                    <a:pt x="27965" y="53497"/>
                    <a:pt x="17934" y="68361"/>
                    <a:pt x="10943" y="84926"/>
                  </a:cubicBezTo>
                  <a:cubicBezTo>
                    <a:pt x="3679" y="102069"/>
                    <a:pt x="1" y="120276"/>
                    <a:pt x="1" y="139030"/>
                  </a:cubicBezTo>
                  <a:cubicBezTo>
                    <a:pt x="1" y="157815"/>
                    <a:pt x="3679" y="176022"/>
                    <a:pt x="10943" y="193134"/>
                  </a:cubicBezTo>
                  <a:cubicBezTo>
                    <a:pt x="17934" y="209700"/>
                    <a:pt x="27965" y="224563"/>
                    <a:pt x="40731" y="237330"/>
                  </a:cubicBezTo>
                  <a:cubicBezTo>
                    <a:pt x="53497" y="250096"/>
                    <a:pt x="68361" y="260126"/>
                    <a:pt x="84926" y="267117"/>
                  </a:cubicBezTo>
                  <a:cubicBezTo>
                    <a:pt x="102039" y="274382"/>
                    <a:pt x="120246" y="278060"/>
                    <a:pt x="139031" y="278060"/>
                  </a:cubicBezTo>
                  <a:cubicBezTo>
                    <a:pt x="157785" y="278060"/>
                    <a:pt x="175992" y="274412"/>
                    <a:pt x="193135" y="267117"/>
                  </a:cubicBezTo>
                  <a:cubicBezTo>
                    <a:pt x="209670" y="260126"/>
                    <a:pt x="224534" y="250096"/>
                    <a:pt x="237300" y="237330"/>
                  </a:cubicBezTo>
                  <a:cubicBezTo>
                    <a:pt x="250066" y="224563"/>
                    <a:pt x="260097" y="209700"/>
                    <a:pt x="267088" y="193134"/>
                  </a:cubicBezTo>
                  <a:cubicBezTo>
                    <a:pt x="274352" y="176022"/>
                    <a:pt x="278030" y="157815"/>
                    <a:pt x="278030" y="139030"/>
                  </a:cubicBezTo>
                  <a:cubicBezTo>
                    <a:pt x="278030" y="120276"/>
                    <a:pt x="274352" y="102069"/>
                    <a:pt x="267088" y="84926"/>
                  </a:cubicBezTo>
                  <a:cubicBezTo>
                    <a:pt x="260097" y="68361"/>
                    <a:pt x="250066" y="53528"/>
                    <a:pt x="237300" y="40761"/>
                  </a:cubicBezTo>
                  <a:cubicBezTo>
                    <a:pt x="224534" y="27965"/>
                    <a:pt x="209701" y="17934"/>
                    <a:pt x="193135" y="10943"/>
                  </a:cubicBezTo>
                  <a:cubicBezTo>
                    <a:pt x="175992" y="3709"/>
                    <a:pt x="157785" y="1"/>
                    <a:pt x="139031"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2333125" y="-208675"/>
              <a:ext cx="5859575" cy="5860300"/>
            </a:xfrm>
            <a:custGeom>
              <a:avLst/>
              <a:gdLst/>
              <a:ahLst/>
              <a:cxnLst/>
              <a:rect l="l" t="t" r="r" b="b"/>
              <a:pathLst>
                <a:path w="234383" h="234412" extrusionOk="0">
                  <a:moveTo>
                    <a:pt x="117207" y="3800"/>
                  </a:moveTo>
                  <a:cubicBezTo>
                    <a:pt x="147481" y="3800"/>
                    <a:pt x="175962" y="15593"/>
                    <a:pt x="197360" y="37022"/>
                  </a:cubicBezTo>
                  <a:cubicBezTo>
                    <a:pt x="218789" y="58390"/>
                    <a:pt x="230583" y="86901"/>
                    <a:pt x="230583" y="117175"/>
                  </a:cubicBezTo>
                  <a:cubicBezTo>
                    <a:pt x="230583" y="147449"/>
                    <a:pt x="218789" y="175930"/>
                    <a:pt x="197360" y="197359"/>
                  </a:cubicBezTo>
                  <a:cubicBezTo>
                    <a:pt x="175962" y="218788"/>
                    <a:pt x="147481" y="230551"/>
                    <a:pt x="117207" y="230551"/>
                  </a:cubicBezTo>
                  <a:cubicBezTo>
                    <a:pt x="86902" y="230551"/>
                    <a:pt x="58452" y="218788"/>
                    <a:pt x="37023" y="197359"/>
                  </a:cubicBezTo>
                  <a:cubicBezTo>
                    <a:pt x="15594" y="175960"/>
                    <a:pt x="3831" y="147480"/>
                    <a:pt x="3831" y="117175"/>
                  </a:cubicBezTo>
                  <a:cubicBezTo>
                    <a:pt x="3831" y="86901"/>
                    <a:pt x="15594" y="58451"/>
                    <a:pt x="37023" y="37022"/>
                  </a:cubicBezTo>
                  <a:cubicBezTo>
                    <a:pt x="58422" y="15593"/>
                    <a:pt x="86902" y="3800"/>
                    <a:pt x="117207" y="3800"/>
                  </a:cubicBezTo>
                  <a:close/>
                  <a:moveTo>
                    <a:pt x="117207" y="0"/>
                  </a:moveTo>
                  <a:cubicBezTo>
                    <a:pt x="85899" y="0"/>
                    <a:pt x="56446" y="12189"/>
                    <a:pt x="34318" y="34347"/>
                  </a:cubicBezTo>
                  <a:cubicBezTo>
                    <a:pt x="12220" y="56506"/>
                    <a:pt x="1" y="85898"/>
                    <a:pt x="1" y="117206"/>
                  </a:cubicBezTo>
                  <a:cubicBezTo>
                    <a:pt x="1" y="148513"/>
                    <a:pt x="12159" y="177966"/>
                    <a:pt x="34318" y="200094"/>
                  </a:cubicBezTo>
                  <a:cubicBezTo>
                    <a:pt x="56476" y="222192"/>
                    <a:pt x="85899" y="234411"/>
                    <a:pt x="117207" y="234411"/>
                  </a:cubicBezTo>
                  <a:cubicBezTo>
                    <a:pt x="148514" y="234411"/>
                    <a:pt x="177907" y="222162"/>
                    <a:pt x="200065" y="200064"/>
                  </a:cubicBezTo>
                  <a:cubicBezTo>
                    <a:pt x="222224" y="177936"/>
                    <a:pt x="234382" y="148483"/>
                    <a:pt x="234382" y="117175"/>
                  </a:cubicBezTo>
                  <a:cubicBezTo>
                    <a:pt x="234382" y="85868"/>
                    <a:pt x="222224" y="56445"/>
                    <a:pt x="200065" y="34317"/>
                  </a:cubicBezTo>
                  <a:cubicBezTo>
                    <a:pt x="177907" y="12189"/>
                    <a:pt x="148514" y="0"/>
                    <a:pt x="117207"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2878750" y="336925"/>
              <a:ext cx="4768350" cy="4768325"/>
            </a:xfrm>
            <a:custGeom>
              <a:avLst/>
              <a:gdLst/>
              <a:ahLst/>
              <a:cxnLst/>
              <a:rect l="l" t="t" r="r" b="b"/>
              <a:pathLst>
                <a:path w="190734" h="190733" extrusionOk="0">
                  <a:moveTo>
                    <a:pt x="95382" y="3800"/>
                  </a:moveTo>
                  <a:cubicBezTo>
                    <a:pt x="119850" y="3800"/>
                    <a:pt x="142829" y="13344"/>
                    <a:pt x="160125" y="30609"/>
                  </a:cubicBezTo>
                  <a:cubicBezTo>
                    <a:pt x="177389" y="47904"/>
                    <a:pt x="186934" y="70883"/>
                    <a:pt x="186934" y="95351"/>
                  </a:cubicBezTo>
                  <a:cubicBezTo>
                    <a:pt x="186934" y="119820"/>
                    <a:pt x="177389" y="142799"/>
                    <a:pt x="160125" y="160094"/>
                  </a:cubicBezTo>
                  <a:cubicBezTo>
                    <a:pt x="142829" y="177389"/>
                    <a:pt x="119850" y="186933"/>
                    <a:pt x="95382" y="186933"/>
                  </a:cubicBezTo>
                  <a:cubicBezTo>
                    <a:pt x="70913" y="186933"/>
                    <a:pt x="47904" y="177389"/>
                    <a:pt x="30639" y="160094"/>
                  </a:cubicBezTo>
                  <a:cubicBezTo>
                    <a:pt x="13344" y="142829"/>
                    <a:pt x="3800" y="119789"/>
                    <a:pt x="3800" y="95351"/>
                  </a:cubicBezTo>
                  <a:cubicBezTo>
                    <a:pt x="3800" y="70944"/>
                    <a:pt x="13344" y="47904"/>
                    <a:pt x="30639" y="30609"/>
                  </a:cubicBezTo>
                  <a:cubicBezTo>
                    <a:pt x="47904" y="13344"/>
                    <a:pt x="70913" y="3800"/>
                    <a:pt x="95382" y="3800"/>
                  </a:cubicBezTo>
                  <a:close/>
                  <a:moveTo>
                    <a:pt x="95382" y="0"/>
                  </a:moveTo>
                  <a:cubicBezTo>
                    <a:pt x="69910" y="0"/>
                    <a:pt x="45928" y="9909"/>
                    <a:pt x="27934" y="27934"/>
                  </a:cubicBezTo>
                  <a:cubicBezTo>
                    <a:pt x="9909" y="45928"/>
                    <a:pt x="0" y="69880"/>
                    <a:pt x="0" y="95351"/>
                  </a:cubicBezTo>
                  <a:cubicBezTo>
                    <a:pt x="0" y="120853"/>
                    <a:pt x="9909" y="144805"/>
                    <a:pt x="27934" y="162799"/>
                  </a:cubicBezTo>
                  <a:cubicBezTo>
                    <a:pt x="45928" y="180793"/>
                    <a:pt x="69910" y="190733"/>
                    <a:pt x="95382" y="190733"/>
                  </a:cubicBezTo>
                  <a:cubicBezTo>
                    <a:pt x="120853" y="190733"/>
                    <a:pt x="144805" y="180793"/>
                    <a:pt x="162799" y="162799"/>
                  </a:cubicBezTo>
                  <a:cubicBezTo>
                    <a:pt x="180824" y="144805"/>
                    <a:pt x="190733" y="120823"/>
                    <a:pt x="190733" y="95351"/>
                  </a:cubicBezTo>
                  <a:cubicBezTo>
                    <a:pt x="190733" y="69910"/>
                    <a:pt x="180824" y="45928"/>
                    <a:pt x="162799" y="27934"/>
                  </a:cubicBezTo>
                  <a:cubicBezTo>
                    <a:pt x="144805" y="9909"/>
                    <a:pt x="120823" y="0"/>
                    <a:pt x="95382" y="0"/>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3425100" y="883275"/>
              <a:ext cx="3675625" cy="3675625"/>
            </a:xfrm>
            <a:custGeom>
              <a:avLst/>
              <a:gdLst/>
              <a:ahLst/>
              <a:cxnLst/>
              <a:rect l="l" t="t" r="r" b="b"/>
              <a:pathLst>
                <a:path w="147025" h="147025" extrusionOk="0">
                  <a:moveTo>
                    <a:pt x="73528" y="3800"/>
                  </a:moveTo>
                  <a:cubicBezTo>
                    <a:pt x="111978" y="3800"/>
                    <a:pt x="143225" y="35047"/>
                    <a:pt x="143225" y="73497"/>
                  </a:cubicBezTo>
                  <a:cubicBezTo>
                    <a:pt x="143225" y="111948"/>
                    <a:pt x="111978" y="143225"/>
                    <a:pt x="73528" y="143225"/>
                  </a:cubicBezTo>
                  <a:cubicBezTo>
                    <a:pt x="35077" y="143225"/>
                    <a:pt x="3800" y="111948"/>
                    <a:pt x="3800" y="73497"/>
                  </a:cubicBezTo>
                  <a:cubicBezTo>
                    <a:pt x="3800" y="35047"/>
                    <a:pt x="35077" y="3800"/>
                    <a:pt x="73528" y="3800"/>
                  </a:cubicBezTo>
                  <a:close/>
                  <a:moveTo>
                    <a:pt x="73528" y="1"/>
                  </a:moveTo>
                  <a:cubicBezTo>
                    <a:pt x="32980" y="1"/>
                    <a:pt x="1" y="32950"/>
                    <a:pt x="1" y="73497"/>
                  </a:cubicBezTo>
                  <a:cubicBezTo>
                    <a:pt x="1" y="114045"/>
                    <a:pt x="32980" y="147024"/>
                    <a:pt x="73528" y="147024"/>
                  </a:cubicBezTo>
                  <a:cubicBezTo>
                    <a:pt x="114045" y="147024"/>
                    <a:pt x="147025" y="114045"/>
                    <a:pt x="147025" y="73497"/>
                  </a:cubicBezTo>
                  <a:cubicBezTo>
                    <a:pt x="147025" y="32950"/>
                    <a:pt x="114045" y="1"/>
                    <a:pt x="73528"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3971475" y="1430400"/>
              <a:ext cx="2583650" cy="2583650"/>
            </a:xfrm>
            <a:custGeom>
              <a:avLst/>
              <a:gdLst/>
              <a:ahLst/>
              <a:cxnLst/>
              <a:rect l="l" t="t" r="r" b="b"/>
              <a:pathLst>
                <a:path w="103346" h="103346" extrusionOk="0">
                  <a:moveTo>
                    <a:pt x="51673" y="3739"/>
                  </a:moveTo>
                  <a:cubicBezTo>
                    <a:pt x="78056" y="3739"/>
                    <a:pt x="99546" y="25199"/>
                    <a:pt x="99546" y="51612"/>
                  </a:cubicBezTo>
                  <a:cubicBezTo>
                    <a:pt x="99546" y="78026"/>
                    <a:pt x="78056" y="99485"/>
                    <a:pt x="51673" y="99485"/>
                  </a:cubicBezTo>
                  <a:cubicBezTo>
                    <a:pt x="25259" y="99485"/>
                    <a:pt x="3800" y="78026"/>
                    <a:pt x="3800" y="51612"/>
                  </a:cubicBezTo>
                  <a:cubicBezTo>
                    <a:pt x="3800" y="25229"/>
                    <a:pt x="25259" y="3739"/>
                    <a:pt x="51673" y="3739"/>
                  </a:cubicBezTo>
                  <a:close/>
                  <a:moveTo>
                    <a:pt x="51673" y="1"/>
                  </a:moveTo>
                  <a:cubicBezTo>
                    <a:pt x="23162" y="1"/>
                    <a:pt x="0" y="23162"/>
                    <a:pt x="0" y="51673"/>
                  </a:cubicBezTo>
                  <a:cubicBezTo>
                    <a:pt x="0" y="80154"/>
                    <a:pt x="23162" y="103346"/>
                    <a:pt x="51673" y="103346"/>
                  </a:cubicBezTo>
                  <a:cubicBezTo>
                    <a:pt x="80154" y="103346"/>
                    <a:pt x="103345" y="80154"/>
                    <a:pt x="103345" y="51673"/>
                  </a:cubicBezTo>
                  <a:cubicBezTo>
                    <a:pt x="103345" y="23162"/>
                    <a:pt x="80154" y="1"/>
                    <a:pt x="51673"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4516300" y="1974475"/>
              <a:ext cx="1493225" cy="1493225"/>
            </a:xfrm>
            <a:custGeom>
              <a:avLst/>
              <a:gdLst/>
              <a:ahLst/>
              <a:cxnLst/>
              <a:rect l="l" t="t" r="r" b="b"/>
              <a:pathLst>
                <a:path w="59729" h="59729" extrusionOk="0">
                  <a:moveTo>
                    <a:pt x="29880" y="3800"/>
                  </a:moveTo>
                  <a:cubicBezTo>
                    <a:pt x="44227" y="3800"/>
                    <a:pt x="55929" y="15503"/>
                    <a:pt x="55929" y="29849"/>
                  </a:cubicBezTo>
                  <a:cubicBezTo>
                    <a:pt x="55929" y="44226"/>
                    <a:pt x="44227" y="55929"/>
                    <a:pt x="29880" y="55929"/>
                  </a:cubicBezTo>
                  <a:cubicBezTo>
                    <a:pt x="15503" y="55929"/>
                    <a:pt x="3800" y="44226"/>
                    <a:pt x="3800" y="29849"/>
                  </a:cubicBezTo>
                  <a:cubicBezTo>
                    <a:pt x="3800" y="15503"/>
                    <a:pt x="15503" y="3800"/>
                    <a:pt x="29880" y="3800"/>
                  </a:cubicBezTo>
                  <a:close/>
                  <a:moveTo>
                    <a:pt x="29880" y="1"/>
                  </a:moveTo>
                  <a:cubicBezTo>
                    <a:pt x="13405" y="1"/>
                    <a:pt x="1" y="13405"/>
                    <a:pt x="1" y="29849"/>
                  </a:cubicBezTo>
                  <a:cubicBezTo>
                    <a:pt x="1" y="46324"/>
                    <a:pt x="13405" y="59728"/>
                    <a:pt x="29880" y="59728"/>
                  </a:cubicBezTo>
                  <a:cubicBezTo>
                    <a:pt x="46354" y="59728"/>
                    <a:pt x="59728" y="46324"/>
                    <a:pt x="59728" y="29849"/>
                  </a:cubicBezTo>
                  <a:cubicBezTo>
                    <a:pt x="59728" y="13405"/>
                    <a:pt x="46324" y="1"/>
                    <a:pt x="29880" y="1"/>
                  </a:cubicBezTo>
                  <a:close/>
                </a:path>
              </a:pathLst>
            </a:custGeom>
            <a:solidFill>
              <a:srgbClr val="201A4A">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17"/>
          <p:cNvGrpSpPr/>
          <p:nvPr/>
        </p:nvGrpSpPr>
        <p:grpSpPr>
          <a:xfrm>
            <a:off x="551187" y="193699"/>
            <a:ext cx="609540" cy="583574"/>
            <a:chOff x="3105300" y="593625"/>
            <a:chExt cx="256800" cy="245850"/>
          </a:xfrm>
        </p:grpSpPr>
        <p:sp>
          <p:nvSpPr>
            <p:cNvPr id="625" name="Google Shape;625;p17"/>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7"/>
          <p:cNvGrpSpPr/>
          <p:nvPr/>
        </p:nvGrpSpPr>
        <p:grpSpPr>
          <a:xfrm>
            <a:off x="8297559" y="4340559"/>
            <a:ext cx="648306" cy="649281"/>
            <a:chOff x="5022684" y="4300597"/>
            <a:chExt cx="648306" cy="649281"/>
          </a:xfrm>
        </p:grpSpPr>
        <p:sp>
          <p:nvSpPr>
            <p:cNvPr id="630" name="Google Shape;630;p17"/>
            <p:cNvSpPr/>
            <p:nvPr/>
          </p:nvSpPr>
          <p:spPr>
            <a:xfrm>
              <a:off x="5022684" y="4300597"/>
              <a:ext cx="235516" cy="235528"/>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5157512" y="4434502"/>
              <a:ext cx="166235" cy="166292"/>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5569375" y="4434502"/>
              <a:ext cx="101615" cy="101620"/>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a:off x="5294185" y="4811309"/>
              <a:ext cx="138562" cy="138569"/>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17"/>
          <p:cNvGrpSpPr/>
          <p:nvPr/>
        </p:nvGrpSpPr>
        <p:grpSpPr>
          <a:xfrm>
            <a:off x="2949085" y="475916"/>
            <a:ext cx="365869" cy="328105"/>
            <a:chOff x="7194285" y="1228366"/>
            <a:chExt cx="365869" cy="328105"/>
          </a:xfrm>
        </p:grpSpPr>
        <p:sp>
          <p:nvSpPr>
            <p:cNvPr id="635" name="Google Shape;635;p17"/>
            <p:cNvSpPr/>
            <p:nvPr/>
          </p:nvSpPr>
          <p:spPr>
            <a:xfrm>
              <a:off x="7474434" y="1291960"/>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7315920" y="1470723"/>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7293820" y="1228366"/>
              <a:ext cx="15691" cy="213817"/>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7194285" y="1326989"/>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7"/>
          <p:cNvGrpSpPr/>
          <p:nvPr/>
        </p:nvGrpSpPr>
        <p:grpSpPr>
          <a:xfrm>
            <a:off x="8566483" y="404987"/>
            <a:ext cx="355724" cy="1888212"/>
            <a:chOff x="124471" y="1153724"/>
            <a:chExt cx="355724" cy="1888212"/>
          </a:xfrm>
        </p:grpSpPr>
        <p:sp>
          <p:nvSpPr>
            <p:cNvPr id="640" name="Google Shape;640;p17"/>
            <p:cNvSpPr/>
            <p:nvPr/>
          </p:nvSpPr>
          <p:spPr>
            <a:xfrm>
              <a:off x="224005" y="1153724"/>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124471" y="1251407"/>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323843" y="1395556"/>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250712" y="2821681"/>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394474" y="2956216"/>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17"/>
          <p:cNvGrpSpPr/>
          <p:nvPr/>
        </p:nvGrpSpPr>
        <p:grpSpPr>
          <a:xfrm>
            <a:off x="194827" y="3591559"/>
            <a:ext cx="232368" cy="973684"/>
            <a:chOff x="6656577" y="3252597"/>
            <a:chExt cx="232368" cy="973684"/>
          </a:xfrm>
        </p:grpSpPr>
        <p:sp>
          <p:nvSpPr>
            <p:cNvPr id="646" name="Google Shape;646;p17"/>
            <p:cNvSpPr/>
            <p:nvPr/>
          </p:nvSpPr>
          <p:spPr>
            <a:xfrm>
              <a:off x="6797232"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69" y="3937"/>
                    <a:pt x="3936" y="3069"/>
                    <a:pt x="3936" y="1969"/>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6797232"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a:off x="6797232"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69" y="3936"/>
                    <a:pt x="3936" y="3036"/>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a:off x="6656577" y="3252597"/>
              <a:ext cx="91712" cy="91712"/>
            </a:xfrm>
            <a:custGeom>
              <a:avLst/>
              <a:gdLst/>
              <a:ahLst/>
              <a:cxnLst/>
              <a:rect l="l" t="t" r="r" b="b"/>
              <a:pathLst>
                <a:path w="3937" h="3937" extrusionOk="0">
                  <a:moveTo>
                    <a:pt x="1968" y="0"/>
                  </a:moveTo>
                  <a:cubicBezTo>
                    <a:pt x="901" y="0"/>
                    <a:pt x="0" y="901"/>
                    <a:pt x="0" y="1969"/>
                  </a:cubicBezTo>
                  <a:cubicBezTo>
                    <a:pt x="0" y="3069"/>
                    <a:pt x="901" y="3937"/>
                    <a:pt x="1968" y="3937"/>
                  </a:cubicBezTo>
                  <a:cubicBezTo>
                    <a:pt x="3036" y="3937"/>
                    <a:pt x="3937" y="3069"/>
                    <a:pt x="3937" y="1969"/>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6656577" y="3434438"/>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6656577" y="3617047"/>
              <a:ext cx="91712" cy="91712"/>
            </a:xfrm>
            <a:custGeom>
              <a:avLst/>
              <a:gdLst/>
              <a:ahLst/>
              <a:cxnLst/>
              <a:rect l="l" t="t" r="r" b="b"/>
              <a:pathLst>
                <a:path w="3937" h="3937" extrusionOk="0">
                  <a:moveTo>
                    <a:pt x="1968" y="0"/>
                  </a:moveTo>
                  <a:cubicBezTo>
                    <a:pt x="901" y="0"/>
                    <a:pt x="0" y="901"/>
                    <a:pt x="0" y="1968"/>
                  </a:cubicBezTo>
                  <a:cubicBezTo>
                    <a:pt x="0" y="3036"/>
                    <a:pt x="901" y="3936"/>
                    <a:pt x="1968" y="3936"/>
                  </a:cubicBezTo>
                  <a:cubicBezTo>
                    <a:pt x="3036" y="3936"/>
                    <a:pt x="3937" y="3036"/>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6797232"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69" y="3936"/>
                    <a:pt x="3936" y="3069"/>
                    <a:pt x="3936" y="1968"/>
                  </a:cubicBezTo>
                  <a:cubicBezTo>
                    <a:pt x="3936" y="901"/>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6797232"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69" y="3937"/>
                    <a:pt x="3936" y="3070"/>
                    <a:pt x="3936" y="1969"/>
                  </a:cubicBezTo>
                  <a:cubicBezTo>
                    <a:pt x="3936" y="902"/>
                    <a:pt x="3069"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6798001" y="4135338"/>
              <a:ext cx="90944" cy="90944"/>
            </a:xfrm>
            <a:custGeom>
              <a:avLst/>
              <a:gdLst/>
              <a:ahLst/>
              <a:cxnLst/>
              <a:rect l="l" t="t" r="r" b="b"/>
              <a:pathLst>
                <a:path w="3904" h="3904" extrusionOk="0">
                  <a:moveTo>
                    <a:pt x="1935" y="0"/>
                  </a:moveTo>
                  <a:cubicBezTo>
                    <a:pt x="868" y="0"/>
                    <a:pt x="0" y="868"/>
                    <a:pt x="0" y="1935"/>
                  </a:cubicBezTo>
                  <a:cubicBezTo>
                    <a:pt x="0" y="3036"/>
                    <a:pt x="868" y="3903"/>
                    <a:pt x="1935" y="3903"/>
                  </a:cubicBezTo>
                  <a:cubicBezTo>
                    <a:pt x="3036" y="3903"/>
                    <a:pt x="3903" y="3036"/>
                    <a:pt x="3903" y="1935"/>
                  </a:cubicBezTo>
                  <a:cubicBezTo>
                    <a:pt x="3903" y="868"/>
                    <a:pt x="3036" y="0"/>
                    <a:pt x="1935"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6656577" y="3769350"/>
              <a:ext cx="91712" cy="91712"/>
            </a:xfrm>
            <a:custGeom>
              <a:avLst/>
              <a:gdLst/>
              <a:ahLst/>
              <a:cxnLst/>
              <a:rect l="l" t="t" r="r" b="b"/>
              <a:pathLst>
                <a:path w="3937" h="3937" extrusionOk="0">
                  <a:moveTo>
                    <a:pt x="1968" y="0"/>
                  </a:moveTo>
                  <a:cubicBezTo>
                    <a:pt x="901" y="0"/>
                    <a:pt x="0" y="901"/>
                    <a:pt x="0" y="1968"/>
                  </a:cubicBezTo>
                  <a:cubicBezTo>
                    <a:pt x="0" y="3069"/>
                    <a:pt x="901" y="3936"/>
                    <a:pt x="1968" y="3936"/>
                  </a:cubicBezTo>
                  <a:cubicBezTo>
                    <a:pt x="3036" y="3936"/>
                    <a:pt x="3937" y="3069"/>
                    <a:pt x="3937" y="1968"/>
                  </a:cubicBezTo>
                  <a:cubicBezTo>
                    <a:pt x="3937" y="901"/>
                    <a:pt x="3036"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6656577" y="3951936"/>
              <a:ext cx="91712" cy="91736"/>
            </a:xfrm>
            <a:custGeom>
              <a:avLst/>
              <a:gdLst/>
              <a:ahLst/>
              <a:cxnLst/>
              <a:rect l="l" t="t" r="r" b="b"/>
              <a:pathLst>
                <a:path w="3937" h="3938" extrusionOk="0">
                  <a:moveTo>
                    <a:pt x="1968" y="1"/>
                  </a:moveTo>
                  <a:cubicBezTo>
                    <a:pt x="901" y="1"/>
                    <a:pt x="0" y="902"/>
                    <a:pt x="0" y="1969"/>
                  </a:cubicBezTo>
                  <a:cubicBezTo>
                    <a:pt x="0" y="3070"/>
                    <a:pt x="901" y="3937"/>
                    <a:pt x="1968" y="3937"/>
                  </a:cubicBezTo>
                  <a:cubicBezTo>
                    <a:pt x="3036" y="3937"/>
                    <a:pt x="3937" y="3070"/>
                    <a:pt x="3937" y="1969"/>
                  </a:cubicBezTo>
                  <a:cubicBezTo>
                    <a:pt x="3937" y="902"/>
                    <a:pt x="3036" y="1"/>
                    <a:pt x="1968"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6656577" y="4135338"/>
              <a:ext cx="91712" cy="90944"/>
            </a:xfrm>
            <a:custGeom>
              <a:avLst/>
              <a:gdLst/>
              <a:ahLst/>
              <a:cxnLst/>
              <a:rect l="l" t="t" r="r" b="b"/>
              <a:pathLst>
                <a:path w="3937" h="3904" extrusionOk="0">
                  <a:moveTo>
                    <a:pt x="1968" y="0"/>
                  </a:moveTo>
                  <a:cubicBezTo>
                    <a:pt x="901" y="0"/>
                    <a:pt x="0" y="868"/>
                    <a:pt x="0" y="1935"/>
                  </a:cubicBezTo>
                  <a:cubicBezTo>
                    <a:pt x="0" y="3036"/>
                    <a:pt x="868" y="3903"/>
                    <a:pt x="1968" y="3903"/>
                  </a:cubicBezTo>
                  <a:cubicBezTo>
                    <a:pt x="3069" y="3903"/>
                    <a:pt x="3937" y="3036"/>
                    <a:pt x="3937" y="1935"/>
                  </a:cubicBezTo>
                  <a:cubicBezTo>
                    <a:pt x="3937" y="868"/>
                    <a:pt x="3069" y="0"/>
                    <a:pt x="1968"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7"/>
          <p:cNvGrpSpPr/>
          <p:nvPr/>
        </p:nvGrpSpPr>
        <p:grpSpPr>
          <a:xfrm>
            <a:off x="1309778" y="4436302"/>
            <a:ext cx="631910" cy="457789"/>
            <a:chOff x="855125" y="679497"/>
            <a:chExt cx="254310" cy="184228"/>
          </a:xfrm>
        </p:grpSpPr>
        <p:sp>
          <p:nvSpPr>
            <p:cNvPr id="659" name="Google Shape;659;p17"/>
            <p:cNvSpPr/>
            <p:nvPr/>
          </p:nvSpPr>
          <p:spPr>
            <a:xfrm>
              <a:off x="1052335" y="679497"/>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855125" y="730100"/>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917425" y="792375"/>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2pPr>
            <a:lvl3pPr lvl="2"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3pPr>
            <a:lvl4pPr lvl="3"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4pPr>
            <a:lvl5pPr lvl="4"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5pPr>
            <a:lvl6pPr lvl="5"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6pPr>
            <a:lvl7pPr lvl="6"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7pPr>
            <a:lvl8pPr lvl="7"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8pPr>
            <a:lvl9pPr lvl="8" rtl="0">
              <a:spcBef>
                <a:spcPts val="0"/>
              </a:spcBef>
              <a:spcAft>
                <a:spcPts val="0"/>
              </a:spcAft>
              <a:buClr>
                <a:schemeClr val="dk1"/>
              </a:buClr>
              <a:buSzPts val="3500"/>
              <a:buFont typeface="Cuprum"/>
              <a:buNone/>
              <a:defRPr sz="3500" b="1">
                <a:solidFill>
                  <a:schemeClr val="dk1"/>
                </a:solidFill>
                <a:latin typeface="Cuprum"/>
                <a:ea typeface="Cuprum"/>
                <a:cs typeface="Cuprum"/>
                <a:sym typeface="Cuprum"/>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1pPr>
            <a:lvl2pPr marL="914400" lvl="1"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2pPr>
            <a:lvl3pPr marL="1371600" lvl="2"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3pPr>
            <a:lvl4pPr marL="1828800" lvl="3"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4pPr>
            <a:lvl5pPr marL="2286000" lvl="4"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5pPr>
            <a:lvl6pPr marL="2743200" lvl="5"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6pPr>
            <a:lvl7pPr marL="3200400" lvl="6"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7pPr>
            <a:lvl8pPr marL="3657600" lvl="7"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8pPr>
            <a:lvl9pPr marL="4114800" lvl="8" indent="-317500">
              <a:lnSpc>
                <a:spcPct val="100000"/>
              </a:lnSpc>
              <a:spcBef>
                <a:spcPts val="0"/>
              </a:spcBef>
              <a:spcAft>
                <a:spcPts val="0"/>
              </a:spcAft>
              <a:buClr>
                <a:schemeClr val="dk1"/>
              </a:buClr>
              <a:buSzPts val="1400"/>
              <a:buFont typeface="Archivo Light"/>
              <a:buChar char="■"/>
              <a:defRPr>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8" r:id="rId6"/>
    <p:sldLayoutId id="2147483659" r:id="rId7"/>
    <p:sldLayoutId id="2147483661" r:id="rId8"/>
    <p:sldLayoutId id="2147483663" r:id="rId9"/>
    <p:sldLayoutId id="2147483664" r:id="rId10"/>
    <p:sldLayoutId id="2147483665" r:id="rId11"/>
    <p:sldLayoutId id="2147483666" r:id="rId12"/>
    <p:sldLayoutId id="2147483669" r:id="rId13"/>
    <p:sldLayoutId id="2147483670" r:id="rId14"/>
    <p:sldLayoutId id="2147483672" r:id="rId15"/>
    <p:sldLayoutId id="2147483675" r:id="rId16"/>
    <p:sldLayoutId id="2147483676" r:id="rId17"/>
    <p:sldLayoutId id="214748367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hyperlink" Target="https://www.figma.com/file/HxkJQtgjVNFXpQSgX7hGCl/Untitled?type=design&amp;node-id=0-1&amp;t=BQRfVgDYvfKc9Tqc-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2" name="Google Shape;1382;p35"/>
          <p:cNvSpPr txBox="1">
            <a:spLocks noGrp="1"/>
          </p:cNvSpPr>
          <p:nvPr>
            <p:ph type="ctrTitle"/>
          </p:nvPr>
        </p:nvSpPr>
        <p:spPr>
          <a:xfrm>
            <a:off x="618942" y="1435377"/>
            <a:ext cx="3582096" cy="223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000" dirty="0">
                <a:solidFill>
                  <a:schemeClr val="accent1"/>
                </a:solidFill>
              </a:rPr>
              <a:t>S   GN </a:t>
            </a:r>
            <a:br>
              <a:rPr lang="en" sz="7000" dirty="0">
                <a:solidFill>
                  <a:schemeClr val="accent1"/>
                </a:solidFill>
              </a:rPr>
            </a:br>
            <a:r>
              <a:rPr lang="en" sz="7000" dirty="0">
                <a:solidFill>
                  <a:schemeClr val="accent1"/>
                </a:solidFill>
              </a:rPr>
              <a:t> IT </a:t>
            </a:r>
            <a:r>
              <a:rPr lang="en" sz="7000" dirty="0">
                <a:solidFill>
                  <a:schemeClr val="tx1"/>
                </a:solidFill>
              </a:rPr>
              <a:t>UP</a:t>
            </a:r>
            <a:endParaRPr sz="7000" dirty="0">
              <a:solidFill>
                <a:schemeClr val="tx1"/>
              </a:solidFill>
            </a:endParaRPr>
          </a:p>
        </p:txBody>
      </p:sp>
      <p:grpSp>
        <p:nvGrpSpPr>
          <p:cNvPr id="1383" name="Google Shape;1383;p35"/>
          <p:cNvGrpSpPr/>
          <p:nvPr/>
        </p:nvGrpSpPr>
        <p:grpSpPr>
          <a:xfrm>
            <a:off x="5167056" y="667633"/>
            <a:ext cx="3784440" cy="4400793"/>
            <a:chOff x="5063927" y="191833"/>
            <a:chExt cx="4239293" cy="4929688"/>
          </a:xfrm>
        </p:grpSpPr>
        <p:sp>
          <p:nvSpPr>
            <p:cNvPr id="1384" name="Google Shape;1384;p35"/>
            <p:cNvSpPr/>
            <p:nvPr/>
          </p:nvSpPr>
          <p:spPr>
            <a:xfrm>
              <a:off x="5080530" y="679807"/>
              <a:ext cx="859773" cy="928891"/>
            </a:xfrm>
            <a:custGeom>
              <a:avLst/>
              <a:gdLst/>
              <a:ahLst/>
              <a:cxnLst/>
              <a:rect l="l" t="t" r="r" b="b"/>
              <a:pathLst>
                <a:path w="31123" h="33625" extrusionOk="0">
                  <a:moveTo>
                    <a:pt x="2402" y="0"/>
                  </a:moveTo>
                  <a:cubicBezTo>
                    <a:pt x="1101" y="0"/>
                    <a:pt x="0" y="1068"/>
                    <a:pt x="0" y="2402"/>
                  </a:cubicBezTo>
                  <a:lnTo>
                    <a:pt x="0" y="31256"/>
                  </a:lnTo>
                  <a:cubicBezTo>
                    <a:pt x="0" y="32557"/>
                    <a:pt x="1034" y="33624"/>
                    <a:pt x="2402" y="33624"/>
                  </a:cubicBezTo>
                  <a:lnTo>
                    <a:pt x="28687" y="33624"/>
                  </a:lnTo>
                  <a:cubicBezTo>
                    <a:pt x="30022" y="33624"/>
                    <a:pt x="31122" y="32557"/>
                    <a:pt x="31122" y="31256"/>
                  </a:cubicBezTo>
                  <a:lnTo>
                    <a:pt x="31122" y="2402"/>
                  </a:lnTo>
                  <a:cubicBezTo>
                    <a:pt x="31122" y="1101"/>
                    <a:pt x="30088" y="0"/>
                    <a:pt x="28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5124759" y="641103"/>
              <a:ext cx="858861" cy="928891"/>
            </a:xfrm>
            <a:custGeom>
              <a:avLst/>
              <a:gdLst/>
              <a:ahLst/>
              <a:cxnLst/>
              <a:rect l="l" t="t" r="r" b="b"/>
              <a:pathLst>
                <a:path w="31090" h="33625" extrusionOk="0">
                  <a:moveTo>
                    <a:pt x="2369" y="0"/>
                  </a:moveTo>
                  <a:cubicBezTo>
                    <a:pt x="1068" y="0"/>
                    <a:pt x="0" y="1034"/>
                    <a:pt x="0" y="2369"/>
                  </a:cubicBezTo>
                  <a:lnTo>
                    <a:pt x="0" y="31223"/>
                  </a:lnTo>
                  <a:cubicBezTo>
                    <a:pt x="0" y="32524"/>
                    <a:pt x="1034" y="33624"/>
                    <a:pt x="2369" y="33624"/>
                  </a:cubicBezTo>
                  <a:lnTo>
                    <a:pt x="28721" y="33624"/>
                  </a:lnTo>
                  <a:cubicBezTo>
                    <a:pt x="30022" y="33624"/>
                    <a:pt x="31089" y="32524"/>
                    <a:pt x="31089" y="31223"/>
                  </a:cubicBezTo>
                  <a:lnTo>
                    <a:pt x="31089" y="2369"/>
                  </a:lnTo>
                  <a:cubicBezTo>
                    <a:pt x="31089" y="1068"/>
                    <a:pt x="30055" y="0"/>
                    <a:pt x="28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5195701" y="732322"/>
              <a:ext cx="317964" cy="745516"/>
            </a:xfrm>
            <a:custGeom>
              <a:avLst/>
              <a:gdLst/>
              <a:ahLst/>
              <a:cxnLst/>
              <a:rect l="l" t="t" r="r" b="b"/>
              <a:pathLst>
                <a:path w="11510" h="26987" extrusionOk="0">
                  <a:moveTo>
                    <a:pt x="2136" y="1"/>
                  </a:moveTo>
                  <a:cubicBezTo>
                    <a:pt x="968" y="1"/>
                    <a:pt x="1" y="968"/>
                    <a:pt x="1" y="2102"/>
                  </a:cubicBezTo>
                  <a:lnTo>
                    <a:pt x="1" y="24852"/>
                  </a:lnTo>
                  <a:cubicBezTo>
                    <a:pt x="1" y="26019"/>
                    <a:pt x="968" y="26987"/>
                    <a:pt x="2136" y="26987"/>
                  </a:cubicBezTo>
                  <a:lnTo>
                    <a:pt x="9408" y="26987"/>
                  </a:lnTo>
                  <a:cubicBezTo>
                    <a:pt x="10575" y="26987"/>
                    <a:pt x="11476" y="26019"/>
                    <a:pt x="11509" y="24852"/>
                  </a:cubicBezTo>
                  <a:lnTo>
                    <a:pt x="11509" y="2102"/>
                  </a:lnTo>
                  <a:cubicBezTo>
                    <a:pt x="11509" y="935"/>
                    <a:pt x="10575" y="1"/>
                    <a:pt x="9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5586434" y="778401"/>
              <a:ext cx="325312" cy="13840"/>
            </a:xfrm>
            <a:custGeom>
              <a:avLst/>
              <a:gdLst/>
              <a:ahLst/>
              <a:cxnLst/>
              <a:rect l="l" t="t" r="r" b="b"/>
              <a:pathLst>
                <a:path w="11776" h="501" extrusionOk="0">
                  <a:moveTo>
                    <a:pt x="267" y="1"/>
                  </a:moveTo>
                  <a:cubicBezTo>
                    <a:pt x="134" y="1"/>
                    <a:pt x="0" y="134"/>
                    <a:pt x="0" y="234"/>
                  </a:cubicBezTo>
                  <a:cubicBezTo>
                    <a:pt x="0" y="367"/>
                    <a:pt x="134" y="501"/>
                    <a:pt x="267" y="501"/>
                  </a:cubicBezTo>
                  <a:lnTo>
                    <a:pt x="11508" y="501"/>
                  </a:lnTo>
                  <a:cubicBezTo>
                    <a:pt x="11642" y="501"/>
                    <a:pt x="11775" y="401"/>
                    <a:pt x="11775" y="234"/>
                  </a:cubicBezTo>
                  <a:cubicBezTo>
                    <a:pt x="11775" y="101"/>
                    <a:pt x="11642" y="1"/>
                    <a:pt x="11508"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5586434" y="867797"/>
              <a:ext cx="325312" cy="13840"/>
            </a:xfrm>
            <a:custGeom>
              <a:avLst/>
              <a:gdLst/>
              <a:ahLst/>
              <a:cxnLst/>
              <a:rect l="l" t="t" r="r" b="b"/>
              <a:pathLst>
                <a:path w="11776" h="501" extrusionOk="0">
                  <a:moveTo>
                    <a:pt x="267" y="0"/>
                  </a:moveTo>
                  <a:cubicBezTo>
                    <a:pt x="134" y="0"/>
                    <a:pt x="0" y="134"/>
                    <a:pt x="0" y="267"/>
                  </a:cubicBezTo>
                  <a:cubicBezTo>
                    <a:pt x="0" y="400"/>
                    <a:pt x="134" y="501"/>
                    <a:pt x="267" y="501"/>
                  </a:cubicBezTo>
                  <a:lnTo>
                    <a:pt x="11508" y="501"/>
                  </a:lnTo>
                  <a:cubicBezTo>
                    <a:pt x="11642" y="501"/>
                    <a:pt x="11775" y="434"/>
                    <a:pt x="11775" y="267"/>
                  </a:cubicBezTo>
                  <a:cubicBezTo>
                    <a:pt x="11775" y="134"/>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5586434" y="958104"/>
              <a:ext cx="325312" cy="13840"/>
            </a:xfrm>
            <a:custGeom>
              <a:avLst/>
              <a:gdLst/>
              <a:ahLst/>
              <a:cxnLst/>
              <a:rect l="l" t="t" r="r" b="b"/>
              <a:pathLst>
                <a:path w="11776" h="501" extrusionOk="0">
                  <a:moveTo>
                    <a:pt x="267" y="0"/>
                  </a:moveTo>
                  <a:cubicBezTo>
                    <a:pt x="134" y="0"/>
                    <a:pt x="0" y="134"/>
                    <a:pt x="0" y="234"/>
                  </a:cubicBezTo>
                  <a:cubicBezTo>
                    <a:pt x="0" y="367"/>
                    <a:pt x="134" y="501"/>
                    <a:pt x="267" y="501"/>
                  </a:cubicBezTo>
                  <a:lnTo>
                    <a:pt x="11508" y="501"/>
                  </a:lnTo>
                  <a:cubicBezTo>
                    <a:pt x="11642" y="501"/>
                    <a:pt x="11775" y="400"/>
                    <a:pt x="11775" y="234"/>
                  </a:cubicBezTo>
                  <a:cubicBezTo>
                    <a:pt x="11775" y="100"/>
                    <a:pt x="11642" y="0"/>
                    <a:pt x="1150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7535056" y="1723638"/>
              <a:ext cx="240531" cy="439597"/>
            </a:xfrm>
            <a:custGeom>
              <a:avLst/>
              <a:gdLst/>
              <a:ahLst/>
              <a:cxnLst/>
              <a:rect l="l" t="t" r="r" b="b"/>
              <a:pathLst>
                <a:path w="8707" h="15913" extrusionOk="0">
                  <a:moveTo>
                    <a:pt x="1668" y="1"/>
                  </a:moveTo>
                  <a:cubicBezTo>
                    <a:pt x="768" y="1"/>
                    <a:pt x="1" y="735"/>
                    <a:pt x="1" y="1669"/>
                  </a:cubicBezTo>
                  <a:lnTo>
                    <a:pt x="1" y="14244"/>
                  </a:lnTo>
                  <a:cubicBezTo>
                    <a:pt x="1" y="15178"/>
                    <a:pt x="768" y="15912"/>
                    <a:pt x="1668" y="15912"/>
                  </a:cubicBezTo>
                  <a:lnTo>
                    <a:pt x="7039" y="15912"/>
                  </a:lnTo>
                  <a:cubicBezTo>
                    <a:pt x="7973" y="15912"/>
                    <a:pt x="8707" y="15178"/>
                    <a:pt x="8707" y="14244"/>
                  </a:cubicBezTo>
                  <a:lnTo>
                    <a:pt x="8707" y="1669"/>
                  </a:lnTo>
                  <a:cubicBezTo>
                    <a:pt x="8707" y="735"/>
                    <a:pt x="7973" y="1"/>
                    <a:pt x="7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7878771" y="1723638"/>
              <a:ext cx="240531" cy="439597"/>
            </a:xfrm>
            <a:custGeom>
              <a:avLst/>
              <a:gdLst/>
              <a:ahLst/>
              <a:cxnLst/>
              <a:rect l="l" t="t" r="r" b="b"/>
              <a:pathLst>
                <a:path w="8707" h="15913" extrusionOk="0">
                  <a:moveTo>
                    <a:pt x="1669" y="1"/>
                  </a:moveTo>
                  <a:cubicBezTo>
                    <a:pt x="735" y="1"/>
                    <a:pt x="1" y="735"/>
                    <a:pt x="1" y="1669"/>
                  </a:cubicBezTo>
                  <a:lnTo>
                    <a:pt x="1" y="14244"/>
                  </a:lnTo>
                  <a:cubicBezTo>
                    <a:pt x="1" y="15178"/>
                    <a:pt x="735" y="15912"/>
                    <a:pt x="1669" y="15912"/>
                  </a:cubicBezTo>
                  <a:lnTo>
                    <a:pt x="7039" y="15912"/>
                  </a:lnTo>
                  <a:cubicBezTo>
                    <a:pt x="7940" y="15912"/>
                    <a:pt x="8707" y="15178"/>
                    <a:pt x="8707" y="14244"/>
                  </a:cubicBezTo>
                  <a:lnTo>
                    <a:pt x="8707" y="1669"/>
                  </a:lnTo>
                  <a:cubicBezTo>
                    <a:pt x="8707" y="735"/>
                    <a:pt x="7940" y="1"/>
                    <a:pt x="7039" y="1"/>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7576522" y="2225866"/>
              <a:ext cx="501311" cy="27680"/>
            </a:xfrm>
            <a:custGeom>
              <a:avLst/>
              <a:gdLst/>
              <a:ahLst/>
              <a:cxnLst/>
              <a:rect l="l" t="t" r="r" b="b"/>
              <a:pathLst>
                <a:path w="18147" h="1002" extrusionOk="0">
                  <a:moveTo>
                    <a:pt x="501" y="0"/>
                  </a:moveTo>
                  <a:cubicBezTo>
                    <a:pt x="201" y="0"/>
                    <a:pt x="1" y="201"/>
                    <a:pt x="1" y="501"/>
                  </a:cubicBezTo>
                  <a:cubicBezTo>
                    <a:pt x="1" y="801"/>
                    <a:pt x="201" y="1001"/>
                    <a:pt x="501" y="1001"/>
                  </a:cubicBezTo>
                  <a:lnTo>
                    <a:pt x="17613" y="1001"/>
                  </a:lnTo>
                  <a:cubicBezTo>
                    <a:pt x="17880" y="1001"/>
                    <a:pt x="18147" y="734"/>
                    <a:pt x="18114" y="501"/>
                  </a:cubicBezTo>
                  <a:cubicBezTo>
                    <a:pt x="18114" y="201"/>
                    <a:pt x="17880" y="0"/>
                    <a:pt x="17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7588511" y="2294985"/>
              <a:ext cx="479183" cy="27653"/>
            </a:xfrm>
            <a:custGeom>
              <a:avLst/>
              <a:gdLst/>
              <a:ahLst/>
              <a:cxnLst/>
              <a:rect l="l" t="t" r="r" b="b"/>
              <a:pathLst>
                <a:path w="17346" h="1001" extrusionOk="0">
                  <a:moveTo>
                    <a:pt x="501" y="0"/>
                  </a:moveTo>
                  <a:cubicBezTo>
                    <a:pt x="200" y="0"/>
                    <a:pt x="0" y="200"/>
                    <a:pt x="0" y="501"/>
                  </a:cubicBezTo>
                  <a:cubicBezTo>
                    <a:pt x="0" y="801"/>
                    <a:pt x="200" y="1001"/>
                    <a:pt x="501" y="1001"/>
                  </a:cubicBezTo>
                  <a:lnTo>
                    <a:pt x="16779" y="1001"/>
                  </a:lnTo>
                  <a:cubicBezTo>
                    <a:pt x="17079" y="1001"/>
                    <a:pt x="17279" y="734"/>
                    <a:pt x="17346" y="501"/>
                  </a:cubicBezTo>
                  <a:cubicBezTo>
                    <a:pt x="17346" y="200"/>
                    <a:pt x="17112" y="0"/>
                    <a:pt x="16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5"/>
            <p:cNvSpPr/>
            <p:nvPr/>
          </p:nvSpPr>
          <p:spPr>
            <a:xfrm>
              <a:off x="5290060" y="4839525"/>
              <a:ext cx="3840787" cy="281996"/>
            </a:xfrm>
            <a:custGeom>
              <a:avLst/>
              <a:gdLst/>
              <a:ahLst/>
              <a:cxnLst/>
              <a:rect l="l" t="t" r="r" b="b"/>
              <a:pathLst>
                <a:path w="139033" h="10208" extrusionOk="0">
                  <a:moveTo>
                    <a:pt x="0" y="0"/>
                  </a:moveTo>
                  <a:lnTo>
                    <a:pt x="0" y="10207"/>
                  </a:lnTo>
                  <a:lnTo>
                    <a:pt x="139033" y="10207"/>
                  </a:lnTo>
                  <a:lnTo>
                    <a:pt x="1390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5"/>
            <p:cNvSpPr/>
            <p:nvPr/>
          </p:nvSpPr>
          <p:spPr>
            <a:xfrm>
              <a:off x="5290060" y="4670873"/>
              <a:ext cx="3840787" cy="168678"/>
            </a:xfrm>
            <a:custGeom>
              <a:avLst/>
              <a:gdLst/>
              <a:ahLst/>
              <a:cxnLst/>
              <a:rect l="l" t="t" r="r" b="b"/>
              <a:pathLst>
                <a:path w="139033" h="6106" extrusionOk="0">
                  <a:moveTo>
                    <a:pt x="6071" y="1"/>
                  </a:moveTo>
                  <a:cubicBezTo>
                    <a:pt x="2702" y="1"/>
                    <a:pt x="0" y="2769"/>
                    <a:pt x="0" y="6105"/>
                  </a:cubicBezTo>
                  <a:lnTo>
                    <a:pt x="139033" y="6105"/>
                  </a:lnTo>
                  <a:cubicBezTo>
                    <a:pt x="139033" y="2769"/>
                    <a:pt x="136298" y="34"/>
                    <a:pt x="132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5"/>
            <p:cNvSpPr/>
            <p:nvPr/>
          </p:nvSpPr>
          <p:spPr>
            <a:xfrm>
              <a:off x="5416870" y="1119353"/>
              <a:ext cx="1178621" cy="893890"/>
            </a:xfrm>
            <a:custGeom>
              <a:avLst/>
              <a:gdLst/>
              <a:ahLst/>
              <a:cxnLst/>
              <a:rect l="l" t="t" r="r" b="b"/>
              <a:pathLst>
                <a:path w="42665" h="32358" extrusionOk="0">
                  <a:moveTo>
                    <a:pt x="3970" y="1"/>
                  </a:moveTo>
                  <a:cubicBezTo>
                    <a:pt x="1768" y="1"/>
                    <a:pt x="1" y="1769"/>
                    <a:pt x="1" y="3970"/>
                  </a:cubicBezTo>
                  <a:lnTo>
                    <a:pt x="1" y="28388"/>
                  </a:lnTo>
                  <a:cubicBezTo>
                    <a:pt x="1" y="30589"/>
                    <a:pt x="1802" y="32357"/>
                    <a:pt x="3970" y="32357"/>
                  </a:cubicBezTo>
                  <a:lnTo>
                    <a:pt x="38695" y="32357"/>
                  </a:lnTo>
                  <a:cubicBezTo>
                    <a:pt x="40863" y="32357"/>
                    <a:pt x="42664" y="30589"/>
                    <a:pt x="42664" y="28388"/>
                  </a:cubicBezTo>
                  <a:lnTo>
                    <a:pt x="42664" y="3970"/>
                  </a:lnTo>
                  <a:cubicBezTo>
                    <a:pt x="42664" y="1735"/>
                    <a:pt x="40863" y="1"/>
                    <a:pt x="386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5"/>
            <p:cNvSpPr/>
            <p:nvPr/>
          </p:nvSpPr>
          <p:spPr>
            <a:xfrm>
              <a:off x="5467562" y="1061312"/>
              <a:ext cx="1178593" cy="893862"/>
            </a:xfrm>
            <a:custGeom>
              <a:avLst/>
              <a:gdLst/>
              <a:ahLst/>
              <a:cxnLst/>
              <a:rect l="l" t="t" r="r" b="b"/>
              <a:pathLst>
                <a:path w="42664" h="32357" extrusionOk="0">
                  <a:moveTo>
                    <a:pt x="3970" y="0"/>
                  </a:moveTo>
                  <a:cubicBezTo>
                    <a:pt x="1768" y="0"/>
                    <a:pt x="0" y="1801"/>
                    <a:pt x="0" y="3970"/>
                  </a:cubicBezTo>
                  <a:lnTo>
                    <a:pt x="0" y="28421"/>
                  </a:lnTo>
                  <a:cubicBezTo>
                    <a:pt x="0" y="30622"/>
                    <a:pt x="1801" y="32357"/>
                    <a:pt x="3970" y="32357"/>
                  </a:cubicBezTo>
                  <a:lnTo>
                    <a:pt x="38661" y="32357"/>
                  </a:lnTo>
                  <a:cubicBezTo>
                    <a:pt x="40863" y="32357"/>
                    <a:pt x="42631" y="30622"/>
                    <a:pt x="42664" y="28421"/>
                  </a:cubicBezTo>
                  <a:lnTo>
                    <a:pt x="42664" y="3970"/>
                  </a:lnTo>
                  <a:cubicBezTo>
                    <a:pt x="42664" y="1768"/>
                    <a:pt x="40863" y="0"/>
                    <a:pt x="38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5467562" y="1063135"/>
              <a:ext cx="1177681" cy="129036"/>
            </a:xfrm>
            <a:custGeom>
              <a:avLst/>
              <a:gdLst/>
              <a:ahLst/>
              <a:cxnLst/>
              <a:rect l="l" t="t" r="r" b="b"/>
              <a:pathLst>
                <a:path w="42631" h="4671" extrusionOk="0">
                  <a:moveTo>
                    <a:pt x="3970" y="1"/>
                  </a:moveTo>
                  <a:cubicBezTo>
                    <a:pt x="1801" y="1"/>
                    <a:pt x="0" y="1735"/>
                    <a:pt x="0" y="3937"/>
                  </a:cubicBezTo>
                  <a:lnTo>
                    <a:pt x="0" y="4671"/>
                  </a:lnTo>
                  <a:lnTo>
                    <a:pt x="42631" y="4671"/>
                  </a:lnTo>
                  <a:lnTo>
                    <a:pt x="42631" y="3937"/>
                  </a:lnTo>
                  <a:cubicBezTo>
                    <a:pt x="42631" y="1735"/>
                    <a:pt x="40863" y="1"/>
                    <a:pt x="386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5572594" y="1096313"/>
              <a:ext cx="62709" cy="61769"/>
            </a:xfrm>
            <a:custGeom>
              <a:avLst/>
              <a:gdLst/>
              <a:ahLst/>
              <a:cxnLst/>
              <a:rect l="l" t="t" r="r" b="b"/>
              <a:pathLst>
                <a:path w="2270"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5697019" y="1096313"/>
              <a:ext cx="62681" cy="61769"/>
            </a:xfrm>
            <a:custGeom>
              <a:avLst/>
              <a:gdLst/>
              <a:ahLst/>
              <a:cxnLst/>
              <a:rect l="l" t="t" r="r" b="b"/>
              <a:pathLst>
                <a:path w="2269" h="2236" extrusionOk="0">
                  <a:moveTo>
                    <a:pt x="1134" y="1"/>
                  </a:moveTo>
                  <a:cubicBezTo>
                    <a:pt x="500" y="1"/>
                    <a:pt x="0" y="501"/>
                    <a:pt x="0" y="1135"/>
                  </a:cubicBezTo>
                  <a:cubicBezTo>
                    <a:pt x="0" y="1735"/>
                    <a:pt x="500" y="2236"/>
                    <a:pt x="1134" y="2236"/>
                  </a:cubicBezTo>
                  <a:cubicBezTo>
                    <a:pt x="1768" y="2236"/>
                    <a:pt x="2268" y="1735"/>
                    <a:pt x="2268" y="1135"/>
                  </a:cubicBezTo>
                  <a:cubicBezTo>
                    <a:pt x="2268" y="501"/>
                    <a:pt x="1768" y="1"/>
                    <a:pt x="1134"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5822327" y="1096313"/>
              <a:ext cx="62681" cy="61769"/>
            </a:xfrm>
            <a:custGeom>
              <a:avLst/>
              <a:gdLst/>
              <a:ahLst/>
              <a:cxnLst/>
              <a:rect l="l" t="t" r="r" b="b"/>
              <a:pathLst>
                <a:path w="2269" h="2236" extrusionOk="0">
                  <a:moveTo>
                    <a:pt x="1135" y="1"/>
                  </a:moveTo>
                  <a:cubicBezTo>
                    <a:pt x="501" y="1"/>
                    <a:pt x="1" y="501"/>
                    <a:pt x="1" y="1135"/>
                  </a:cubicBezTo>
                  <a:cubicBezTo>
                    <a:pt x="1" y="1735"/>
                    <a:pt x="501" y="2236"/>
                    <a:pt x="1135" y="2236"/>
                  </a:cubicBezTo>
                  <a:cubicBezTo>
                    <a:pt x="1769" y="2236"/>
                    <a:pt x="2269" y="1735"/>
                    <a:pt x="2269" y="1135"/>
                  </a:cubicBezTo>
                  <a:cubicBezTo>
                    <a:pt x="2269" y="501"/>
                    <a:pt x="1769" y="1"/>
                    <a:pt x="1135"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5879457" y="1236290"/>
              <a:ext cx="353876" cy="330119"/>
            </a:xfrm>
            <a:custGeom>
              <a:avLst/>
              <a:gdLst/>
              <a:ahLst/>
              <a:cxnLst/>
              <a:rect l="l" t="t" r="r" b="b"/>
              <a:pathLst>
                <a:path w="12810" h="11950" extrusionOk="0">
                  <a:moveTo>
                    <a:pt x="6413" y="1"/>
                  </a:moveTo>
                  <a:cubicBezTo>
                    <a:pt x="6113" y="1"/>
                    <a:pt x="5810" y="24"/>
                    <a:pt x="5505" y="71"/>
                  </a:cubicBezTo>
                  <a:cubicBezTo>
                    <a:pt x="2236" y="571"/>
                    <a:pt x="1" y="3640"/>
                    <a:pt x="501" y="6876"/>
                  </a:cubicBezTo>
                  <a:cubicBezTo>
                    <a:pt x="985" y="9837"/>
                    <a:pt x="3521" y="11949"/>
                    <a:pt x="6399" y="11949"/>
                  </a:cubicBezTo>
                  <a:cubicBezTo>
                    <a:pt x="6698" y="11949"/>
                    <a:pt x="7001" y="11926"/>
                    <a:pt x="7306" y="11879"/>
                  </a:cubicBezTo>
                  <a:cubicBezTo>
                    <a:pt x="10575" y="11345"/>
                    <a:pt x="12810" y="8310"/>
                    <a:pt x="12310" y="5041"/>
                  </a:cubicBezTo>
                  <a:cubicBezTo>
                    <a:pt x="11856" y="2110"/>
                    <a:pt x="9296" y="1"/>
                    <a:pt x="641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5687792" y="1651056"/>
              <a:ext cx="737228" cy="304124"/>
            </a:xfrm>
            <a:custGeom>
              <a:avLst/>
              <a:gdLst/>
              <a:ahLst/>
              <a:cxnLst/>
              <a:rect l="l" t="t" r="r" b="b"/>
              <a:pathLst>
                <a:path w="26687" h="11009" extrusionOk="0">
                  <a:moveTo>
                    <a:pt x="13343" y="1"/>
                  </a:moveTo>
                  <a:cubicBezTo>
                    <a:pt x="6605" y="1"/>
                    <a:pt x="1001" y="4804"/>
                    <a:pt x="1" y="11009"/>
                  </a:cubicBezTo>
                  <a:lnTo>
                    <a:pt x="26686" y="11009"/>
                  </a:lnTo>
                  <a:cubicBezTo>
                    <a:pt x="25686" y="4804"/>
                    <a:pt x="20115" y="1"/>
                    <a:pt x="13343"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5"/>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8498022" y="1526449"/>
              <a:ext cx="967" cy="2790"/>
            </a:xfrm>
            <a:custGeom>
              <a:avLst/>
              <a:gdLst/>
              <a:ahLst/>
              <a:cxnLst/>
              <a:rect l="l" t="t" r="r" b="b"/>
              <a:pathLst>
                <a:path w="35" h="101" fill="none" extrusionOk="0">
                  <a:moveTo>
                    <a:pt x="34" y="100"/>
                  </a:moveTo>
                  <a:cubicBezTo>
                    <a:pt x="34" y="34"/>
                    <a:pt x="34" y="34"/>
                    <a:pt x="1" y="0"/>
                  </a:cubicBezTo>
                  <a:cubicBezTo>
                    <a:pt x="1" y="34"/>
                    <a:pt x="1" y="34"/>
                    <a:pt x="34" y="100"/>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8493408" y="1511697"/>
              <a:ext cx="967" cy="3729"/>
            </a:xfrm>
            <a:custGeom>
              <a:avLst/>
              <a:gdLst/>
              <a:ahLst/>
              <a:cxnLst/>
              <a:rect l="l" t="t" r="r" b="b"/>
              <a:pathLst>
                <a:path w="35" h="135" fill="none" extrusionOk="0">
                  <a:moveTo>
                    <a:pt x="34" y="134"/>
                  </a:moveTo>
                  <a:cubicBezTo>
                    <a:pt x="34" y="67"/>
                    <a:pt x="1" y="34"/>
                    <a:pt x="1" y="1"/>
                  </a:cubicBezTo>
                  <a:cubicBezTo>
                    <a:pt x="34" y="67"/>
                    <a:pt x="34" y="134"/>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8079663" y="1481282"/>
              <a:ext cx="552914" cy="545566"/>
            </a:xfrm>
            <a:custGeom>
              <a:avLst/>
              <a:gdLst/>
              <a:ahLst/>
              <a:cxnLst/>
              <a:rect l="l" t="t" r="r" b="b"/>
              <a:pathLst>
                <a:path w="20015" h="19749" extrusionOk="0">
                  <a:moveTo>
                    <a:pt x="19314" y="1"/>
                  </a:moveTo>
                  <a:lnTo>
                    <a:pt x="19314" y="1"/>
                  </a:lnTo>
                  <a:cubicBezTo>
                    <a:pt x="19581" y="904"/>
                    <a:pt x="19772" y="1833"/>
                    <a:pt x="19888" y="2779"/>
                  </a:cubicBezTo>
                  <a:lnTo>
                    <a:pt x="19888" y="2779"/>
                  </a:lnTo>
                  <a:lnTo>
                    <a:pt x="19915" y="2769"/>
                  </a:lnTo>
                  <a:cubicBezTo>
                    <a:pt x="19781" y="1802"/>
                    <a:pt x="19615" y="901"/>
                    <a:pt x="19314" y="1"/>
                  </a:cubicBezTo>
                  <a:close/>
                  <a:moveTo>
                    <a:pt x="19888" y="2779"/>
                  </a:moveTo>
                  <a:lnTo>
                    <a:pt x="15578" y="4271"/>
                  </a:lnTo>
                  <a:lnTo>
                    <a:pt x="15578" y="4571"/>
                  </a:lnTo>
                  <a:cubicBezTo>
                    <a:pt x="15578" y="10475"/>
                    <a:pt x="10775" y="15278"/>
                    <a:pt x="4837" y="15278"/>
                  </a:cubicBezTo>
                  <a:cubicBezTo>
                    <a:pt x="3303" y="15278"/>
                    <a:pt x="1902" y="14945"/>
                    <a:pt x="568" y="14411"/>
                  </a:cubicBezTo>
                  <a:lnTo>
                    <a:pt x="1" y="18948"/>
                  </a:lnTo>
                  <a:cubicBezTo>
                    <a:pt x="1502" y="19448"/>
                    <a:pt x="3136" y="19748"/>
                    <a:pt x="4837" y="19748"/>
                  </a:cubicBezTo>
                  <a:cubicBezTo>
                    <a:pt x="13243" y="19748"/>
                    <a:pt x="20015" y="12943"/>
                    <a:pt x="20015" y="4571"/>
                  </a:cubicBezTo>
                  <a:cubicBezTo>
                    <a:pt x="20002" y="3968"/>
                    <a:pt x="19960" y="3370"/>
                    <a:pt x="19888" y="27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8488823" y="1498796"/>
              <a:ext cx="939" cy="3729"/>
            </a:xfrm>
            <a:custGeom>
              <a:avLst/>
              <a:gdLst/>
              <a:ahLst/>
              <a:cxnLst/>
              <a:rect l="l" t="t" r="r" b="b"/>
              <a:pathLst>
                <a:path w="34" h="135" fill="none" extrusionOk="0">
                  <a:moveTo>
                    <a:pt x="34" y="134"/>
                  </a:moveTo>
                  <a:cubicBezTo>
                    <a:pt x="34" y="101"/>
                    <a:pt x="0" y="34"/>
                    <a:pt x="0" y="1"/>
                  </a:cubicBezTo>
                  <a:cubicBezTo>
                    <a:pt x="0" y="34"/>
                    <a:pt x="34" y="101"/>
                    <a:pt x="34" y="134"/>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8507249" y="1570677"/>
              <a:ext cx="28" cy="28"/>
            </a:xfrm>
            <a:custGeom>
              <a:avLst/>
              <a:gdLst/>
              <a:ahLst/>
              <a:cxnLst/>
              <a:rect l="l" t="t" r="r" b="b"/>
              <a:pathLst>
                <a:path w="1" h="1" fill="none" extrusionOk="0">
                  <a:moveTo>
                    <a:pt x="0" y="0"/>
                  </a:moveTo>
                  <a:lnTo>
                    <a:pt x="0" y="0"/>
                  </a:ln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8501724" y="1541201"/>
              <a:ext cx="939" cy="1851"/>
            </a:xfrm>
            <a:custGeom>
              <a:avLst/>
              <a:gdLst/>
              <a:ahLst/>
              <a:cxnLst/>
              <a:rect l="l" t="t" r="r" b="b"/>
              <a:pathLst>
                <a:path w="34" h="67" fill="none" extrusionOk="0">
                  <a:moveTo>
                    <a:pt x="34" y="67"/>
                  </a:moveTo>
                  <a:lnTo>
                    <a:pt x="34" y="0"/>
                  </a:lnTo>
                  <a:cubicBezTo>
                    <a:pt x="0" y="0"/>
                    <a:pt x="0" y="0"/>
                    <a:pt x="34"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8505398" y="1555014"/>
              <a:ext cx="28" cy="1878"/>
            </a:xfrm>
            <a:custGeom>
              <a:avLst/>
              <a:gdLst/>
              <a:ahLst/>
              <a:cxnLst/>
              <a:rect l="l" t="t" r="r" b="b"/>
              <a:pathLst>
                <a:path w="1" h="68" fill="none" extrusionOk="0">
                  <a:moveTo>
                    <a:pt x="1" y="67"/>
                  </a:moveTo>
                  <a:cubicBezTo>
                    <a:pt x="1" y="67"/>
                    <a:pt x="1" y="0"/>
                    <a:pt x="1" y="67"/>
                  </a:cubicBezTo>
                  <a:cubicBezTo>
                    <a:pt x="1" y="0"/>
                    <a:pt x="1" y="67"/>
                    <a:pt x="1" y="67"/>
                  </a:cubicBezTo>
                  <a:close/>
                </a:path>
              </a:pathLst>
            </a:custGeom>
            <a:noFill/>
            <a:ln w="5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6003725" y="3195561"/>
              <a:ext cx="190778" cy="174535"/>
            </a:xfrm>
            <a:custGeom>
              <a:avLst/>
              <a:gdLst/>
              <a:ahLst/>
              <a:cxnLst/>
              <a:rect l="l" t="t" r="r" b="b"/>
              <a:pathLst>
                <a:path w="6906" h="6318" extrusionOk="0">
                  <a:moveTo>
                    <a:pt x="3423" y="0"/>
                  </a:moveTo>
                  <a:cubicBezTo>
                    <a:pt x="3197" y="0"/>
                    <a:pt x="2966" y="24"/>
                    <a:pt x="2736" y="72"/>
                  </a:cubicBezTo>
                  <a:cubicBezTo>
                    <a:pt x="1034" y="506"/>
                    <a:pt x="0" y="2174"/>
                    <a:pt x="367" y="3875"/>
                  </a:cubicBezTo>
                  <a:cubicBezTo>
                    <a:pt x="742" y="5345"/>
                    <a:pt x="2038" y="6317"/>
                    <a:pt x="3482" y="6317"/>
                  </a:cubicBezTo>
                  <a:cubicBezTo>
                    <a:pt x="3709" y="6317"/>
                    <a:pt x="3939" y="6293"/>
                    <a:pt x="4170" y="6243"/>
                  </a:cubicBezTo>
                  <a:cubicBezTo>
                    <a:pt x="5871" y="5843"/>
                    <a:pt x="6905" y="4175"/>
                    <a:pt x="6538" y="2441"/>
                  </a:cubicBezTo>
                  <a:cubicBezTo>
                    <a:pt x="6220" y="995"/>
                    <a:pt x="4899" y="0"/>
                    <a:pt x="3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5732959" y="1652023"/>
              <a:ext cx="139147" cy="126771"/>
            </a:xfrm>
            <a:custGeom>
              <a:avLst/>
              <a:gdLst/>
              <a:ahLst/>
              <a:cxnLst/>
              <a:rect l="l" t="t" r="r" b="b"/>
              <a:pathLst>
                <a:path w="5037" h="4589" extrusionOk="0">
                  <a:moveTo>
                    <a:pt x="2529" y="1"/>
                  </a:moveTo>
                  <a:cubicBezTo>
                    <a:pt x="2354" y="1"/>
                    <a:pt x="2178" y="22"/>
                    <a:pt x="2001" y="66"/>
                  </a:cubicBezTo>
                  <a:cubicBezTo>
                    <a:pt x="801" y="366"/>
                    <a:pt x="0" y="1567"/>
                    <a:pt x="300" y="2801"/>
                  </a:cubicBezTo>
                  <a:cubicBezTo>
                    <a:pt x="531" y="3870"/>
                    <a:pt x="1488" y="4589"/>
                    <a:pt x="2542" y="4589"/>
                  </a:cubicBezTo>
                  <a:cubicBezTo>
                    <a:pt x="2705" y="4589"/>
                    <a:pt x="2870" y="4571"/>
                    <a:pt x="3036" y="4536"/>
                  </a:cubicBezTo>
                  <a:cubicBezTo>
                    <a:pt x="4236" y="4236"/>
                    <a:pt x="5037" y="3035"/>
                    <a:pt x="4737" y="1767"/>
                  </a:cubicBezTo>
                  <a:cubicBezTo>
                    <a:pt x="4481" y="714"/>
                    <a:pt x="3544" y="1"/>
                    <a:pt x="252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5210453" y="1212394"/>
              <a:ext cx="46106" cy="39697"/>
            </a:xfrm>
            <a:custGeom>
              <a:avLst/>
              <a:gdLst/>
              <a:ahLst/>
              <a:cxnLst/>
              <a:rect l="l" t="t" r="r" b="b"/>
              <a:pathLst>
                <a:path w="1669" h="1437" extrusionOk="0">
                  <a:moveTo>
                    <a:pt x="318" y="0"/>
                  </a:moveTo>
                  <a:cubicBezTo>
                    <a:pt x="244" y="0"/>
                    <a:pt x="165" y="37"/>
                    <a:pt x="101" y="102"/>
                  </a:cubicBezTo>
                  <a:cubicBezTo>
                    <a:pt x="1" y="169"/>
                    <a:pt x="67" y="335"/>
                    <a:pt x="134" y="435"/>
                  </a:cubicBezTo>
                  <a:lnTo>
                    <a:pt x="1268" y="1369"/>
                  </a:lnTo>
                  <a:cubicBezTo>
                    <a:pt x="1301" y="1436"/>
                    <a:pt x="1402" y="1436"/>
                    <a:pt x="1435" y="1436"/>
                  </a:cubicBezTo>
                  <a:cubicBezTo>
                    <a:pt x="1535" y="1436"/>
                    <a:pt x="1568" y="1369"/>
                    <a:pt x="1602" y="1336"/>
                  </a:cubicBezTo>
                  <a:cubicBezTo>
                    <a:pt x="1668" y="1269"/>
                    <a:pt x="1635" y="1103"/>
                    <a:pt x="1568" y="1002"/>
                  </a:cubicBezTo>
                  <a:lnTo>
                    <a:pt x="434" y="35"/>
                  </a:lnTo>
                  <a:cubicBezTo>
                    <a:pt x="399" y="11"/>
                    <a:pt x="359" y="0"/>
                    <a:pt x="318" y="0"/>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5304434" y="1291845"/>
              <a:ext cx="331776" cy="282769"/>
            </a:xfrm>
            <a:custGeom>
              <a:avLst/>
              <a:gdLst/>
              <a:ahLst/>
              <a:cxnLst/>
              <a:rect l="l" t="t" r="r" b="b"/>
              <a:pathLst>
                <a:path w="12010" h="10236" extrusionOk="0">
                  <a:moveTo>
                    <a:pt x="277" y="1"/>
                  </a:moveTo>
                  <a:cubicBezTo>
                    <a:pt x="207" y="1"/>
                    <a:pt x="126" y="36"/>
                    <a:pt x="68" y="95"/>
                  </a:cubicBezTo>
                  <a:cubicBezTo>
                    <a:pt x="1" y="161"/>
                    <a:pt x="34" y="328"/>
                    <a:pt x="134" y="428"/>
                  </a:cubicBezTo>
                  <a:lnTo>
                    <a:pt x="2403" y="2396"/>
                  </a:lnTo>
                  <a:cubicBezTo>
                    <a:pt x="2469" y="2430"/>
                    <a:pt x="2536" y="2430"/>
                    <a:pt x="2569" y="2430"/>
                  </a:cubicBezTo>
                  <a:cubicBezTo>
                    <a:pt x="2670" y="2430"/>
                    <a:pt x="2736" y="2396"/>
                    <a:pt x="2736" y="2329"/>
                  </a:cubicBezTo>
                  <a:cubicBezTo>
                    <a:pt x="2836" y="2263"/>
                    <a:pt x="2803" y="2096"/>
                    <a:pt x="2703" y="1996"/>
                  </a:cubicBezTo>
                  <a:lnTo>
                    <a:pt x="401" y="61"/>
                  </a:lnTo>
                  <a:cubicBezTo>
                    <a:pt x="373" y="19"/>
                    <a:pt x="328" y="1"/>
                    <a:pt x="277" y="1"/>
                  </a:cubicBezTo>
                  <a:close/>
                  <a:moveTo>
                    <a:pt x="4870" y="3928"/>
                  </a:moveTo>
                  <a:cubicBezTo>
                    <a:pt x="4792" y="3928"/>
                    <a:pt x="4712" y="3956"/>
                    <a:pt x="4671" y="3997"/>
                  </a:cubicBezTo>
                  <a:cubicBezTo>
                    <a:pt x="4571" y="4097"/>
                    <a:pt x="4638" y="4264"/>
                    <a:pt x="4704" y="4331"/>
                  </a:cubicBezTo>
                  <a:lnTo>
                    <a:pt x="7006" y="6299"/>
                  </a:lnTo>
                  <a:cubicBezTo>
                    <a:pt x="7039" y="6332"/>
                    <a:pt x="7139" y="6332"/>
                    <a:pt x="7173" y="6332"/>
                  </a:cubicBezTo>
                  <a:cubicBezTo>
                    <a:pt x="7239" y="6332"/>
                    <a:pt x="7306" y="6299"/>
                    <a:pt x="7340" y="6266"/>
                  </a:cubicBezTo>
                  <a:cubicBezTo>
                    <a:pt x="7406" y="6166"/>
                    <a:pt x="7373" y="5999"/>
                    <a:pt x="7306" y="5932"/>
                  </a:cubicBezTo>
                  <a:lnTo>
                    <a:pt x="5005" y="3964"/>
                  </a:lnTo>
                  <a:cubicBezTo>
                    <a:pt x="4966" y="3938"/>
                    <a:pt x="4918" y="3928"/>
                    <a:pt x="4870" y="3928"/>
                  </a:cubicBezTo>
                  <a:close/>
                  <a:moveTo>
                    <a:pt x="9473" y="7799"/>
                  </a:moveTo>
                  <a:cubicBezTo>
                    <a:pt x="9398" y="7799"/>
                    <a:pt x="9305" y="7836"/>
                    <a:pt x="9241" y="7900"/>
                  </a:cubicBezTo>
                  <a:cubicBezTo>
                    <a:pt x="9174" y="7967"/>
                    <a:pt x="9208" y="8134"/>
                    <a:pt x="9308" y="8200"/>
                  </a:cubicBezTo>
                  <a:lnTo>
                    <a:pt x="11576" y="10168"/>
                  </a:lnTo>
                  <a:cubicBezTo>
                    <a:pt x="11643" y="10235"/>
                    <a:pt x="11709" y="10235"/>
                    <a:pt x="11743" y="10235"/>
                  </a:cubicBezTo>
                  <a:cubicBezTo>
                    <a:pt x="11809" y="10235"/>
                    <a:pt x="11876" y="10168"/>
                    <a:pt x="11909" y="10135"/>
                  </a:cubicBezTo>
                  <a:cubicBezTo>
                    <a:pt x="12010" y="10068"/>
                    <a:pt x="11976" y="9902"/>
                    <a:pt x="11876" y="9801"/>
                  </a:cubicBezTo>
                  <a:lnTo>
                    <a:pt x="9574" y="7833"/>
                  </a:lnTo>
                  <a:cubicBezTo>
                    <a:pt x="9551" y="7810"/>
                    <a:pt x="9515" y="7799"/>
                    <a:pt x="9473" y="7799"/>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5"/>
            <p:cNvSpPr/>
            <p:nvPr/>
          </p:nvSpPr>
          <p:spPr>
            <a:xfrm>
              <a:off x="5683178" y="1615558"/>
              <a:ext cx="46106" cy="39227"/>
            </a:xfrm>
            <a:custGeom>
              <a:avLst/>
              <a:gdLst/>
              <a:ahLst/>
              <a:cxnLst/>
              <a:rect l="l" t="t" r="r" b="b"/>
              <a:pathLst>
                <a:path w="1669" h="1420" extrusionOk="0">
                  <a:moveTo>
                    <a:pt x="305" y="1"/>
                  </a:moveTo>
                  <a:cubicBezTo>
                    <a:pt x="225" y="1"/>
                    <a:pt x="143" y="43"/>
                    <a:pt x="101" y="85"/>
                  </a:cubicBezTo>
                  <a:cubicBezTo>
                    <a:pt x="1" y="185"/>
                    <a:pt x="34" y="352"/>
                    <a:pt x="134" y="418"/>
                  </a:cubicBezTo>
                  <a:lnTo>
                    <a:pt x="1235" y="1386"/>
                  </a:lnTo>
                  <a:cubicBezTo>
                    <a:pt x="1302" y="1419"/>
                    <a:pt x="1368" y="1419"/>
                    <a:pt x="1435" y="1419"/>
                  </a:cubicBezTo>
                  <a:cubicBezTo>
                    <a:pt x="1502" y="1419"/>
                    <a:pt x="1602" y="1386"/>
                    <a:pt x="1602" y="1319"/>
                  </a:cubicBezTo>
                  <a:cubicBezTo>
                    <a:pt x="1669" y="1252"/>
                    <a:pt x="1635" y="1086"/>
                    <a:pt x="1535" y="1019"/>
                  </a:cubicBezTo>
                  <a:lnTo>
                    <a:pt x="434" y="52"/>
                  </a:lnTo>
                  <a:cubicBezTo>
                    <a:pt x="398" y="15"/>
                    <a:pt x="352" y="1"/>
                    <a:pt x="305"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5"/>
            <p:cNvSpPr/>
            <p:nvPr/>
          </p:nvSpPr>
          <p:spPr>
            <a:xfrm>
              <a:off x="5063927" y="1075290"/>
              <a:ext cx="149313" cy="136689"/>
            </a:xfrm>
            <a:custGeom>
              <a:avLst/>
              <a:gdLst/>
              <a:ahLst/>
              <a:cxnLst/>
              <a:rect l="l" t="t" r="r" b="b"/>
              <a:pathLst>
                <a:path w="5405" h="4948" extrusionOk="0">
                  <a:moveTo>
                    <a:pt x="2714" y="0"/>
                  </a:moveTo>
                  <a:cubicBezTo>
                    <a:pt x="2535" y="0"/>
                    <a:pt x="2353" y="20"/>
                    <a:pt x="2169" y="61"/>
                  </a:cubicBezTo>
                  <a:cubicBezTo>
                    <a:pt x="835" y="328"/>
                    <a:pt x="1" y="1662"/>
                    <a:pt x="268" y="2997"/>
                  </a:cubicBezTo>
                  <a:cubicBezTo>
                    <a:pt x="530" y="4163"/>
                    <a:pt x="1583" y="4948"/>
                    <a:pt x="2736" y="4948"/>
                  </a:cubicBezTo>
                  <a:cubicBezTo>
                    <a:pt x="2901" y="4948"/>
                    <a:pt x="3069" y="4932"/>
                    <a:pt x="3236" y="4898"/>
                  </a:cubicBezTo>
                  <a:cubicBezTo>
                    <a:pt x="4571" y="4598"/>
                    <a:pt x="5405" y="3264"/>
                    <a:pt x="5104" y="1929"/>
                  </a:cubicBezTo>
                  <a:cubicBezTo>
                    <a:pt x="4817" y="779"/>
                    <a:pt x="3834" y="0"/>
                    <a:pt x="271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5142273" y="191833"/>
              <a:ext cx="371390" cy="345672"/>
            </a:xfrm>
            <a:custGeom>
              <a:avLst/>
              <a:gdLst/>
              <a:ahLst/>
              <a:cxnLst/>
              <a:rect l="l" t="t" r="r" b="b"/>
              <a:pathLst>
                <a:path w="13444" h="12513" extrusionOk="0">
                  <a:moveTo>
                    <a:pt x="6759" y="0"/>
                  </a:moveTo>
                  <a:cubicBezTo>
                    <a:pt x="6422" y="0"/>
                    <a:pt x="6081" y="28"/>
                    <a:pt x="5738" y="85"/>
                  </a:cubicBezTo>
                  <a:cubicBezTo>
                    <a:pt x="2335" y="619"/>
                    <a:pt x="0" y="3854"/>
                    <a:pt x="567" y="7257"/>
                  </a:cubicBezTo>
                  <a:cubicBezTo>
                    <a:pt x="1047" y="10316"/>
                    <a:pt x="3684" y="12512"/>
                    <a:pt x="6708" y="12512"/>
                  </a:cubicBezTo>
                  <a:cubicBezTo>
                    <a:pt x="7048" y="12512"/>
                    <a:pt x="7392" y="12484"/>
                    <a:pt x="7739" y="12427"/>
                  </a:cubicBezTo>
                  <a:cubicBezTo>
                    <a:pt x="11141" y="11893"/>
                    <a:pt x="13443" y="8658"/>
                    <a:pt x="12909" y="5255"/>
                  </a:cubicBezTo>
                  <a:cubicBezTo>
                    <a:pt x="12399" y="2196"/>
                    <a:pt x="9759" y="0"/>
                    <a:pt x="6759" y="0"/>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5187413" y="223658"/>
              <a:ext cx="281996" cy="281996"/>
            </a:xfrm>
            <a:custGeom>
              <a:avLst/>
              <a:gdLst/>
              <a:ahLst/>
              <a:cxnLst/>
              <a:rect l="l" t="t" r="r" b="b"/>
              <a:pathLst>
                <a:path w="10208" h="10208" extrusionOk="0">
                  <a:moveTo>
                    <a:pt x="5104" y="0"/>
                  </a:moveTo>
                  <a:cubicBezTo>
                    <a:pt x="2302" y="0"/>
                    <a:pt x="1" y="2302"/>
                    <a:pt x="1" y="5104"/>
                  </a:cubicBezTo>
                  <a:cubicBezTo>
                    <a:pt x="1" y="7906"/>
                    <a:pt x="2302" y="10208"/>
                    <a:pt x="5104" y="10208"/>
                  </a:cubicBezTo>
                  <a:cubicBezTo>
                    <a:pt x="7906" y="10208"/>
                    <a:pt x="10208" y="7906"/>
                    <a:pt x="10208" y="5104"/>
                  </a:cubicBezTo>
                  <a:cubicBezTo>
                    <a:pt x="10208" y="2269"/>
                    <a:pt x="7906" y="34"/>
                    <a:pt x="51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5268521" y="262361"/>
              <a:ext cx="124423" cy="207353"/>
            </a:xfrm>
            <a:custGeom>
              <a:avLst/>
              <a:gdLst/>
              <a:ahLst/>
              <a:cxnLst/>
              <a:rect l="l" t="t" r="r" b="b"/>
              <a:pathLst>
                <a:path w="4504" h="7506" extrusionOk="0">
                  <a:moveTo>
                    <a:pt x="1868" y="2002"/>
                  </a:moveTo>
                  <a:lnTo>
                    <a:pt x="1868" y="2969"/>
                  </a:lnTo>
                  <a:cubicBezTo>
                    <a:pt x="1668" y="2869"/>
                    <a:pt x="1601" y="2836"/>
                    <a:pt x="1501" y="2736"/>
                  </a:cubicBezTo>
                  <a:cubicBezTo>
                    <a:pt x="1468" y="2669"/>
                    <a:pt x="1434" y="2569"/>
                    <a:pt x="1434" y="2469"/>
                  </a:cubicBezTo>
                  <a:cubicBezTo>
                    <a:pt x="1434" y="2202"/>
                    <a:pt x="1601" y="2069"/>
                    <a:pt x="1868" y="2002"/>
                  </a:cubicBezTo>
                  <a:close/>
                  <a:moveTo>
                    <a:pt x="2635" y="4637"/>
                  </a:moveTo>
                  <a:cubicBezTo>
                    <a:pt x="2802" y="4670"/>
                    <a:pt x="2935" y="4737"/>
                    <a:pt x="2969" y="4837"/>
                  </a:cubicBezTo>
                  <a:cubicBezTo>
                    <a:pt x="3002" y="4904"/>
                    <a:pt x="3036" y="5004"/>
                    <a:pt x="3036" y="5137"/>
                  </a:cubicBezTo>
                  <a:cubicBezTo>
                    <a:pt x="3036" y="5338"/>
                    <a:pt x="2869" y="5471"/>
                    <a:pt x="2635" y="5538"/>
                  </a:cubicBezTo>
                  <a:lnTo>
                    <a:pt x="2635" y="4637"/>
                  </a:lnTo>
                  <a:close/>
                  <a:moveTo>
                    <a:pt x="1868" y="0"/>
                  </a:moveTo>
                  <a:lnTo>
                    <a:pt x="1868" y="834"/>
                  </a:lnTo>
                  <a:cubicBezTo>
                    <a:pt x="1301" y="868"/>
                    <a:pt x="834" y="1068"/>
                    <a:pt x="500" y="1368"/>
                  </a:cubicBezTo>
                  <a:cubicBezTo>
                    <a:pt x="167" y="1668"/>
                    <a:pt x="0" y="2069"/>
                    <a:pt x="0" y="2536"/>
                  </a:cubicBezTo>
                  <a:cubicBezTo>
                    <a:pt x="0" y="2936"/>
                    <a:pt x="167" y="3336"/>
                    <a:pt x="467" y="3670"/>
                  </a:cubicBezTo>
                  <a:cubicBezTo>
                    <a:pt x="767" y="4003"/>
                    <a:pt x="1168" y="4203"/>
                    <a:pt x="1768" y="4370"/>
                  </a:cubicBezTo>
                  <a:lnTo>
                    <a:pt x="1868" y="4404"/>
                  </a:lnTo>
                  <a:lnTo>
                    <a:pt x="1868" y="5638"/>
                  </a:lnTo>
                  <a:cubicBezTo>
                    <a:pt x="1668" y="5638"/>
                    <a:pt x="1434" y="5571"/>
                    <a:pt x="1134" y="5504"/>
                  </a:cubicBezTo>
                  <a:cubicBezTo>
                    <a:pt x="867" y="5404"/>
                    <a:pt x="634" y="5338"/>
                    <a:pt x="367" y="5204"/>
                  </a:cubicBezTo>
                  <a:lnTo>
                    <a:pt x="0" y="6405"/>
                  </a:lnTo>
                  <a:cubicBezTo>
                    <a:pt x="534" y="6672"/>
                    <a:pt x="1168" y="6772"/>
                    <a:pt x="1868" y="6839"/>
                  </a:cubicBezTo>
                  <a:lnTo>
                    <a:pt x="1968" y="6839"/>
                  </a:lnTo>
                  <a:lnTo>
                    <a:pt x="1968" y="7506"/>
                  </a:lnTo>
                  <a:lnTo>
                    <a:pt x="2702" y="7506"/>
                  </a:lnTo>
                  <a:lnTo>
                    <a:pt x="2702" y="6839"/>
                  </a:lnTo>
                  <a:cubicBezTo>
                    <a:pt x="3302" y="6739"/>
                    <a:pt x="3703" y="6538"/>
                    <a:pt x="4036" y="6238"/>
                  </a:cubicBezTo>
                  <a:cubicBezTo>
                    <a:pt x="4336" y="5971"/>
                    <a:pt x="4503" y="5538"/>
                    <a:pt x="4503" y="5037"/>
                  </a:cubicBezTo>
                  <a:cubicBezTo>
                    <a:pt x="4503" y="4570"/>
                    <a:pt x="4336" y="4237"/>
                    <a:pt x="4036" y="3903"/>
                  </a:cubicBezTo>
                  <a:cubicBezTo>
                    <a:pt x="3703" y="3603"/>
                    <a:pt x="3302" y="3370"/>
                    <a:pt x="2769" y="3236"/>
                  </a:cubicBezTo>
                  <a:lnTo>
                    <a:pt x="2635" y="3203"/>
                  </a:lnTo>
                  <a:lnTo>
                    <a:pt x="2635" y="2035"/>
                  </a:lnTo>
                  <a:cubicBezTo>
                    <a:pt x="3136" y="2069"/>
                    <a:pt x="3503" y="2202"/>
                    <a:pt x="3803" y="2402"/>
                  </a:cubicBezTo>
                  <a:lnTo>
                    <a:pt x="4270" y="1235"/>
                  </a:lnTo>
                  <a:cubicBezTo>
                    <a:pt x="3703" y="1035"/>
                    <a:pt x="3169" y="868"/>
                    <a:pt x="2635" y="834"/>
                  </a:cubicBezTo>
                  <a:lnTo>
                    <a:pt x="2635"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8027147" y="568072"/>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8018859" y="559785"/>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7860345" y="738548"/>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7838245" y="496191"/>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5"/>
            <p:cNvSpPr/>
            <p:nvPr/>
          </p:nvSpPr>
          <p:spPr>
            <a:xfrm>
              <a:off x="7738710" y="594814"/>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a:off x="8411416" y="707221"/>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a:off x="6626245" y="1986551"/>
              <a:ext cx="84809" cy="85720"/>
            </a:xfrm>
            <a:custGeom>
              <a:avLst/>
              <a:gdLst/>
              <a:ahLst/>
              <a:cxnLst/>
              <a:rect l="l" t="t" r="r" b="b"/>
              <a:pathLst>
                <a:path w="3070" h="3103" extrusionOk="0">
                  <a:moveTo>
                    <a:pt x="1535" y="601"/>
                  </a:moveTo>
                  <a:cubicBezTo>
                    <a:pt x="2068" y="601"/>
                    <a:pt x="2502" y="1034"/>
                    <a:pt x="2502" y="1568"/>
                  </a:cubicBezTo>
                  <a:cubicBezTo>
                    <a:pt x="2502" y="2102"/>
                    <a:pt x="2068" y="2535"/>
                    <a:pt x="1535" y="2535"/>
                  </a:cubicBezTo>
                  <a:cubicBezTo>
                    <a:pt x="1001" y="2535"/>
                    <a:pt x="567" y="2102"/>
                    <a:pt x="567" y="1568"/>
                  </a:cubicBezTo>
                  <a:cubicBezTo>
                    <a:pt x="567" y="1034"/>
                    <a:pt x="1001" y="601"/>
                    <a:pt x="1535" y="601"/>
                  </a:cubicBezTo>
                  <a:close/>
                  <a:moveTo>
                    <a:pt x="1535" y="0"/>
                  </a:moveTo>
                  <a:cubicBezTo>
                    <a:pt x="701" y="0"/>
                    <a:pt x="0" y="734"/>
                    <a:pt x="0" y="1568"/>
                  </a:cubicBezTo>
                  <a:cubicBezTo>
                    <a:pt x="0" y="2402"/>
                    <a:pt x="701" y="3102"/>
                    <a:pt x="1535" y="3102"/>
                  </a:cubicBezTo>
                  <a:cubicBezTo>
                    <a:pt x="2369" y="3102"/>
                    <a:pt x="3069" y="2402"/>
                    <a:pt x="3069" y="1568"/>
                  </a:cubicBezTo>
                  <a:cubicBezTo>
                    <a:pt x="3069" y="734"/>
                    <a:pt x="2369" y="0"/>
                    <a:pt x="1535"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35"/>
            <p:cNvGrpSpPr/>
            <p:nvPr/>
          </p:nvGrpSpPr>
          <p:grpSpPr>
            <a:xfrm>
              <a:off x="5705149" y="939549"/>
              <a:ext cx="1524702" cy="2219324"/>
              <a:chOff x="5705149" y="939549"/>
              <a:chExt cx="1524702" cy="2219324"/>
            </a:xfrm>
          </p:grpSpPr>
          <p:sp>
            <p:nvSpPr>
              <p:cNvPr id="1435" name="Google Shape;1435;p35"/>
              <p:cNvSpPr/>
              <p:nvPr/>
            </p:nvSpPr>
            <p:spPr>
              <a:xfrm>
                <a:off x="6974568" y="939549"/>
                <a:ext cx="15691" cy="212906"/>
              </a:xfrm>
              <a:custGeom>
                <a:avLst/>
                <a:gdLst/>
                <a:ahLst/>
                <a:cxnLst/>
                <a:rect l="l" t="t" r="r" b="b"/>
                <a:pathLst>
                  <a:path w="568" h="7707" extrusionOk="0">
                    <a:moveTo>
                      <a:pt x="267" y="1"/>
                    </a:moveTo>
                    <a:cubicBezTo>
                      <a:pt x="100" y="1"/>
                      <a:pt x="0" y="101"/>
                      <a:pt x="0" y="268"/>
                    </a:cubicBezTo>
                    <a:lnTo>
                      <a:pt x="0" y="7406"/>
                    </a:lnTo>
                    <a:cubicBezTo>
                      <a:pt x="0" y="7573"/>
                      <a:pt x="100" y="7706"/>
                      <a:pt x="267" y="7706"/>
                    </a:cubicBezTo>
                    <a:cubicBezTo>
                      <a:pt x="400" y="7706"/>
                      <a:pt x="534" y="7573"/>
                      <a:pt x="567" y="7406"/>
                    </a:cubicBezTo>
                    <a:lnTo>
                      <a:pt x="567" y="268"/>
                    </a:lnTo>
                    <a:cubicBezTo>
                      <a:pt x="567" y="101"/>
                      <a:pt x="434"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6875033" y="1037232"/>
                <a:ext cx="212906" cy="15691"/>
              </a:xfrm>
              <a:custGeom>
                <a:avLst/>
                <a:gdLst/>
                <a:ahLst/>
                <a:cxnLst/>
                <a:rect l="l" t="t" r="r" b="b"/>
                <a:pathLst>
                  <a:path w="7707" h="568" extrusionOk="0">
                    <a:moveTo>
                      <a:pt x="301" y="1"/>
                    </a:moveTo>
                    <a:cubicBezTo>
                      <a:pt x="134" y="1"/>
                      <a:pt x="1" y="134"/>
                      <a:pt x="1" y="301"/>
                    </a:cubicBezTo>
                    <a:cubicBezTo>
                      <a:pt x="1" y="468"/>
                      <a:pt x="134" y="568"/>
                      <a:pt x="301" y="568"/>
                    </a:cubicBezTo>
                    <a:lnTo>
                      <a:pt x="7439" y="568"/>
                    </a:lnTo>
                    <a:cubicBezTo>
                      <a:pt x="7606" y="568"/>
                      <a:pt x="7706" y="468"/>
                      <a:pt x="7706" y="301"/>
                    </a:cubicBezTo>
                    <a:cubicBezTo>
                      <a:pt x="7706" y="101"/>
                      <a:pt x="7606" y="1"/>
                      <a:pt x="7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7074406" y="1181381"/>
                <a:ext cx="155446" cy="160916"/>
              </a:xfrm>
              <a:custGeom>
                <a:avLst/>
                <a:gdLst/>
                <a:ahLst/>
                <a:cxnLst/>
                <a:rect l="l" t="t" r="r" b="b"/>
                <a:pathLst>
                  <a:path w="5627" h="5825" extrusionOk="0">
                    <a:moveTo>
                      <a:pt x="673" y="0"/>
                    </a:moveTo>
                    <a:cubicBezTo>
                      <a:pt x="305" y="0"/>
                      <a:pt x="1" y="343"/>
                      <a:pt x="55" y="754"/>
                    </a:cubicBezTo>
                    <a:lnTo>
                      <a:pt x="623" y="5290"/>
                    </a:lnTo>
                    <a:cubicBezTo>
                      <a:pt x="669" y="5613"/>
                      <a:pt x="955" y="5825"/>
                      <a:pt x="1248" y="5825"/>
                    </a:cubicBezTo>
                    <a:cubicBezTo>
                      <a:pt x="1378" y="5825"/>
                      <a:pt x="1510" y="5783"/>
                      <a:pt x="1623" y="5690"/>
                    </a:cubicBezTo>
                    <a:lnTo>
                      <a:pt x="5259" y="2922"/>
                    </a:lnTo>
                    <a:cubicBezTo>
                      <a:pt x="5626" y="2622"/>
                      <a:pt x="5526" y="2021"/>
                      <a:pt x="5126" y="1821"/>
                    </a:cubicBezTo>
                    <a:lnTo>
                      <a:pt x="923" y="53"/>
                    </a:lnTo>
                    <a:cubicBezTo>
                      <a:pt x="839" y="17"/>
                      <a:pt x="754"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a:off x="6875951" y="206301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a:off x="6752493" y="1717260"/>
                <a:ext cx="175087" cy="191303"/>
              </a:xfrm>
              <a:custGeom>
                <a:avLst/>
                <a:gdLst/>
                <a:ahLst/>
                <a:cxnLst/>
                <a:rect l="l" t="t" r="r" b="b"/>
                <a:pathLst>
                  <a:path w="6338" h="6925" extrusionOk="0">
                    <a:moveTo>
                      <a:pt x="749" y="0"/>
                    </a:moveTo>
                    <a:cubicBezTo>
                      <a:pt x="358" y="0"/>
                      <a:pt x="0" y="307"/>
                      <a:pt x="0" y="708"/>
                    </a:cubicBezTo>
                    <a:lnTo>
                      <a:pt x="0" y="6179"/>
                    </a:lnTo>
                    <a:cubicBezTo>
                      <a:pt x="0" y="6626"/>
                      <a:pt x="351" y="6925"/>
                      <a:pt x="737" y="6925"/>
                    </a:cubicBezTo>
                    <a:cubicBezTo>
                      <a:pt x="870" y="6925"/>
                      <a:pt x="1006" y="6890"/>
                      <a:pt x="1134" y="6813"/>
                    </a:cubicBezTo>
                    <a:lnTo>
                      <a:pt x="5838" y="4111"/>
                    </a:lnTo>
                    <a:cubicBezTo>
                      <a:pt x="6338" y="3811"/>
                      <a:pt x="6338" y="3077"/>
                      <a:pt x="5838" y="2810"/>
                    </a:cubicBezTo>
                    <a:lnTo>
                      <a:pt x="1134" y="108"/>
                    </a:lnTo>
                    <a:cubicBezTo>
                      <a:pt x="1010" y="34"/>
                      <a:pt x="878" y="0"/>
                      <a:pt x="7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5"/>
              <p:cNvSpPr/>
              <p:nvPr/>
            </p:nvSpPr>
            <p:spPr>
              <a:xfrm>
                <a:off x="5705149" y="2938618"/>
                <a:ext cx="69145" cy="69118"/>
              </a:xfrm>
              <a:custGeom>
                <a:avLst/>
                <a:gdLst/>
                <a:ahLst/>
                <a:cxnLst/>
                <a:rect l="l" t="t" r="r" b="b"/>
                <a:pathLst>
                  <a:path w="2503" h="2502" extrusionOk="0">
                    <a:moveTo>
                      <a:pt x="1268" y="0"/>
                    </a:moveTo>
                    <a:cubicBezTo>
                      <a:pt x="534" y="0"/>
                      <a:pt x="1" y="534"/>
                      <a:pt x="1" y="1234"/>
                    </a:cubicBezTo>
                    <a:cubicBezTo>
                      <a:pt x="1" y="1968"/>
                      <a:pt x="534" y="2502"/>
                      <a:pt x="1268" y="2502"/>
                    </a:cubicBezTo>
                    <a:cubicBezTo>
                      <a:pt x="1969" y="2502"/>
                      <a:pt x="2502" y="1968"/>
                      <a:pt x="2502" y="1234"/>
                    </a:cubicBezTo>
                    <a:cubicBezTo>
                      <a:pt x="2502" y="534"/>
                      <a:pt x="1935" y="0"/>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5"/>
              <p:cNvSpPr/>
              <p:nvPr/>
            </p:nvSpPr>
            <p:spPr>
              <a:xfrm>
                <a:off x="5848912" y="3073153"/>
                <a:ext cx="85720" cy="85720"/>
              </a:xfrm>
              <a:custGeom>
                <a:avLst/>
                <a:gdLst/>
                <a:ahLst/>
                <a:cxnLst/>
                <a:rect l="l" t="t" r="r" b="b"/>
                <a:pathLst>
                  <a:path w="3103" h="3103" extrusionOk="0">
                    <a:moveTo>
                      <a:pt x="1568" y="0"/>
                    </a:moveTo>
                    <a:cubicBezTo>
                      <a:pt x="734" y="0"/>
                      <a:pt x="0" y="701"/>
                      <a:pt x="0" y="1535"/>
                    </a:cubicBezTo>
                    <a:cubicBezTo>
                      <a:pt x="0" y="2369"/>
                      <a:pt x="734" y="3102"/>
                      <a:pt x="1568" y="3102"/>
                    </a:cubicBezTo>
                    <a:cubicBezTo>
                      <a:pt x="2402" y="3102"/>
                      <a:pt x="3102" y="2369"/>
                      <a:pt x="3102" y="1535"/>
                    </a:cubicBezTo>
                    <a:cubicBezTo>
                      <a:pt x="3102" y="667"/>
                      <a:pt x="2402" y="0"/>
                      <a:pt x="1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5823110" y="2758916"/>
                <a:ext cx="200917" cy="171662"/>
              </a:xfrm>
              <a:custGeom>
                <a:avLst/>
                <a:gdLst/>
                <a:ahLst/>
                <a:cxnLst/>
                <a:rect l="l" t="t" r="r" b="b"/>
                <a:pathLst>
                  <a:path w="7273" h="6214" extrusionOk="0">
                    <a:moveTo>
                      <a:pt x="934" y="0"/>
                    </a:moveTo>
                    <a:cubicBezTo>
                      <a:pt x="367" y="0"/>
                      <a:pt x="0" y="634"/>
                      <a:pt x="267" y="1135"/>
                    </a:cubicBezTo>
                    <a:lnTo>
                      <a:pt x="3002" y="5838"/>
                    </a:lnTo>
                    <a:cubicBezTo>
                      <a:pt x="3136" y="6088"/>
                      <a:pt x="3386" y="6213"/>
                      <a:pt x="3636" y="6213"/>
                    </a:cubicBezTo>
                    <a:cubicBezTo>
                      <a:pt x="3886" y="6213"/>
                      <a:pt x="4137" y="6088"/>
                      <a:pt x="4270" y="5838"/>
                    </a:cubicBezTo>
                    <a:lnTo>
                      <a:pt x="7005" y="1135"/>
                    </a:lnTo>
                    <a:cubicBezTo>
                      <a:pt x="7272" y="601"/>
                      <a:pt x="6905" y="0"/>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35"/>
            <p:cNvSpPr/>
            <p:nvPr/>
          </p:nvSpPr>
          <p:spPr>
            <a:xfrm>
              <a:off x="5553256" y="291837"/>
              <a:ext cx="448796" cy="449735"/>
            </a:xfrm>
            <a:custGeom>
              <a:avLst/>
              <a:gdLst/>
              <a:ahLst/>
              <a:cxnLst/>
              <a:rect l="l" t="t" r="r" b="b"/>
              <a:pathLst>
                <a:path w="16246" h="16280" extrusionOk="0">
                  <a:moveTo>
                    <a:pt x="8106" y="1"/>
                  </a:moveTo>
                  <a:cubicBezTo>
                    <a:pt x="3636" y="1"/>
                    <a:pt x="0" y="3637"/>
                    <a:pt x="0" y="8140"/>
                  </a:cubicBezTo>
                  <a:cubicBezTo>
                    <a:pt x="0" y="12643"/>
                    <a:pt x="3636" y="16279"/>
                    <a:pt x="8106" y="16279"/>
                  </a:cubicBezTo>
                  <a:cubicBezTo>
                    <a:pt x="12609" y="16279"/>
                    <a:pt x="16245" y="12643"/>
                    <a:pt x="16245" y="8140"/>
                  </a:cubicBezTo>
                  <a:cubicBezTo>
                    <a:pt x="16245" y="3637"/>
                    <a:pt x="12609" y="1"/>
                    <a:pt x="8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5595633" y="334242"/>
              <a:ext cx="364015" cy="364926"/>
            </a:xfrm>
            <a:custGeom>
              <a:avLst/>
              <a:gdLst/>
              <a:ahLst/>
              <a:cxnLst/>
              <a:rect l="l" t="t" r="r" b="b"/>
              <a:pathLst>
                <a:path w="13177" h="13210" extrusionOk="0">
                  <a:moveTo>
                    <a:pt x="6572" y="0"/>
                  </a:moveTo>
                  <a:cubicBezTo>
                    <a:pt x="2936" y="0"/>
                    <a:pt x="1" y="2969"/>
                    <a:pt x="1" y="6605"/>
                  </a:cubicBezTo>
                  <a:cubicBezTo>
                    <a:pt x="1" y="10241"/>
                    <a:pt x="2936" y="13210"/>
                    <a:pt x="6572" y="13210"/>
                  </a:cubicBezTo>
                  <a:cubicBezTo>
                    <a:pt x="10241" y="13210"/>
                    <a:pt x="13177" y="10241"/>
                    <a:pt x="13177" y="6605"/>
                  </a:cubicBezTo>
                  <a:cubicBezTo>
                    <a:pt x="13177" y="2969"/>
                    <a:pt x="10241" y="0"/>
                    <a:pt x="6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5668454" y="364657"/>
              <a:ext cx="220254" cy="304096"/>
            </a:xfrm>
            <a:custGeom>
              <a:avLst/>
              <a:gdLst/>
              <a:ahLst/>
              <a:cxnLst/>
              <a:rect l="l" t="t" r="r" b="b"/>
              <a:pathLst>
                <a:path w="7973" h="11008" extrusionOk="0">
                  <a:moveTo>
                    <a:pt x="3069" y="2802"/>
                  </a:moveTo>
                  <a:cubicBezTo>
                    <a:pt x="3536" y="2835"/>
                    <a:pt x="4003" y="2835"/>
                    <a:pt x="4403" y="2835"/>
                  </a:cubicBezTo>
                  <a:cubicBezTo>
                    <a:pt x="4570" y="2869"/>
                    <a:pt x="4737" y="2902"/>
                    <a:pt x="4904" y="3002"/>
                  </a:cubicBezTo>
                  <a:cubicBezTo>
                    <a:pt x="5304" y="3169"/>
                    <a:pt x="5471" y="3469"/>
                    <a:pt x="5471" y="3836"/>
                  </a:cubicBezTo>
                  <a:cubicBezTo>
                    <a:pt x="5404" y="4270"/>
                    <a:pt x="5204" y="4470"/>
                    <a:pt x="4870" y="4637"/>
                  </a:cubicBezTo>
                  <a:cubicBezTo>
                    <a:pt x="4470" y="4837"/>
                    <a:pt x="4003" y="4837"/>
                    <a:pt x="3536" y="4837"/>
                  </a:cubicBezTo>
                  <a:lnTo>
                    <a:pt x="3069" y="4837"/>
                  </a:lnTo>
                  <a:lnTo>
                    <a:pt x="3069" y="2802"/>
                  </a:lnTo>
                  <a:close/>
                  <a:moveTo>
                    <a:pt x="3659" y="5834"/>
                  </a:moveTo>
                  <a:cubicBezTo>
                    <a:pt x="4047" y="5834"/>
                    <a:pt x="4425" y="5849"/>
                    <a:pt x="4803" y="5938"/>
                  </a:cubicBezTo>
                  <a:cubicBezTo>
                    <a:pt x="5004" y="5971"/>
                    <a:pt x="5204" y="6038"/>
                    <a:pt x="5404" y="6138"/>
                  </a:cubicBezTo>
                  <a:cubicBezTo>
                    <a:pt x="5737" y="6305"/>
                    <a:pt x="5904" y="6605"/>
                    <a:pt x="5904" y="7005"/>
                  </a:cubicBezTo>
                  <a:cubicBezTo>
                    <a:pt x="5871" y="7372"/>
                    <a:pt x="5671" y="7639"/>
                    <a:pt x="5337" y="7806"/>
                  </a:cubicBezTo>
                  <a:cubicBezTo>
                    <a:pt x="4870" y="8039"/>
                    <a:pt x="4370" y="8106"/>
                    <a:pt x="3869" y="8106"/>
                  </a:cubicBezTo>
                  <a:lnTo>
                    <a:pt x="3069" y="8106"/>
                  </a:lnTo>
                  <a:lnTo>
                    <a:pt x="3069" y="5838"/>
                  </a:lnTo>
                  <a:cubicBezTo>
                    <a:pt x="3269" y="5838"/>
                    <a:pt x="3465" y="5834"/>
                    <a:pt x="3659" y="5834"/>
                  </a:cubicBezTo>
                  <a:close/>
                  <a:moveTo>
                    <a:pt x="3869" y="0"/>
                  </a:moveTo>
                  <a:lnTo>
                    <a:pt x="3869" y="1635"/>
                  </a:lnTo>
                  <a:cubicBezTo>
                    <a:pt x="3569" y="1635"/>
                    <a:pt x="3336" y="1635"/>
                    <a:pt x="3036" y="1668"/>
                  </a:cubicBezTo>
                  <a:lnTo>
                    <a:pt x="3036" y="33"/>
                  </a:lnTo>
                  <a:lnTo>
                    <a:pt x="2035" y="33"/>
                  </a:lnTo>
                  <a:lnTo>
                    <a:pt x="2035" y="1701"/>
                  </a:lnTo>
                  <a:lnTo>
                    <a:pt x="0" y="1701"/>
                  </a:lnTo>
                  <a:lnTo>
                    <a:pt x="0" y="2802"/>
                  </a:lnTo>
                  <a:lnTo>
                    <a:pt x="834" y="2802"/>
                  </a:lnTo>
                  <a:cubicBezTo>
                    <a:pt x="1168" y="2802"/>
                    <a:pt x="1334" y="3002"/>
                    <a:pt x="1334" y="3336"/>
                  </a:cubicBezTo>
                  <a:lnTo>
                    <a:pt x="1334" y="5371"/>
                  </a:lnTo>
                  <a:lnTo>
                    <a:pt x="1334" y="7706"/>
                  </a:lnTo>
                  <a:cubicBezTo>
                    <a:pt x="1334" y="8006"/>
                    <a:pt x="1201" y="8139"/>
                    <a:pt x="901" y="8139"/>
                  </a:cubicBezTo>
                  <a:lnTo>
                    <a:pt x="200" y="8139"/>
                  </a:lnTo>
                  <a:cubicBezTo>
                    <a:pt x="100" y="8540"/>
                    <a:pt x="67" y="8940"/>
                    <a:pt x="0" y="9340"/>
                  </a:cubicBezTo>
                  <a:lnTo>
                    <a:pt x="2035" y="9340"/>
                  </a:lnTo>
                  <a:lnTo>
                    <a:pt x="2035" y="11008"/>
                  </a:lnTo>
                  <a:lnTo>
                    <a:pt x="3036" y="11008"/>
                  </a:lnTo>
                  <a:lnTo>
                    <a:pt x="3036" y="9340"/>
                  </a:lnTo>
                  <a:lnTo>
                    <a:pt x="3836" y="9340"/>
                  </a:lnTo>
                  <a:lnTo>
                    <a:pt x="3836" y="11008"/>
                  </a:lnTo>
                  <a:lnTo>
                    <a:pt x="4837" y="11008"/>
                  </a:lnTo>
                  <a:lnTo>
                    <a:pt x="4837" y="9373"/>
                  </a:lnTo>
                  <a:cubicBezTo>
                    <a:pt x="5371" y="9307"/>
                    <a:pt x="5871" y="9207"/>
                    <a:pt x="6371" y="9107"/>
                  </a:cubicBezTo>
                  <a:cubicBezTo>
                    <a:pt x="7239" y="8840"/>
                    <a:pt x="7739" y="8306"/>
                    <a:pt x="7872" y="7372"/>
                  </a:cubicBezTo>
                  <a:cubicBezTo>
                    <a:pt x="7906" y="7272"/>
                    <a:pt x="7906" y="7139"/>
                    <a:pt x="7906" y="7005"/>
                  </a:cubicBezTo>
                  <a:cubicBezTo>
                    <a:pt x="7972" y="6038"/>
                    <a:pt x="7539" y="5437"/>
                    <a:pt x="6571" y="5170"/>
                  </a:cubicBezTo>
                  <a:cubicBezTo>
                    <a:pt x="6538" y="5137"/>
                    <a:pt x="6538" y="5137"/>
                    <a:pt x="6505" y="5137"/>
                  </a:cubicBezTo>
                  <a:lnTo>
                    <a:pt x="6538" y="5104"/>
                  </a:lnTo>
                  <a:cubicBezTo>
                    <a:pt x="7339" y="4603"/>
                    <a:pt x="7572" y="3669"/>
                    <a:pt x="7205" y="2835"/>
                  </a:cubicBezTo>
                  <a:cubicBezTo>
                    <a:pt x="7005" y="2335"/>
                    <a:pt x="6605" y="2035"/>
                    <a:pt x="6138" y="1935"/>
                  </a:cubicBezTo>
                  <a:cubicBezTo>
                    <a:pt x="5737" y="1801"/>
                    <a:pt x="5371" y="1768"/>
                    <a:pt x="5004" y="1668"/>
                  </a:cubicBezTo>
                  <a:cubicBezTo>
                    <a:pt x="4904" y="1668"/>
                    <a:pt x="4870" y="1635"/>
                    <a:pt x="4870" y="1535"/>
                  </a:cubicBezTo>
                  <a:lnTo>
                    <a:pt x="4870" y="834"/>
                  </a:lnTo>
                  <a:lnTo>
                    <a:pt x="4870" y="0"/>
                  </a:ln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084064" y="4689299"/>
              <a:ext cx="380590" cy="108787"/>
            </a:xfrm>
            <a:custGeom>
              <a:avLst/>
              <a:gdLst/>
              <a:ahLst/>
              <a:cxnLst/>
              <a:rect l="l" t="t" r="r" b="b"/>
              <a:pathLst>
                <a:path w="13777" h="3938" extrusionOk="0">
                  <a:moveTo>
                    <a:pt x="6872" y="1"/>
                  </a:moveTo>
                  <a:cubicBezTo>
                    <a:pt x="3069" y="1"/>
                    <a:pt x="0" y="868"/>
                    <a:pt x="0" y="1969"/>
                  </a:cubicBezTo>
                  <a:cubicBezTo>
                    <a:pt x="0" y="3036"/>
                    <a:pt x="3069" y="3937"/>
                    <a:pt x="6872" y="3937"/>
                  </a:cubicBezTo>
                  <a:cubicBezTo>
                    <a:pt x="10674" y="3937"/>
                    <a:pt x="13777" y="3036"/>
                    <a:pt x="13777" y="1969"/>
                  </a:cubicBezTo>
                  <a:cubicBezTo>
                    <a:pt x="13777" y="868"/>
                    <a:pt x="10674"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8098789" y="4413792"/>
              <a:ext cx="350202" cy="122572"/>
            </a:xfrm>
            <a:custGeom>
              <a:avLst/>
              <a:gdLst/>
              <a:ahLst/>
              <a:cxnLst/>
              <a:rect l="l" t="t" r="r" b="b"/>
              <a:pathLst>
                <a:path w="12677" h="4437" extrusionOk="0">
                  <a:moveTo>
                    <a:pt x="6339" y="0"/>
                  </a:moveTo>
                  <a:cubicBezTo>
                    <a:pt x="2836" y="0"/>
                    <a:pt x="1" y="1001"/>
                    <a:pt x="1" y="2202"/>
                  </a:cubicBezTo>
                  <a:cubicBezTo>
                    <a:pt x="1" y="3436"/>
                    <a:pt x="2836" y="4437"/>
                    <a:pt x="6339" y="4437"/>
                  </a:cubicBezTo>
                  <a:cubicBezTo>
                    <a:pt x="9841" y="4437"/>
                    <a:pt x="12677" y="3436"/>
                    <a:pt x="12677" y="2202"/>
                  </a:cubicBezTo>
                  <a:cubicBezTo>
                    <a:pt x="12677" y="1001"/>
                    <a:pt x="9841" y="0"/>
                    <a:pt x="633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102490" y="4486585"/>
              <a:ext cx="340975" cy="262658"/>
            </a:xfrm>
            <a:custGeom>
              <a:avLst/>
              <a:gdLst/>
              <a:ahLst/>
              <a:cxnLst/>
              <a:rect l="l" t="t" r="r" b="b"/>
              <a:pathLst>
                <a:path w="12343" h="9508" extrusionOk="0">
                  <a:moveTo>
                    <a:pt x="0" y="0"/>
                  </a:moveTo>
                  <a:lnTo>
                    <a:pt x="1968" y="7205"/>
                  </a:lnTo>
                  <a:cubicBezTo>
                    <a:pt x="2335" y="8606"/>
                    <a:pt x="3603" y="9507"/>
                    <a:pt x="5004" y="9507"/>
                  </a:cubicBezTo>
                  <a:lnTo>
                    <a:pt x="7339" y="9507"/>
                  </a:lnTo>
                  <a:cubicBezTo>
                    <a:pt x="8773" y="9507"/>
                    <a:pt x="10007" y="8540"/>
                    <a:pt x="10374" y="7205"/>
                  </a:cubicBezTo>
                  <a:lnTo>
                    <a:pt x="12342" y="0"/>
                  </a:lnTo>
                  <a:lnTo>
                    <a:pt x="12342" y="0"/>
                  </a:lnTo>
                  <a:cubicBezTo>
                    <a:pt x="11842" y="1034"/>
                    <a:pt x="9307" y="1802"/>
                    <a:pt x="6205" y="1802"/>
                  </a:cubicBezTo>
                  <a:cubicBezTo>
                    <a:pt x="3136" y="1802"/>
                    <a:pt x="534" y="103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140254" y="4444014"/>
              <a:ext cx="265421" cy="92350"/>
            </a:xfrm>
            <a:custGeom>
              <a:avLst/>
              <a:gdLst/>
              <a:ahLst/>
              <a:cxnLst/>
              <a:rect l="l" t="t" r="r" b="b"/>
              <a:pathLst>
                <a:path w="9608" h="3343" extrusionOk="0">
                  <a:moveTo>
                    <a:pt x="4881" y="1"/>
                  </a:moveTo>
                  <a:cubicBezTo>
                    <a:pt x="2965" y="1"/>
                    <a:pt x="989" y="747"/>
                    <a:pt x="1" y="2542"/>
                  </a:cubicBezTo>
                  <a:cubicBezTo>
                    <a:pt x="1168" y="3042"/>
                    <a:pt x="2903" y="3343"/>
                    <a:pt x="4838" y="3343"/>
                  </a:cubicBezTo>
                  <a:cubicBezTo>
                    <a:pt x="6772" y="3343"/>
                    <a:pt x="8440" y="3042"/>
                    <a:pt x="9608" y="2575"/>
                  </a:cubicBezTo>
                  <a:cubicBezTo>
                    <a:pt x="9474" y="1875"/>
                    <a:pt x="8907" y="1241"/>
                    <a:pt x="8274" y="874"/>
                  </a:cubicBezTo>
                  <a:cubicBezTo>
                    <a:pt x="7363" y="320"/>
                    <a:pt x="6135" y="1"/>
                    <a:pt x="4881"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5"/>
            <p:cNvSpPr/>
            <p:nvPr/>
          </p:nvSpPr>
          <p:spPr>
            <a:xfrm>
              <a:off x="8082213" y="4208287"/>
              <a:ext cx="338213" cy="302273"/>
            </a:xfrm>
            <a:custGeom>
              <a:avLst/>
              <a:gdLst/>
              <a:ahLst/>
              <a:cxnLst/>
              <a:rect l="l" t="t" r="r" b="b"/>
              <a:pathLst>
                <a:path w="12243" h="10942" extrusionOk="0">
                  <a:moveTo>
                    <a:pt x="5905" y="0"/>
                  </a:moveTo>
                  <a:cubicBezTo>
                    <a:pt x="5171" y="0"/>
                    <a:pt x="4737" y="834"/>
                    <a:pt x="4570" y="1602"/>
                  </a:cubicBezTo>
                  <a:cubicBezTo>
                    <a:pt x="4103" y="4237"/>
                    <a:pt x="4937" y="6505"/>
                    <a:pt x="5905" y="8773"/>
                  </a:cubicBezTo>
                  <a:cubicBezTo>
                    <a:pt x="5771" y="8573"/>
                    <a:pt x="5671" y="8406"/>
                    <a:pt x="5538" y="8206"/>
                  </a:cubicBezTo>
                  <a:cubicBezTo>
                    <a:pt x="5071" y="7506"/>
                    <a:pt x="4570" y="6772"/>
                    <a:pt x="4103" y="5905"/>
                  </a:cubicBezTo>
                  <a:cubicBezTo>
                    <a:pt x="3837" y="5371"/>
                    <a:pt x="3536" y="4737"/>
                    <a:pt x="3036" y="4270"/>
                  </a:cubicBezTo>
                  <a:cubicBezTo>
                    <a:pt x="2640" y="3899"/>
                    <a:pt x="2116" y="3693"/>
                    <a:pt x="1640" y="3693"/>
                  </a:cubicBezTo>
                  <a:cubicBezTo>
                    <a:pt x="1474" y="3693"/>
                    <a:pt x="1314" y="3718"/>
                    <a:pt x="1168" y="3770"/>
                  </a:cubicBezTo>
                  <a:cubicBezTo>
                    <a:pt x="334" y="4070"/>
                    <a:pt x="0" y="5104"/>
                    <a:pt x="167" y="5905"/>
                  </a:cubicBezTo>
                  <a:cubicBezTo>
                    <a:pt x="334" y="6772"/>
                    <a:pt x="934" y="7439"/>
                    <a:pt x="1435" y="7939"/>
                  </a:cubicBezTo>
                  <a:cubicBezTo>
                    <a:pt x="2903" y="9374"/>
                    <a:pt x="4737" y="10408"/>
                    <a:pt x="6739" y="10908"/>
                  </a:cubicBezTo>
                  <a:cubicBezTo>
                    <a:pt x="6772" y="10908"/>
                    <a:pt x="6872" y="10942"/>
                    <a:pt x="6939" y="10942"/>
                  </a:cubicBezTo>
                  <a:cubicBezTo>
                    <a:pt x="8106" y="10942"/>
                    <a:pt x="10875" y="9107"/>
                    <a:pt x="11776" y="7506"/>
                  </a:cubicBezTo>
                  <a:cubicBezTo>
                    <a:pt x="12009" y="6939"/>
                    <a:pt x="12243" y="6105"/>
                    <a:pt x="12042" y="5438"/>
                  </a:cubicBezTo>
                  <a:cubicBezTo>
                    <a:pt x="11942" y="5104"/>
                    <a:pt x="11742" y="4871"/>
                    <a:pt x="11442" y="4704"/>
                  </a:cubicBezTo>
                  <a:cubicBezTo>
                    <a:pt x="11270" y="4607"/>
                    <a:pt x="11071" y="4559"/>
                    <a:pt x="10858" y="4559"/>
                  </a:cubicBezTo>
                  <a:cubicBezTo>
                    <a:pt x="10407" y="4559"/>
                    <a:pt x="9893" y="4774"/>
                    <a:pt x="9441" y="5204"/>
                  </a:cubicBezTo>
                  <a:cubicBezTo>
                    <a:pt x="8406" y="6105"/>
                    <a:pt x="7739" y="7372"/>
                    <a:pt x="7272" y="8607"/>
                  </a:cubicBezTo>
                  <a:cubicBezTo>
                    <a:pt x="7573" y="6372"/>
                    <a:pt x="7573" y="4070"/>
                    <a:pt x="7239" y="1768"/>
                  </a:cubicBezTo>
                  <a:cubicBezTo>
                    <a:pt x="7206" y="1368"/>
                    <a:pt x="6905" y="0"/>
                    <a:pt x="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101551" y="4486585"/>
              <a:ext cx="207381" cy="262658"/>
            </a:xfrm>
            <a:custGeom>
              <a:avLst/>
              <a:gdLst/>
              <a:ahLst/>
              <a:cxnLst/>
              <a:rect l="l" t="t" r="r" b="b"/>
              <a:pathLst>
                <a:path w="7507" h="9508" extrusionOk="0">
                  <a:moveTo>
                    <a:pt x="1" y="0"/>
                  </a:moveTo>
                  <a:lnTo>
                    <a:pt x="1969" y="7205"/>
                  </a:lnTo>
                  <a:cubicBezTo>
                    <a:pt x="2336" y="8606"/>
                    <a:pt x="3570" y="9507"/>
                    <a:pt x="5005" y="9507"/>
                  </a:cubicBezTo>
                  <a:lnTo>
                    <a:pt x="7506" y="9507"/>
                  </a:lnTo>
                  <a:cubicBezTo>
                    <a:pt x="4304" y="7539"/>
                    <a:pt x="3904" y="4037"/>
                    <a:pt x="4071" y="1668"/>
                  </a:cubicBezTo>
                  <a:cubicBezTo>
                    <a:pt x="2002" y="1435"/>
                    <a:pt x="468" y="801"/>
                    <a:pt x="1" y="0"/>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62781" y="4195386"/>
              <a:ext cx="511477" cy="176966"/>
            </a:xfrm>
            <a:custGeom>
              <a:avLst/>
              <a:gdLst/>
              <a:ahLst/>
              <a:cxnLst/>
              <a:rect l="l" t="t" r="r" b="b"/>
              <a:pathLst>
                <a:path w="18515" h="6406" extrusionOk="0">
                  <a:moveTo>
                    <a:pt x="9274" y="0"/>
                  </a:moveTo>
                  <a:cubicBezTo>
                    <a:pt x="4137" y="0"/>
                    <a:pt x="1" y="1401"/>
                    <a:pt x="1" y="3203"/>
                  </a:cubicBezTo>
                  <a:cubicBezTo>
                    <a:pt x="1" y="4971"/>
                    <a:pt x="4171" y="6405"/>
                    <a:pt x="9274" y="6405"/>
                  </a:cubicBezTo>
                  <a:cubicBezTo>
                    <a:pt x="14411" y="6405"/>
                    <a:pt x="18514" y="5004"/>
                    <a:pt x="18514" y="3203"/>
                  </a:cubicBezTo>
                  <a:cubicBezTo>
                    <a:pt x="18514" y="1401"/>
                    <a:pt x="14411" y="0"/>
                    <a:pt x="9274"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8166996" y="3638019"/>
              <a:ext cx="600844" cy="686398"/>
            </a:xfrm>
            <a:custGeom>
              <a:avLst/>
              <a:gdLst/>
              <a:ahLst/>
              <a:cxnLst/>
              <a:rect l="l" t="t" r="r" b="b"/>
              <a:pathLst>
                <a:path w="21750" h="24847" extrusionOk="0">
                  <a:moveTo>
                    <a:pt x="2257" y="0"/>
                  </a:moveTo>
                  <a:cubicBezTo>
                    <a:pt x="1570" y="0"/>
                    <a:pt x="838" y="433"/>
                    <a:pt x="501" y="1063"/>
                  </a:cubicBezTo>
                  <a:cubicBezTo>
                    <a:pt x="0" y="2030"/>
                    <a:pt x="167" y="3164"/>
                    <a:pt x="467" y="4198"/>
                  </a:cubicBezTo>
                  <a:cubicBezTo>
                    <a:pt x="1168" y="6733"/>
                    <a:pt x="2636" y="9102"/>
                    <a:pt x="4604" y="10870"/>
                  </a:cubicBezTo>
                  <a:cubicBezTo>
                    <a:pt x="3036" y="11037"/>
                    <a:pt x="1935" y="12704"/>
                    <a:pt x="2169" y="14239"/>
                  </a:cubicBezTo>
                  <a:cubicBezTo>
                    <a:pt x="2369" y="15807"/>
                    <a:pt x="3703" y="17041"/>
                    <a:pt x="5171" y="17508"/>
                  </a:cubicBezTo>
                  <a:cubicBezTo>
                    <a:pt x="5716" y="17677"/>
                    <a:pt x="6278" y="17750"/>
                    <a:pt x="6843" y="17750"/>
                  </a:cubicBezTo>
                  <a:cubicBezTo>
                    <a:pt x="7832" y="17750"/>
                    <a:pt x="8827" y="17526"/>
                    <a:pt x="9741" y="17208"/>
                  </a:cubicBezTo>
                  <a:lnTo>
                    <a:pt x="9741" y="17208"/>
                  </a:lnTo>
                  <a:cubicBezTo>
                    <a:pt x="8473" y="18509"/>
                    <a:pt x="9340" y="20877"/>
                    <a:pt x="10875" y="21844"/>
                  </a:cubicBezTo>
                  <a:cubicBezTo>
                    <a:pt x="12476" y="22778"/>
                    <a:pt x="14377" y="22745"/>
                    <a:pt x="16212" y="22845"/>
                  </a:cubicBezTo>
                  <a:cubicBezTo>
                    <a:pt x="18047" y="22945"/>
                    <a:pt x="20048" y="23345"/>
                    <a:pt x="21149" y="24846"/>
                  </a:cubicBezTo>
                  <a:cubicBezTo>
                    <a:pt x="21682" y="21844"/>
                    <a:pt x="21749" y="18775"/>
                    <a:pt x="21382" y="15740"/>
                  </a:cubicBezTo>
                  <a:cubicBezTo>
                    <a:pt x="21282" y="14572"/>
                    <a:pt x="21015" y="13272"/>
                    <a:pt x="20148" y="12438"/>
                  </a:cubicBezTo>
                  <a:cubicBezTo>
                    <a:pt x="19735" y="12024"/>
                    <a:pt x="19117" y="11800"/>
                    <a:pt x="18526" y="11800"/>
                  </a:cubicBezTo>
                  <a:cubicBezTo>
                    <a:pt x="17923" y="11800"/>
                    <a:pt x="17349" y="12033"/>
                    <a:pt x="17046" y="12538"/>
                  </a:cubicBezTo>
                  <a:cubicBezTo>
                    <a:pt x="17113" y="10470"/>
                    <a:pt x="17113" y="8201"/>
                    <a:pt x="15878" y="6533"/>
                  </a:cubicBezTo>
                  <a:cubicBezTo>
                    <a:pt x="15192" y="5580"/>
                    <a:pt x="13949" y="4997"/>
                    <a:pt x="12798" y="4997"/>
                  </a:cubicBezTo>
                  <a:cubicBezTo>
                    <a:pt x="11937" y="4997"/>
                    <a:pt x="11127" y="5324"/>
                    <a:pt x="10641" y="6066"/>
                  </a:cubicBezTo>
                  <a:cubicBezTo>
                    <a:pt x="10075" y="2828"/>
                    <a:pt x="6842" y="300"/>
                    <a:pt x="3735" y="300"/>
                  </a:cubicBezTo>
                  <a:cubicBezTo>
                    <a:pt x="3546" y="300"/>
                    <a:pt x="3357" y="310"/>
                    <a:pt x="3169" y="329"/>
                  </a:cubicBezTo>
                  <a:cubicBezTo>
                    <a:pt x="2909" y="101"/>
                    <a:pt x="2588" y="0"/>
                    <a:pt x="22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8178958" y="3658157"/>
              <a:ext cx="576893" cy="662558"/>
            </a:xfrm>
            <a:custGeom>
              <a:avLst/>
              <a:gdLst/>
              <a:ahLst/>
              <a:cxnLst/>
              <a:rect l="l" t="t" r="r" b="b"/>
              <a:pathLst>
                <a:path w="20883" h="23984" extrusionOk="0">
                  <a:moveTo>
                    <a:pt x="268" y="0"/>
                  </a:moveTo>
                  <a:cubicBezTo>
                    <a:pt x="201" y="100"/>
                    <a:pt x="101" y="234"/>
                    <a:pt x="68" y="300"/>
                  </a:cubicBezTo>
                  <a:cubicBezTo>
                    <a:pt x="34" y="334"/>
                    <a:pt x="34" y="434"/>
                    <a:pt x="1" y="467"/>
                  </a:cubicBezTo>
                  <a:cubicBezTo>
                    <a:pt x="8774" y="6338"/>
                    <a:pt x="16012" y="14511"/>
                    <a:pt x="20716" y="23984"/>
                  </a:cubicBezTo>
                  <a:cubicBezTo>
                    <a:pt x="20782" y="23684"/>
                    <a:pt x="20849" y="23417"/>
                    <a:pt x="20883" y="23083"/>
                  </a:cubicBezTo>
                  <a:cubicBezTo>
                    <a:pt x="16112" y="13810"/>
                    <a:pt x="8941" y="5804"/>
                    <a:pt x="26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5"/>
            <p:cNvSpPr/>
            <p:nvPr/>
          </p:nvSpPr>
          <p:spPr>
            <a:xfrm>
              <a:off x="8207550" y="3688545"/>
              <a:ext cx="231304" cy="187850"/>
            </a:xfrm>
            <a:custGeom>
              <a:avLst/>
              <a:gdLst/>
              <a:ahLst/>
              <a:cxnLst/>
              <a:rect l="l" t="t" r="r" b="b"/>
              <a:pathLst>
                <a:path w="8373" h="6800" extrusionOk="0">
                  <a:moveTo>
                    <a:pt x="6505" y="1"/>
                  </a:moveTo>
                  <a:lnTo>
                    <a:pt x="6505" y="1"/>
                  </a:lnTo>
                  <a:cubicBezTo>
                    <a:pt x="6471" y="2002"/>
                    <a:pt x="6838" y="4004"/>
                    <a:pt x="7505" y="5872"/>
                  </a:cubicBezTo>
                  <a:cubicBezTo>
                    <a:pt x="5998" y="5096"/>
                    <a:pt x="4299" y="4703"/>
                    <a:pt x="2585" y="4703"/>
                  </a:cubicBezTo>
                  <a:cubicBezTo>
                    <a:pt x="1719" y="4703"/>
                    <a:pt x="850" y="4803"/>
                    <a:pt x="0" y="5005"/>
                  </a:cubicBezTo>
                  <a:cubicBezTo>
                    <a:pt x="67" y="5171"/>
                    <a:pt x="167" y="5338"/>
                    <a:pt x="267" y="5505"/>
                  </a:cubicBezTo>
                  <a:cubicBezTo>
                    <a:pt x="1007" y="5353"/>
                    <a:pt x="1765" y="5277"/>
                    <a:pt x="2522" y="5277"/>
                  </a:cubicBezTo>
                  <a:cubicBezTo>
                    <a:pt x="4430" y="5277"/>
                    <a:pt x="6330" y="5760"/>
                    <a:pt x="7906" y="6739"/>
                  </a:cubicBezTo>
                  <a:cubicBezTo>
                    <a:pt x="7962" y="6781"/>
                    <a:pt x="8017" y="6800"/>
                    <a:pt x="8068" y="6800"/>
                  </a:cubicBezTo>
                  <a:cubicBezTo>
                    <a:pt x="8139" y="6800"/>
                    <a:pt x="8201" y="6764"/>
                    <a:pt x="8239" y="6706"/>
                  </a:cubicBezTo>
                  <a:cubicBezTo>
                    <a:pt x="8339" y="6639"/>
                    <a:pt x="8373" y="6506"/>
                    <a:pt x="8339" y="6372"/>
                  </a:cubicBezTo>
                  <a:cubicBezTo>
                    <a:pt x="7505" y="4538"/>
                    <a:pt x="7072" y="2503"/>
                    <a:pt x="7038" y="468"/>
                  </a:cubicBezTo>
                  <a:cubicBezTo>
                    <a:pt x="6872" y="301"/>
                    <a:pt x="6671" y="134"/>
                    <a:pt x="6505"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5"/>
            <p:cNvSpPr/>
            <p:nvPr/>
          </p:nvSpPr>
          <p:spPr>
            <a:xfrm>
              <a:off x="8225976" y="3785317"/>
              <a:ext cx="407331" cy="317936"/>
            </a:xfrm>
            <a:custGeom>
              <a:avLst/>
              <a:gdLst/>
              <a:ahLst/>
              <a:cxnLst/>
              <a:rect l="l" t="t" r="r" b="b"/>
              <a:pathLst>
                <a:path w="14745" h="11509" extrusionOk="0">
                  <a:moveTo>
                    <a:pt x="12209" y="0"/>
                  </a:moveTo>
                  <a:cubicBezTo>
                    <a:pt x="11809" y="3570"/>
                    <a:pt x="12342" y="7339"/>
                    <a:pt x="13743" y="10541"/>
                  </a:cubicBezTo>
                  <a:cubicBezTo>
                    <a:pt x="10968" y="9033"/>
                    <a:pt x="7820" y="8270"/>
                    <a:pt x="4740" y="8270"/>
                  </a:cubicBezTo>
                  <a:cubicBezTo>
                    <a:pt x="3120" y="8270"/>
                    <a:pt x="1518" y="8481"/>
                    <a:pt x="0" y="8907"/>
                  </a:cubicBezTo>
                  <a:cubicBezTo>
                    <a:pt x="34" y="9074"/>
                    <a:pt x="67" y="9240"/>
                    <a:pt x="134" y="9441"/>
                  </a:cubicBezTo>
                  <a:cubicBezTo>
                    <a:pt x="1607" y="9029"/>
                    <a:pt x="3161" y="8825"/>
                    <a:pt x="4734" y="8825"/>
                  </a:cubicBezTo>
                  <a:cubicBezTo>
                    <a:pt x="8006" y="8825"/>
                    <a:pt x="11360" y="9708"/>
                    <a:pt x="14244" y="11442"/>
                  </a:cubicBezTo>
                  <a:cubicBezTo>
                    <a:pt x="14344" y="11509"/>
                    <a:pt x="14377" y="11509"/>
                    <a:pt x="14410" y="11509"/>
                  </a:cubicBezTo>
                  <a:cubicBezTo>
                    <a:pt x="14511" y="11509"/>
                    <a:pt x="14544" y="11475"/>
                    <a:pt x="14644" y="11409"/>
                  </a:cubicBezTo>
                  <a:cubicBezTo>
                    <a:pt x="14711" y="11342"/>
                    <a:pt x="14744" y="11209"/>
                    <a:pt x="14677" y="11075"/>
                  </a:cubicBezTo>
                  <a:cubicBezTo>
                    <a:pt x="13009" y="7873"/>
                    <a:pt x="12376" y="4003"/>
                    <a:pt x="12743" y="301"/>
                  </a:cubicBezTo>
                  <a:cubicBezTo>
                    <a:pt x="12576" y="167"/>
                    <a:pt x="12409" y="67"/>
                    <a:pt x="12209"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8422254" y="3976069"/>
              <a:ext cx="307798" cy="246056"/>
            </a:xfrm>
            <a:custGeom>
              <a:avLst/>
              <a:gdLst/>
              <a:ahLst/>
              <a:cxnLst/>
              <a:rect l="l" t="t" r="r" b="b"/>
              <a:pathLst>
                <a:path w="11142" h="8907" extrusionOk="0">
                  <a:moveTo>
                    <a:pt x="10641" y="0"/>
                  </a:moveTo>
                  <a:cubicBezTo>
                    <a:pt x="9640" y="2602"/>
                    <a:pt x="9307" y="5438"/>
                    <a:pt x="9674" y="8140"/>
                  </a:cubicBezTo>
                  <a:cubicBezTo>
                    <a:pt x="7806" y="7339"/>
                    <a:pt x="5774" y="6943"/>
                    <a:pt x="3749" y="6943"/>
                  </a:cubicBezTo>
                  <a:cubicBezTo>
                    <a:pt x="2483" y="6943"/>
                    <a:pt x="1219" y="7098"/>
                    <a:pt x="0" y="7406"/>
                  </a:cubicBezTo>
                  <a:cubicBezTo>
                    <a:pt x="67" y="7573"/>
                    <a:pt x="134" y="7773"/>
                    <a:pt x="234" y="7939"/>
                  </a:cubicBezTo>
                  <a:cubicBezTo>
                    <a:pt x="1396" y="7637"/>
                    <a:pt x="2597" y="7488"/>
                    <a:pt x="3799" y="7488"/>
                  </a:cubicBezTo>
                  <a:cubicBezTo>
                    <a:pt x="5912" y="7488"/>
                    <a:pt x="8028" y="7947"/>
                    <a:pt x="9941" y="8840"/>
                  </a:cubicBezTo>
                  <a:cubicBezTo>
                    <a:pt x="9974" y="8840"/>
                    <a:pt x="10007" y="8907"/>
                    <a:pt x="10074" y="8907"/>
                  </a:cubicBezTo>
                  <a:cubicBezTo>
                    <a:pt x="10107" y="8907"/>
                    <a:pt x="10208" y="8907"/>
                    <a:pt x="10241" y="8840"/>
                  </a:cubicBezTo>
                  <a:cubicBezTo>
                    <a:pt x="10308" y="8773"/>
                    <a:pt x="10374" y="8673"/>
                    <a:pt x="10374" y="8573"/>
                  </a:cubicBezTo>
                  <a:cubicBezTo>
                    <a:pt x="9907" y="5838"/>
                    <a:pt x="10208" y="3003"/>
                    <a:pt x="11142" y="401"/>
                  </a:cubicBezTo>
                  <a:cubicBezTo>
                    <a:pt x="11041" y="334"/>
                    <a:pt x="10975" y="267"/>
                    <a:pt x="10908" y="234"/>
                  </a:cubicBezTo>
                  <a:cubicBezTo>
                    <a:pt x="10808" y="134"/>
                    <a:pt x="10741" y="67"/>
                    <a:pt x="10641"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8582592" y="3372595"/>
              <a:ext cx="489349" cy="897453"/>
            </a:xfrm>
            <a:custGeom>
              <a:avLst/>
              <a:gdLst/>
              <a:ahLst/>
              <a:cxnLst/>
              <a:rect l="l" t="t" r="r" b="b"/>
              <a:pathLst>
                <a:path w="17714" h="32487" extrusionOk="0">
                  <a:moveTo>
                    <a:pt x="10199" y="1"/>
                  </a:moveTo>
                  <a:cubicBezTo>
                    <a:pt x="8068" y="1"/>
                    <a:pt x="5934" y="1595"/>
                    <a:pt x="5037" y="3632"/>
                  </a:cubicBezTo>
                  <a:cubicBezTo>
                    <a:pt x="3937" y="6101"/>
                    <a:pt x="4270" y="8970"/>
                    <a:pt x="4904" y="11638"/>
                  </a:cubicBezTo>
                  <a:cubicBezTo>
                    <a:pt x="5004" y="12172"/>
                    <a:pt x="5137" y="12772"/>
                    <a:pt x="4837" y="13239"/>
                  </a:cubicBezTo>
                  <a:cubicBezTo>
                    <a:pt x="4470" y="13806"/>
                    <a:pt x="3636" y="13806"/>
                    <a:pt x="2969" y="14006"/>
                  </a:cubicBezTo>
                  <a:cubicBezTo>
                    <a:pt x="734" y="14674"/>
                    <a:pt x="0" y="17742"/>
                    <a:pt x="801" y="19944"/>
                  </a:cubicBezTo>
                  <a:cubicBezTo>
                    <a:pt x="1602" y="22146"/>
                    <a:pt x="3336" y="23847"/>
                    <a:pt x="4604" y="25848"/>
                  </a:cubicBezTo>
                  <a:cubicBezTo>
                    <a:pt x="5838" y="27850"/>
                    <a:pt x="6605" y="30585"/>
                    <a:pt x="5237" y="32486"/>
                  </a:cubicBezTo>
                  <a:cubicBezTo>
                    <a:pt x="9007" y="29151"/>
                    <a:pt x="12609" y="25448"/>
                    <a:pt x="15712" y="21312"/>
                  </a:cubicBezTo>
                  <a:cubicBezTo>
                    <a:pt x="16445" y="20411"/>
                    <a:pt x="17146" y="19410"/>
                    <a:pt x="17446" y="18276"/>
                  </a:cubicBezTo>
                  <a:cubicBezTo>
                    <a:pt x="17713" y="17142"/>
                    <a:pt x="17546" y="15808"/>
                    <a:pt x="16779" y="14974"/>
                  </a:cubicBezTo>
                  <a:cubicBezTo>
                    <a:pt x="15978" y="14173"/>
                    <a:pt x="14778" y="13906"/>
                    <a:pt x="14110" y="13006"/>
                  </a:cubicBezTo>
                  <a:cubicBezTo>
                    <a:pt x="12976" y="11605"/>
                    <a:pt x="13944" y="9603"/>
                    <a:pt x="14444" y="7835"/>
                  </a:cubicBezTo>
                  <a:cubicBezTo>
                    <a:pt x="15278" y="5000"/>
                    <a:pt x="14444" y="1297"/>
                    <a:pt x="11642" y="263"/>
                  </a:cubicBezTo>
                  <a:cubicBezTo>
                    <a:pt x="11171" y="84"/>
                    <a:pt x="10685"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8726355" y="3371573"/>
              <a:ext cx="176938" cy="896625"/>
            </a:xfrm>
            <a:custGeom>
              <a:avLst/>
              <a:gdLst/>
              <a:ahLst/>
              <a:cxnLst/>
              <a:rect l="l" t="t" r="r" b="b"/>
              <a:pathLst>
                <a:path w="6405" h="32457" extrusionOk="0">
                  <a:moveTo>
                    <a:pt x="5404" y="0"/>
                  </a:moveTo>
                  <a:cubicBezTo>
                    <a:pt x="5404" y="33"/>
                    <a:pt x="5337" y="100"/>
                    <a:pt x="5337" y="134"/>
                  </a:cubicBezTo>
                  <a:cubicBezTo>
                    <a:pt x="5804" y="10441"/>
                    <a:pt x="4236" y="20882"/>
                    <a:pt x="734" y="30555"/>
                  </a:cubicBezTo>
                  <a:cubicBezTo>
                    <a:pt x="634" y="31222"/>
                    <a:pt x="434" y="31890"/>
                    <a:pt x="0" y="32457"/>
                  </a:cubicBezTo>
                  <a:cubicBezTo>
                    <a:pt x="300" y="32190"/>
                    <a:pt x="601" y="31890"/>
                    <a:pt x="901" y="31656"/>
                  </a:cubicBezTo>
                  <a:cubicBezTo>
                    <a:pt x="4703" y="21682"/>
                    <a:pt x="6405" y="10808"/>
                    <a:pt x="5938" y="134"/>
                  </a:cubicBezTo>
                  <a:cubicBezTo>
                    <a:pt x="5771" y="33"/>
                    <a:pt x="5571" y="33"/>
                    <a:pt x="5404"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8728178" y="3446216"/>
              <a:ext cx="261747" cy="282908"/>
            </a:xfrm>
            <a:custGeom>
              <a:avLst/>
              <a:gdLst/>
              <a:ahLst/>
              <a:cxnLst/>
              <a:rect l="l" t="t" r="r" b="b"/>
              <a:pathLst>
                <a:path w="9475" h="10241" extrusionOk="0">
                  <a:moveTo>
                    <a:pt x="301" y="0"/>
                  </a:moveTo>
                  <a:cubicBezTo>
                    <a:pt x="168" y="167"/>
                    <a:pt x="68" y="334"/>
                    <a:pt x="1" y="500"/>
                  </a:cubicBezTo>
                  <a:cubicBezTo>
                    <a:pt x="2169" y="2902"/>
                    <a:pt x="3870" y="6171"/>
                    <a:pt x="4904" y="10007"/>
                  </a:cubicBezTo>
                  <a:cubicBezTo>
                    <a:pt x="4904" y="10141"/>
                    <a:pt x="5004" y="10241"/>
                    <a:pt x="5138" y="10241"/>
                  </a:cubicBezTo>
                  <a:cubicBezTo>
                    <a:pt x="5238" y="10241"/>
                    <a:pt x="5371" y="10174"/>
                    <a:pt x="5405" y="10107"/>
                  </a:cubicBezTo>
                  <a:cubicBezTo>
                    <a:pt x="6505" y="8139"/>
                    <a:pt x="7840" y="6171"/>
                    <a:pt x="9341" y="4336"/>
                  </a:cubicBezTo>
                  <a:lnTo>
                    <a:pt x="9474" y="3336"/>
                  </a:lnTo>
                  <a:lnTo>
                    <a:pt x="9474" y="3336"/>
                  </a:lnTo>
                  <a:cubicBezTo>
                    <a:pt x="7873" y="5170"/>
                    <a:pt x="6405" y="7239"/>
                    <a:pt x="5238" y="9240"/>
                  </a:cubicBezTo>
                  <a:cubicBezTo>
                    <a:pt x="4404" y="6405"/>
                    <a:pt x="2903" y="2802"/>
                    <a:pt x="30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8704227" y="3616692"/>
              <a:ext cx="269095" cy="319787"/>
            </a:xfrm>
            <a:custGeom>
              <a:avLst/>
              <a:gdLst/>
              <a:ahLst/>
              <a:cxnLst/>
              <a:rect l="l" t="t" r="r" b="b"/>
              <a:pathLst>
                <a:path w="9741" h="11576" extrusionOk="0">
                  <a:moveTo>
                    <a:pt x="1" y="0"/>
                  </a:moveTo>
                  <a:cubicBezTo>
                    <a:pt x="34" y="300"/>
                    <a:pt x="67" y="601"/>
                    <a:pt x="101" y="934"/>
                  </a:cubicBezTo>
                  <a:cubicBezTo>
                    <a:pt x="2769" y="3669"/>
                    <a:pt x="4404" y="7439"/>
                    <a:pt x="4504" y="11308"/>
                  </a:cubicBezTo>
                  <a:cubicBezTo>
                    <a:pt x="4504" y="11442"/>
                    <a:pt x="4570" y="11575"/>
                    <a:pt x="4704" y="11575"/>
                  </a:cubicBezTo>
                  <a:lnTo>
                    <a:pt x="4737" y="11575"/>
                  </a:lnTo>
                  <a:cubicBezTo>
                    <a:pt x="4871" y="11575"/>
                    <a:pt x="4937" y="11508"/>
                    <a:pt x="5004" y="11408"/>
                  </a:cubicBezTo>
                  <a:cubicBezTo>
                    <a:pt x="6238" y="8840"/>
                    <a:pt x="7839" y="6438"/>
                    <a:pt x="9741" y="4270"/>
                  </a:cubicBezTo>
                  <a:cubicBezTo>
                    <a:pt x="9707" y="4236"/>
                    <a:pt x="9674" y="4170"/>
                    <a:pt x="9674" y="4136"/>
                  </a:cubicBezTo>
                  <a:cubicBezTo>
                    <a:pt x="9574" y="4003"/>
                    <a:pt x="9507" y="3903"/>
                    <a:pt x="9441" y="3769"/>
                  </a:cubicBezTo>
                  <a:cubicBezTo>
                    <a:pt x="7706" y="5738"/>
                    <a:pt x="6205" y="7906"/>
                    <a:pt x="5004" y="10174"/>
                  </a:cubicBezTo>
                  <a:cubicBezTo>
                    <a:pt x="4671" y="6305"/>
                    <a:pt x="2836" y="2635"/>
                    <a:pt x="1" y="0"/>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5"/>
            <p:cNvSpPr/>
            <p:nvPr/>
          </p:nvSpPr>
          <p:spPr>
            <a:xfrm>
              <a:off x="8633285" y="3767802"/>
              <a:ext cx="419292" cy="321638"/>
            </a:xfrm>
            <a:custGeom>
              <a:avLst/>
              <a:gdLst/>
              <a:ahLst/>
              <a:cxnLst/>
              <a:rect l="l" t="t" r="r" b="b"/>
              <a:pathLst>
                <a:path w="15178" h="11643" extrusionOk="0">
                  <a:moveTo>
                    <a:pt x="500" y="1"/>
                  </a:moveTo>
                  <a:cubicBezTo>
                    <a:pt x="334" y="101"/>
                    <a:pt x="167" y="201"/>
                    <a:pt x="0" y="334"/>
                  </a:cubicBezTo>
                  <a:cubicBezTo>
                    <a:pt x="3469" y="2936"/>
                    <a:pt x="5704" y="7106"/>
                    <a:pt x="5904" y="11376"/>
                  </a:cubicBezTo>
                  <a:cubicBezTo>
                    <a:pt x="5904" y="11509"/>
                    <a:pt x="5971" y="11642"/>
                    <a:pt x="6104" y="11642"/>
                  </a:cubicBezTo>
                  <a:lnTo>
                    <a:pt x="6171" y="11642"/>
                  </a:lnTo>
                  <a:cubicBezTo>
                    <a:pt x="6271" y="11642"/>
                    <a:pt x="6405" y="11609"/>
                    <a:pt x="6438" y="11476"/>
                  </a:cubicBezTo>
                  <a:cubicBezTo>
                    <a:pt x="8606" y="7473"/>
                    <a:pt x="11608" y="3937"/>
                    <a:pt x="15178" y="1101"/>
                  </a:cubicBezTo>
                  <a:cubicBezTo>
                    <a:pt x="15111" y="935"/>
                    <a:pt x="14977" y="801"/>
                    <a:pt x="14844" y="668"/>
                  </a:cubicBezTo>
                  <a:cubicBezTo>
                    <a:pt x="11442" y="3336"/>
                    <a:pt x="8573" y="6672"/>
                    <a:pt x="6405" y="10442"/>
                  </a:cubicBezTo>
                  <a:cubicBezTo>
                    <a:pt x="5971" y="6372"/>
                    <a:pt x="3769" y="2502"/>
                    <a:pt x="500" y="1"/>
                  </a:cubicBez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5"/>
            <p:cNvSpPr/>
            <p:nvPr/>
          </p:nvSpPr>
          <p:spPr>
            <a:xfrm>
              <a:off x="8755831" y="3820594"/>
              <a:ext cx="547389" cy="473410"/>
            </a:xfrm>
            <a:custGeom>
              <a:avLst/>
              <a:gdLst/>
              <a:ahLst/>
              <a:cxnLst/>
              <a:rect l="l" t="t" r="r" b="b"/>
              <a:pathLst>
                <a:path w="19815" h="17137" extrusionOk="0">
                  <a:moveTo>
                    <a:pt x="18053" y="1"/>
                  </a:moveTo>
                  <a:cubicBezTo>
                    <a:pt x="13772" y="1"/>
                    <a:pt x="9460" y="1575"/>
                    <a:pt x="6205" y="4361"/>
                  </a:cubicBezTo>
                  <a:cubicBezTo>
                    <a:pt x="2536" y="7530"/>
                    <a:pt x="201" y="12267"/>
                    <a:pt x="1" y="17137"/>
                  </a:cubicBezTo>
                  <a:cubicBezTo>
                    <a:pt x="4837" y="15469"/>
                    <a:pt x="9240" y="14068"/>
                    <a:pt x="12976" y="11399"/>
                  </a:cubicBezTo>
                  <a:cubicBezTo>
                    <a:pt x="16646" y="8731"/>
                    <a:pt x="19514" y="4628"/>
                    <a:pt x="19815" y="91"/>
                  </a:cubicBezTo>
                  <a:cubicBezTo>
                    <a:pt x="19230" y="31"/>
                    <a:pt x="18642" y="1"/>
                    <a:pt x="18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9046119" y="3839683"/>
              <a:ext cx="206442" cy="185281"/>
            </a:xfrm>
            <a:custGeom>
              <a:avLst/>
              <a:gdLst/>
              <a:ahLst/>
              <a:cxnLst/>
              <a:rect l="l" t="t" r="r" b="b"/>
              <a:pathLst>
                <a:path w="7473" h="6707" extrusionOk="0">
                  <a:moveTo>
                    <a:pt x="2669" y="1"/>
                  </a:moveTo>
                  <a:lnTo>
                    <a:pt x="2669" y="1"/>
                  </a:lnTo>
                  <a:cubicBezTo>
                    <a:pt x="2468" y="34"/>
                    <a:pt x="2302" y="101"/>
                    <a:pt x="2068" y="167"/>
                  </a:cubicBezTo>
                  <a:cubicBezTo>
                    <a:pt x="2035" y="2269"/>
                    <a:pt x="1067" y="4604"/>
                    <a:pt x="67" y="6272"/>
                  </a:cubicBezTo>
                  <a:cubicBezTo>
                    <a:pt x="0" y="6405"/>
                    <a:pt x="33" y="6539"/>
                    <a:pt x="133" y="6605"/>
                  </a:cubicBezTo>
                  <a:cubicBezTo>
                    <a:pt x="177" y="6670"/>
                    <a:pt x="247" y="6707"/>
                    <a:pt x="328" y="6707"/>
                  </a:cubicBezTo>
                  <a:cubicBezTo>
                    <a:pt x="373" y="6707"/>
                    <a:pt x="420" y="6696"/>
                    <a:pt x="467" y="6672"/>
                  </a:cubicBezTo>
                  <a:cubicBezTo>
                    <a:pt x="1749" y="5970"/>
                    <a:pt x="3488" y="5549"/>
                    <a:pt x="5225" y="5549"/>
                  </a:cubicBezTo>
                  <a:cubicBezTo>
                    <a:pt x="5883" y="5549"/>
                    <a:pt x="6540" y="5610"/>
                    <a:pt x="7172" y="5738"/>
                  </a:cubicBezTo>
                  <a:cubicBezTo>
                    <a:pt x="7305" y="5571"/>
                    <a:pt x="7372" y="5404"/>
                    <a:pt x="7472" y="5238"/>
                  </a:cubicBezTo>
                  <a:cubicBezTo>
                    <a:pt x="6720" y="5064"/>
                    <a:pt x="5935" y="4983"/>
                    <a:pt x="5153" y="4983"/>
                  </a:cubicBezTo>
                  <a:cubicBezTo>
                    <a:pt x="3682" y="4983"/>
                    <a:pt x="2221" y="5270"/>
                    <a:pt x="1001" y="5771"/>
                  </a:cubicBezTo>
                  <a:cubicBezTo>
                    <a:pt x="1668" y="4504"/>
                    <a:pt x="2635" y="2269"/>
                    <a:pt x="26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8756743" y="3832307"/>
              <a:ext cx="544627" cy="461697"/>
            </a:xfrm>
            <a:custGeom>
              <a:avLst/>
              <a:gdLst/>
              <a:ahLst/>
              <a:cxnLst/>
              <a:rect l="l" t="t" r="r" b="b"/>
              <a:pathLst>
                <a:path w="19715" h="16713" extrusionOk="0">
                  <a:moveTo>
                    <a:pt x="19715" y="1"/>
                  </a:moveTo>
                  <a:cubicBezTo>
                    <a:pt x="12376" y="4504"/>
                    <a:pt x="5672" y="10208"/>
                    <a:pt x="1" y="16713"/>
                  </a:cubicBezTo>
                  <a:cubicBezTo>
                    <a:pt x="368" y="16613"/>
                    <a:pt x="701" y="16479"/>
                    <a:pt x="1102" y="16346"/>
                  </a:cubicBezTo>
                  <a:cubicBezTo>
                    <a:pt x="6472" y="10308"/>
                    <a:pt x="12777" y="5004"/>
                    <a:pt x="19648" y="701"/>
                  </a:cubicBezTo>
                  <a:cubicBezTo>
                    <a:pt x="19682" y="468"/>
                    <a:pt x="19715" y="201"/>
                    <a:pt x="19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8881167" y="3899575"/>
              <a:ext cx="216580" cy="274040"/>
            </a:xfrm>
            <a:custGeom>
              <a:avLst/>
              <a:gdLst/>
              <a:ahLst/>
              <a:cxnLst/>
              <a:rect l="l" t="t" r="r" b="b"/>
              <a:pathLst>
                <a:path w="7840" h="9920" extrusionOk="0">
                  <a:moveTo>
                    <a:pt x="3769" y="1"/>
                  </a:moveTo>
                  <a:lnTo>
                    <a:pt x="3769" y="1"/>
                  </a:lnTo>
                  <a:cubicBezTo>
                    <a:pt x="3603" y="101"/>
                    <a:pt x="3369" y="234"/>
                    <a:pt x="3202" y="368"/>
                  </a:cubicBezTo>
                  <a:cubicBezTo>
                    <a:pt x="3369" y="3670"/>
                    <a:pt x="2202" y="7206"/>
                    <a:pt x="100" y="9441"/>
                  </a:cubicBezTo>
                  <a:cubicBezTo>
                    <a:pt x="0" y="9541"/>
                    <a:pt x="0" y="9708"/>
                    <a:pt x="33" y="9774"/>
                  </a:cubicBezTo>
                  <a:cubicBezTo>
                    <a:pt x="110" y="9876"/>
                    <a:pt x="206" y="9920"/>
                    <a:pt x="291" y="9920"/>
                  </a:cubicBezTo>
                  <a:cubicBezTo>
                    <a:pt x="318" y="9920"/>
                    <a:pt x="343" y="9916"/>
                    <a:pt x="367" y="9908"/>
                  </a:cubicBezTo>
                  <a:cubicBezTo>
                    <a:pt x="1859" y="9432"/>
                    <a:pt x="3379" y="9181"/>
                    <a:pt x="4845" y="9181"/>
                  </a:cubicBezTo>
                  <a:cubicBezTo>
                    <a:pt x="5641" y="9181"/>
                    <a:pt x="6421" y="9255"/>
                    <a:pt x="7172" y="9408"/>
                  </a:cubicBezTo>
                  <a:cubicBezTo>
                    <a:pt x="7372" y="9274"/>
                    <a:pt x="7639" y="9107"/>
                    <a:pt x="7839" y="8974"/>
                  </a:cubicBezTo>
                  <a:cubicBezTo>
                    <a:pt x="6862" y="8706"/>
                    <a:pt x="5826" y="8572"/>
                    <a:pt x="4762" y="8572"/>
                  </a:cubicBezTo>
                  <a:cubicBezTo>
                    <a:pt x="3573" y="8572"/>
                    <a:pt x="2349" y="8739"/>
                    <a:pt x="1134" y="9074"/>
                  </a:cubicBezTo>
                  <a:cubicBezTo>
                    <a:pt x="3102" y="6606"/>
                    <a:pt x="4036" y="3203"/>
                    <a:pt x="3769"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8524524" y="4239449"/>
              <a:ext cx="387054" cy="134727"/>
            </a:xfrm>
            <a:custGeom>
              <a:avLst/>
              <a:gdLst/>
              <a:ahLst/>
              <a:cxnLst/>
              <a:rect l="l" t="t" r="r" b="b"/>
              <a:pathLst>
                <a:path w="14011" h="4877" extrusionOk="0">
                  <a:moveTo>
                    <a:pt x="7150" y="0"/>
                  </a:moveTo>
                  <a:cubicBezTo>
                    <a:pt x="4344" y="0"/>
                    <a:pt x="1440" y="1108"/>
                    <a:pt x="1" y="3743"/>
                  </a:cubicBezTo>
                  <a:cubicBezTo>
                    <a:pt x="1702" y="4410"/>
                    <a:pt x="4204" y="4877"/>
                    <a:pt x="7039" y="4877"/>
                  </a:cubicBezTo>
                  <a:cubicBezTo>
                    <a:pt x="9775" y="4877"/>
                    <a:pt x="12276" y="4443"/>
                    <a:pt x="14011" y="3776"/>
                  </a:cubicBezTo>
                  <a:cubicBezTo>
                    <a:pt x="13777" y="2775"/>
                    <a:pt x="12943" y="1875"/>
                    <a:pt x="12043" y="1274"/>
                  </a:cubicBezTo>
                  <a:cubicBezTo>
                    <a:pt x="10734" y="463"/>
                    <a:pt x="8962" y="0"/>
                    <a:pt x="7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8445294" y="3492102"/>
              <a:ext cx="299510" cy="803749"/>
            </a:xfrm>
            <a:custGeom>
              <a:avLst/>
              <a:gdLst/>
              <a:ahLst/>
              <a:cxnLst/>
              <a:rect l="l" t="t" r="r" b="b"/>
              <a:pathLst>
                <a:path w="10842" h="29095" extrusionOk="0">
                  <a:moveTo>
                    <a:pt x="287" y="0"/>
                  </a:moveTo>
                  <a:cubicBezTo>
                    <a:pt x="269" y="0"/>
                    <a:pt x="252" y="2"/>
                    <a:pt x="234" y="7"/>
                  </a:cubicBezTo>
                  <a:cubicBezTo>
                    <a:pt x="100" y="107"/>
                    <a:pt x="0" y="240"/>
                    <a:pt x="67" y="407"/>
                  </a:cubicBezTo>
                  <a:lnTo>
                    <a:pt x="10274" y="28928"/>
                  </a:lnTo>
                  <a:cubicBezTo>
                    <a:pt x="10308" y="28994"/>
                    <a:pt x="10408" y="29094"/>
                    <a:pt x="10541" y="29094"/>
                  </a:cubicBezTo>
                  <a:lnTo>
                    <a:pt x="10641" y="29094"/>
                  </a:lnTo>
                  <a:cubicBezTo>
                    <a:pt x="10775" y="28994"/>
                    <a:pt x="10841" y="28861"/>
                    <a:pt x="10808" y="28694"/>
                  </a:cubicBezTo>
                  <a:lnTo>
                    <a:pt x="601" y="174"/>
                  </a:lnTo>
                  <a:cubicBezTo>
                    <a:pt x="514" y="87"/>
                    <a:pt x="402" y="0"/>
                    <a:pt x="287"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8389076" y="3446990"/>
              <a:ext cx="175115" cy="335589"/>
            </a:xfrm>
            <a:custGeom>
              <a:avLst/>
              <a:gdLst/>
              <a:ahLst/>
              <a:cxnLst/>
              <a:rect l="l" t="t" r="r" b="b"/>
              <a:pathLst>
                <a:path w="6339" h="12148" extrusionOk="0">
                  <a:moveTo>
                    <a:pt x="1813" y="0"/>
                  </a:moveTo>
                  <a:cubicBezTo>
                    <a:pt x="1651" y="0"/>
                    <a:pt x="1490" y="23"/>
                    <a:pt x="1335" y="72"/>
                  </a:cubicBezTo>
                  <a:cubicBezTo>
                    <a:pt x="668" y="272"/>
                    <a:pt x="267" y="939"/>
                    <a:pt x="134" y="1640"/>
                  </a:cubicBezTo>
                  <a:cubicBezTo>
                    <a:pt x="0" y="2374"/>
                    <a:pt x="167" y="3074"/>
                    <a:pt x="367" y="3741"/>
                  </a:cubicBezTo>
                  <a:cubicBezTo>
                    <a:pt x="1435" y="7077"/>
                    <a:pt x="3503" y="10046"/>
                    <a:pt x="6272" y="12147"/>
                  </a:cubicBezTo>
                  <a:cubicBezTo>
                    <a:pt x="6338" y="8945"/>
                    <a:pt x="5771" y="5409"/>
                    <a:pt x="4303" y="2240"/>
                  </a:cubicBezTo>
                  <a:cubicBezTo>
                    <a:pt x="4037" y="1607"/>
                    <a:pt x="3703" y="1039"/>
                    <a:pt x="3203" y="572"/>
                  </a:cubicBezTo>
                  <a:cubicBezTo>
                    <a:pt x="2825" y="220"/>
                    <a:pt x="2313"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8356810" y="3780648"/>
              <a:ext cx="241470" cy="160418"/>
            </a:xfrm>
            <a:custGeom>
              <a:avLst/>
              <a:gdLst/>
              <a:ahLst/>
              <a:cxnLst/>
              <a:rect l="l" t="t" r="r" b="b"/>
              <a:pathLst>
                <a:path w="8741" h="5807" extrusionOk="0">
                  <a:moveTo>
                    <a:pt x="1713" y="0"/>
                  </a:moveTo>
                  <a:cubicBezTo>
                    <a:pt x="1676" y="0"/>
                    <a:pt x="1639" y="1"/>
                    <a:pt x="1602" y="3"/>
                  </a:cubicBezTo>
                  <a:cubicBezTo>
                    <a:pt x="801" y="69"/>
                    <a:pt x="1" y="703"/>
                    <a:pt x="1" y="1504"/>
                  </a:cubicBezTo>
                  <a:cubicBezTo>
                    <a:pt x="1" y="2371"/>
                    <a:pt x="835" y="2971"/>
                    <a:pt x="1602" y="3372"/>
                  </a:cubicBezTo>
                  <a:cubicBezTo>
                    <a:pt x="3970" y="4673"/>
                    <a:pt x="6472" y="5540"/>
                    <a:pt x="8740" y="5807"/>
                  </a:cubicBezTo>
                  <a:cubicBezTo>
                    <a:pt x="7640" y="3672"/>
                    <a:pt x="5938" y="1871"/>
                    <a:pt x="3837" y="670"/>
                  </a:cubicBezTo>
                  <a:cubicBezTo>
                    <a:pt x="3169" y="320"/>
                    <a:pt x="2471" y="0"/>
                    <a:pt x="1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8598256" y="3613736"/>
              <a:ext cx="101384" cy="341169"/>
            </a:xfrm>
            <a:custGeom>
              <a:avLst/>
              <a:gdLst/>
              <a:ahLst/>
              <a:cxnLst/>
              <a:rect l="l" t="t" r="r" b="b"/>
              <a:pathLst>
                <a:path w="3670" h="12350" extrusionOk="0">
                  <a:moveTo>
                    <a:pt x="2287" y="0"/>
                  </a:moveTo>
                  <a:cubicBezTo>
                    <a:pt x="1490" y="0"/>
                    <a:pt x="1026" y="982"/>
                    <a:pt x="834" y="1842"/>
                  </a:cubicBezTo>
                  <a:cubicBezTo>
                    <a:pt x="34" y="5244"/>
                    <a:pt x="0" y="8880"/>
                    <a:pt x="668" y="12349"/>
                  </a:cubicBezTo>
                  <a:cubicBezTo>
                    <a:pt x="2536" y="8880"/>
                    <a:pt x="3670" y="5444"/>
                    <a:pt x="3603" y="2075"/>
                  </a:cubicBezTo>
                  <a:cubicBezTo>
                    <a:pt x="3570" y="1208"/>
                    <a:pt x="3269" y="74"/>
                    <a:pt x="2402" y="7"/>
                  </a:cubicBezTo>
                  <a:cubicBezTo>
                    <a:pt x="2363" y="3"/>
                    <a:pt x="2324" y="0"/>
                    <a:pt x="2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8386314" y="3985987"/>
              <a:ext cx="299510" cy="185474"/>
            </a:xfrm>
            <a:custGeom>
              <a:avLst/>
              <a:gdLst/>
              <a:ahLst/>
              <a:cxnLst/>
              <a:rect l="l" t="t" r="r" b="b"/>
              <a:pathLst>
                <a:path w="10842" h="6714" extrusionOk="0">
                  <a:moveTo>
                    <a:pt x="1730" y="0"/>
                  </a:moveTo>
                  <a:cubicBezTo>
                    <a:pt x="1594" y="0"/>
                    <a:pt x="1462" y="12"/>
                    <a:pt x="1335" y="42"/>
                  </a:cubicBezTo>
                  <a:cubicBezTo>
                    <a:pt x="868" y="108"/>
                    <a:pt x="401" y="409"/>
                    <a:pt x="234" y="876"/>
                  </a:cubicBezTo>
                  <a:cubicBezTo>
                    <a:pt x="0" y="1710"/>
                    <a:pt x="834" y="2443"/>
                    <a:pt x="1568" y="2877"/>
                  </a:cubicBezTo>
                  <a:cubicBezTo>
                    <a:pt x="4504" y="4478"/>
                    <a:pt x="7706" y="5579"/>
                    <a:pt x="10841" y="6713"/>
                  </a:cubicBezTo>
                  <a:cubicBezTo>
                    <a:pt x="9207" y="3544"/>
                    <a:pt x="6205" y="1109"/>
                    <a:pt x="2736" y="142"/>
                  </a:cubicBezTo>
                  <a:cubicBezTo>
                    <a:pt x="2405" y="71"/>
                    <a:pt x="2059" y="0"/>
                    <a:pt x="1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8682099" y="3869988"/>
              <a:ext cx="111550" cy="293157"/>
            </a:xfrm>
            <a:custGeom>
              <a:avLst/>
              <a:gdLst/>
              <a:ahLst/>
              <a:cxnLst/>
              <a:rect l="l" t="t" r="r" b="b"/>
              <a:pathLst>
                <a:path w="4038" h="10612" extrusionOk="0">
                  <a:moveTo>
                    <a:pt x="2884" y="1"/>
                  </a:moveTo>
                  <a:cubicBezTo>
                    <a:pt x="2163" y="1"/>
                    <a:pt x="1659" y="799"/>
                    <a:pt x="1402" y="1505"/>
                  </a:cubicBezTo>
                  <a:cubicBezTo>
                    <a:pt x="368" y="4408"/>
                    <a:pt x="1" y="7576"/>
                    <a:pt x="368" y="10612"/>
                  </a:cubicBezTo>
                  <a:cubicBezTo>
                    <a:pt x="2703" y="8310"/>
                    <a:pt x="3904" y="5175"/>
                    <a:pt x="4004" y="2006"/>
                  </a:cubicBezTo>
                  <a:cubicBezTo>
                    <a:pt x="4037" y="1172"/>
                    <a:pt x="3804" y="138"/>
                    <a:pt x="2970" y="4"/>
                  </a:cubicBezTo>
                  <a:cubicBezTo>
                    <a:pt x="2941" y="2"/>
                    <a:pt x="2912" y="1"/>
                    <a:pt x="2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8521761" y="4647833"/>
              <a:ext cx="380617" cy="108760"/>
            </a:xfrm>
            <a:custGeom>
              <a:avLst/>
              <a:gdLst/>
              <a:ahLst/>
              <a:cxnLst/>
              <a:rect l="l" t="t" r="r" b="b"/>
              <a:pathLst>
                <a:path w="13778" h="3937" extrusionOk="0">
                  <a:moveTo>
                    <a:pt x="6872" y="1"/>
                  </a:moveTo>
                  <a:cubicBezTo>
                    <a:pt x="3070" y="1"/>
                    <a:pt x="1" y="868"/>
                    <a:pt x="1" y="1969"/>
                  </a:cubicBezTo>
                  <a:cubicBezTo>
                    <a:pt x="1" y="3036"/>
                    <a:pt x="3070" y="3937"/>
                    <a:pt x="6872" y="3937"/>
                  </a:cubicBezTo>
                  <a:cubicBezTo>
                    <a:pt x="10675" y="3937"/>
                    <a:pt x="13777" y="3036"/>
                    <a:pt x="13777" y="1969"/>
                  </a:cubicBezTo>
                  <a:cubicBezTo>
                    <a:pt x="13777" y="868"/>
                    <a:pt x="10675" y="1"/>
                    <a:pt x="6872" y="1"/>
                  </a:cubicBezTo>
                  <a:close/>
                </a:path>
              </a:pathLst>
            </a:custGeom>
            <a:solidFill>
              <a:srgbClr val="373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8469245" y="4301357"/>
              <a:ext cx="499488" cy="383380"/>
            </a:xfrm>
            <a:custGeom>
              <a:avLst/>
              <a:gdLst/>
              <a:ahLst/>
              <a:cxnLst/>
              <a:rect l="l" t="t" r="r" b="b"/>
              <a:pathLst>
                <a:path w="18081" h="13878" extrusionOk="0">
                  <a:moveTo>
                    <a:pt x="0" y="1"/>
                  </a:moveTo>
                  <a:lnTo>
                    <a:pt x="2869" y="10508"/>
                  </a:lnTo>
                  <a:cubicBezTo>
                    <a:pt x="3403" y="12509"/>
                    <a:pt x="5238" y="13877"/>
                    <a:pt x="7339" y="13877"/>
                  </a:cubicBezTo>
                  <a:lnTo>
                    <a:pt x="10741" y="13877"/>
                  </a:lnTo>
                  <a:cubicBezTo>
                    <a:pt x="12843" y="13877"/>
                    <a:pt x="14678" y="12509"/>
                    <a:pt x="15211" y="10508"/>
                  </a:cubicBezTo>
                  <a:lnTo>
                    <a:pt x="18080" y="1"/>
                  </a:lnTo>
                  <a:lnTo>
                    <a:pt x="18080" y="1"/>
                  </a:lnTo>
                  <a:cubicBezTo>
                    <a:pt x="17279" y="1502"/>
                    <a:pt x="13543" y="2636"/>
                    <a:pt x="9040" y="2636"/>
                  </a:cubicBezTo>
                  <a:cubicBezTo>
                    <a:pt x="4537" y="2636"/>
                    <a:pt x="768" y="15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8469245" y="4299506"/>
              <a:ext cx="314262" cy="384291"/>
            </a:xfrm>
            <a:custGeom>
              <a:avLst/>
              <a:gdLst/>
              <a:ahLst/>
              <a:cxnLst/>
              <a:rect l="l" t="t" r="r" b="b"/>
              <a:pathLst>
                <a:path w="11376" h="13911" extrusionOk="0">
                  <a:moveTo>
                    <a:pt x="0" y="1"/>
                  </a:moveTo>
                  <a:lnTo>
                    <a:pt x="2869" y="10542"/>
                  </a:lnTo>
                  <a:cubicBezTo>
                    <a:pt x="3403" y="12543"/>
                    <a:pt x="5238" y="13911"/>
                    <a:pt x="7339" y="13911"/>
                  </a:cubicBezTo>
                  <a:lnTo>
                    <a:pt x="10741" y="13911"/>
                  </a:lnTo>
                  <a:cubicBezTo>
                    <a:pt x="10942" y="13911"/>
                    <a:pt x="11175" y="13911"/>
                    <a:pt x="11375" y="13877"/>
                  </a:cubicBezTo>
                  <a:cubicBezTo>
                    <a:pt x="7773" y="10408"/>
                    <a:pt x="6071" y="5905"/>
                    <a:pt x="5238" y="2369"/>
                  </a:cubicBezTo>
                  <a:cubicBezTo>
                    <a:pt x="2569" y="1936"/>
                    <a:pt x="568" y="10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6922969" y="4195386"/>
              <a:ext cx="786042" cy="126274"/>
            </a:xfrm>
            <a:custGeom>
              <a:avLst/>
              <a:gdLst/>
              <a:ahLst/>
              <a:cxnLst/>
              <a:rect l="l" t="t" r="r" b="b"/>
              <a:pathLst>
                <a:path w="28454" h="4571" extrusionOk="0">
                  <a:moveTo>
                    <a:pt x="0" y="0"/>
                  </a:moveTo>
                  <a:lnTo>
                    <a:pt x="0" y="4570"/>
                  </a:lnTo>
                  <a:lnTo>
                    <a:pt x="28454" y="4570"/>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6922969" y="4195386"/>
              <a:ext cx="786042" cy="65444"/>
            </a:xfrm>
            <a:custGeom>
              <a:avLst/>
              <a:gdLst/>
              <a:ahLst/>
              <a:cxnLst/>
              <a:rect l="l" t="t" r="r" b="b"/>
              <a:pathLst>
                <a:path w="28454" h="2369" extrusionOk="0">
                  <a:moveTo>
                    <a:pt x="0" y="0"/>
                  </a:moveTo>
                  <a:lnTo>
                    <a:pt x="0" y="2369"/>
                  </a:lnTo>
                  <a:lnTo>
                    <a:pt x="28454" y="2369"/>
                  </a:lnTo>
                  <a:lnTo>
                    <a:pt x="2845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6700889" y="4283843"/>
              <a:ext cx="1159255" cy="387054"/>
            </a:xfrm>
            <a:custGeom>
              <a:avLst/>
              <a:gdLst/>
              <a:ahLst/>
              <a:cxnLst/>
              <a:rect l="l" t="t" r="r" b="b"/>
              <a:pathLst>
                <a:path w="41964" h="14011" extrusionOk="0">
                  <a:moveTo>
                    <a:pt x="8073" y="1"/>
                  </a:moveTo>
                  <a:lnTo>
                    <a:pt x="0" y="14011"/>
                  </a:lnTo>
                  <a:lnTo>
                    <a:pt x="41897" y="14011"/>
                  </a:lnTo>
                  <a:cubicBezTo>
                    <a:pt x="41897" y="14011"/>
                    <a:pt x="41963" y="6672"/>
                    <a:pt x="36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6147966" y="3768741"/>
              <a:ext cx="729853" cy="825684"/>
            </a:xfrm>
            <a:custGeom>
              <a:avLst/>
              <a:gdLst/>
              <a:ahLst/>
              <a:cxnLst/>
              <a:rect l="l" t="t" r="r" b="b"/>
              <a:pathLst>
                <a:path w="26420" h="29889" extrusionOk="0">
                  <a:moveTo>
                    <a:pt x="16279" y="0"/>
                  </a:moveTo>
                  <a:lnTo>
                    <a:pt x="1" y="22550"/>
                  </a:lnTo>
                  <a:lnTo>
                    <a:pt x="10141" y="29888"/>
                  </a:lnTo>
                  <a:lnTo>
                    <a:pt x="26420" y="7339"/>
                  </a:lnTo>
                  <a:lnTo>
                    <a:pt x="1627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6479720" y="3773327"/>
              <a:ext cx="396253" cy="321638"/>
            </a:xfrm>
            <a:custGeom>
              <a:avLst/>
              <a:gdLst/>
              <a:ahLst/>
              <a:cxnLst/>
              <a:rect l="l" t="t" r="r" b="b"/>
              <a:pathLst>
                <a:path w="14344" h="11643" extrusionOk="0">
                  <a:moveTo>
                    <a:pt x="4203" y="1"/>
                  </a:moveTo>
                  <a:lnTo>
                    <a:pt x="0" y="5805"/>
                  </a:lnTo>
                  <a:lnTo>
                    <a:pt x="11208" y="11643"/>
                  </a:lnTo>
                  <a:lnTo>
                    <a:pt x="14344" y="7306"/>
                  </a:lnTo>
                  <a:lnTo>
                    <a:pt x="4203"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7297100" y="2693261"/>
              <a:ext cx="426668" cy="529488"/>
            </a:xfrm>
            <a:custGeom>
              <a:avLst/>
              <a:gdLst/>
              <a:ahLst/>
              <a:cxnLst/>
              <a:rect l="l" t="t" r="r" b="b"/>
              <a:pathLst>
                <a:path w="15445" h="19167" extrusionOk="0">
                  <a:moveTo>
                    <a:pt x="10383" y="0"/>
                  </a:moveTo>
                  <a:cubicBezTo>
                    <a:pt x="8118" y="0"/>
                    <a:pt x="4870" y="2632"/>
                    <a:pt x="3069" y="5874"/>
                  </a:cubicBezTo>
                  <a:cubicBezTo>
                    <a:pt x="1234" y="9176"/>
                    <a:pt x="601" y="12979"/>
                    <a:pt x="0" y="16682"/>
                  </a:cubicBezTo>
                  <a:cubicBezTo>
                    <a:pt x="1604" y="18328"/>
                    <a:pt x="3872" y="19167"/>
                    <a:pt x="6145" y="19167"/>
                  </a:cubicBezTo>
                  <a:cubicBezTo>
                    <a:pt x="7511" y="19167"/>
                    <a:pt x="8880" y="18863"/>
                    <a:pt x="10107" y="18250"/>
                  </a:cubicBezTo>
                  <a:cubicBezTo>
                    <a:pt x="13343" y="16648"/>
                    <a:pt x="15445" y="12979"/>
                    <a:pt x="15445" y="9343"/>
                  </a:cubicBezTo>
                  <a:cubicBezTo>
                    <a:pt x="15445" y="5674"/>
                    <a:pt x="13476" y="2171"/>
                    <a:pt x="10508" y="3"/>
                  </a:cubicBezTo>
                  <a:cubicBezTo>
                    <a:pt x="10466" y="1"/>
                    <a:pt x="10425" y="0"/>
                    <a:pt x="10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6748791" y="2717295"/>
              <a:ext cx="458023" cy="499239"/>
            </a:xfrm>
            <a:custGeom>
              <a:avLst/>
              <a:gdLst/>
              <a:ahLst/>
              <a:cxnLst/>
              <a:rect l="l" t="t" r="r" b="b"/>
              <a:pathLst>
                <a:path w="16580" h="18072" extrusionOk="0">
                  <a:moveTo>
                    <a:pt x="2302" y="0"/>
                  </a:moveTo>
                  <a:cubicBezTo>
                    <a:pt x="735" y="3103"/>
                    <a:pt x="1" y="6772"/>
                    <a:pt x="801" y="10141"/>
                  </a:cubicBezTo>
                  <a:cubicBezTo>
                    <a:pt x="1602" y="13510"/>
                    <a:pt x="4070" y="16612"/>
                    <a:pt x="7406" y="17680"/>
                  </a:cubicBezTo>
                  <a:cubicBezTo>
                    <a:pt x="8207" y="17944"/>
                    <a:pt x="9048" y="18072"/>
                    <a:pt x="9889" y="18072"/>
                  </a:cubicBezTo>
                  <a:cubicBezTo>
                    <a:pt x="12551" y="18072"/>
                    <a:pt x="15210" y="16792"/>
                    <a:pt x="16579" y="14511"/>
                  </a:cubicBezTo>
                  <a:cubicBezTo>
                    <a:pt x="14144" y="11976"/>
                    <a:pt x="12776" y="8607"/>
                    <a:pt x="10775" y="5671"/>
                  </a:cubicBezTo>
                  <a:cubicBezTo>
                    <a:pt x="8774" y="2769"/>
                    <a:pt x="5771" y="101"/>
                    <a:pt x="2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6977336" y="3045346"/>
              <a:ext cx="640458" cy="815545"/>
            </a:xfrm>
            <a:custGeom>
              <a:avLst/>
              <a:gdLst/>
              <a:ahLst/>
              <a:cxnLst/>
              <a:rect l="l" t="t" r="r" b="b"/>
              <a:pathLst>
                <a:path w="23184" h="29522" extrusionOk="0">
                  <a:moveTo>
                    <a:pt x="5904" y="1"/>
                  </a:moveTo>
                  <a:lnTo>
                    <a:pt x="4237" y="10008"/>
                  </a:lnTo>
                  <a:lnTo>
                    <a:pt x="0" y="10008"/>
                  </a:lnTo>
                  <a:lnTo>
                    <a:pt x="5037" y="29522"/>
                  </a:lnTo>
                  <a:lnTo>
                    <a:pt x="23183" y="10008"/>
                  </a:lnTo>
                  <a:lnTo>
                    <a:pt x="17313" y="10008"/>
                  </a:lnTo>
                  <a:lnTo>
                    <a:pt x="1407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5"/>
            <p:cNvSpPr/>
            <p:nvPr/>
          </p:nvSpPr>
          <p:spPr>
            <a:xfrm>
              <a:off x="7130298" y="3047196"/>
              <a:ext cx="304124" cy="213735"/>
            </a:xfrm>
            <a:custGeom>
              <a:avLst/>
              <a:gdLst/>
              <a:ahLst/>
              <a:cxnLst/>
              <a:rect l="l" t="t" r="r" b="b"/>
              <a:pathLst>
                <a:path w="11009" h="7737" extrusionOk="0">
                  <a:moveTo>
                    <a:pt x="367" y="0"/>
                  </a:moveTo>
                  <a:lnTo>
                    <a:pt x="1" y="2369"/>
                  </a:lnTo>
                  <a:cubicBezTo>
                    <a:pt x="1669" y="4919"/>
                    <a:pt x="4675" y="7736"/>
                    <a:pt x="10028" y="7736"/>
                  </a:cubicBezTo>
                  <a:cubicBezTo>
                    <a:pt x="10346" y="7736"/>
                    <a:pt x="10673" y="7726"/>
                    <a:pt x="11008" y="7706"/>
                  </a:cubicBezTo>
                  <a:lnTo>
                    <a:pt x="85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5"/>
            <p:cNvSpPr/>
            <p:nvPr/>
          </p:nvSpPr>
          <p:spPr>
            <a:xfrm>
              <a:off x="7106346" y="3045346"/>
              <a:ext cx="511449" cy="423906"/>
            </a:xfrm>
            <a:custGeom>
              <a:avLst/>
              <a:gdLst/>
              <a:ahLst/>
              <a:cxnLst/>
              <a:rect l="l" t="t" r="r" b="b"/>
              <a:pathLst>
                <a:path w="18514" h="15345" extrusionOk="0">
                  <a:moveTo>
                    <a:pt x="1234" y="1"/>
                  </a:moveTo>
                  <a:lnTo>
                    <a:pt x="0" y="7439"/>
                  </a:lnTo>
                  <a:lnTo>
                    <a:pt x="13543" y="15345"/>
                  </a:lnTo>
                  <a:lnTo>
                    <a:pt x="18513" y="10008"/>
                  </a:lnTo>
                  <a:lnTo>
                    <a:pt x="12643" y="10008"/>
                  </a:lnTo>
                  <a:lnTo>
                    <a:pt x="9407"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6417065" y="3321792"/>
              <a:ext cx="633082" cy="750129"/>
            </a:xfrm>
            <a:custGeom>
              <a:avLst/>
              <a:gdLst/>
              <a:ahLst/>
              <a:cxnLst/>
              <a:rect l="l" t="t" r="r" b="b"/>
              <a:pathLst>
                <a:path w="22917" h="27154" extrusionOk="0">
                  <a:moveTo>
                    <a:pt x="18080" y="1"/>
                  </a:moveTo>
                  <a:cubicBezTo>
                    <a:pt x="15811" y="1"/>
                    <a:pt x="13643" y="968"/>
                    <a:pt x="12142" y="2669"/>
                  </a:cubicBezTo>
                  <a:lnTo>
                    <a:pt x="0" y="17647"/>
                  </a:lnTo>
                  <a:lnTo>
                    <a:pt x="17746" y="27154"/>
                  </a:lnTo>
                  <a:lnTo>
                    <a:pt x="22916"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6564502" y="3435138"/>
              <a:ext cx="450619" cy="636784"/>
            </a:xfrm>
            <a:custGeom>
              <a:avLst/>
              <a:gdLst/>
              <a:ahLst/>
              <a:cxnLst/>
              <a:rect l="l" t="t" r="r" b="b"/>
              <a:pathLst>
                <a:path w="16312" h="23051" extrusionOk="0">
                  <a:moveTo>
                    <a:pt x="14344" y="1"/>
                  </a:moveTo>
                  <a:lnTo>
                    <a:pt x="0" y="16379"/>
                  </a:lnTo>
                  <a:lnTo>
                    <a:pt x="12409" y="23051"/>
                  </a:lnTo>
                  <a:lnTo>
                    <a:pt x="16312" y="2636"/>
                  </a:lnTo>
                  <a:lnTo>
                    <a:pt x="14344"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7423210" y="2441761"/>
              <a:ext cx="316223" cy="421060"/>
            </a:xfrm>
            <a:custGeom>
              <a:avLst/>
              <a:gdLst/>
              <a:ahLst/>
              <a:cxnLst/>
              <a:rect l="l" t="t" r="r" b="b"/>
              <a:pathLst>
                <a:path w="11447" h="15242" extrusionOk="0">
                  <a:moveTo>
                    <a:pt x="405" y="1"/>
                  </a:moveTo>
                  <a:cubicBezTo>
                    <a:pt x="405" y="1"/>
                    <a:pt x="0" y="15242"/>
                    <a:pt x="3734" y="15242"/>
                  </a:cubicBezTo>
                  <a:cubicBezTo>
                    <a:pt x="4286" y="15242"/>
                    <a:pt x="4928" y="14909"/>
                    <a:pt x="5676" y="14144"/>
                  </a:cubicBezTo>
                  <a:cubicBezTo>
                    <a:pt x="11447" y="8173"/>
                    <a:pt x="5109" y="1635"/>
                    <a:pt x="5109" y="1635"/>
                  </a:cubicBezTo>
                  <a:lnTo>
                    <a:pt x="405"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6898990" y="2333027"/>
              <a:ext cx="669050" cy="778694"/>
            </a:xfrm>
            <a:custGeom>
              <a:avLst/>
              <a:gdLst/>
              <a:ahLst/>
              <a:cxnLst/>
              <a:rect l="l" t="t" r="r" b="b"/>
              <a:pathLst>
                <a:path w="24219" h="28188" extrusionOk="0">
                  <a:moveTo>
                    <a:pt x="1" y="1"/>
                  </a:moveTo>
                  <a:lnTo>
                    <a:pt x="568" y="17680"/>
                  </a:lnTo>
                  <a:cubicBezTo>
                    <a:pt x="568" y="23451"/>
                    <a:pt x="5271" y="28187"/>
                    <a:pt x="11075" y="28187"/>
                  </a:cubicBezTo>
                  <a:lnTo>
                    <a:pt x="13711" y="28187"/>
                  </a:lnTo>
                  <a:cubicBezTo>
                    <a:pt x="19515" y="28187"/>
                    <a:pt x="24218" y="23517"/>
                    <a:pt x="24185" y="17680"/>
                  </a:cubicBezTo>
                  <a:lnTo>
                    <a:pt x="2358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7285110" y="2748263"/>
              <a:ext cx="53482" cy="165336"/>
            </a:xfrm>
            <a:custGeom>
              <a:avLst/>
              <a:gdLst/>
              <a:ahLst/>
              <a:cxnLst/>
              <a:rect l="l" t="t" r="r" b="b"/>
              <a:pathLst>
                <a:path w="1936" h="5985" extrusionOk="0">
                  <a:moveTo>
                    <a:pt x="273" y="0"/>
                  </a:moveTo>
                  <a:cubicBezTo>
                    <a:pt x="191" y="0"/>
                    <a:pt x="104" y="25"/>
                    <a:pt x="67" y="80"/>
                  </a:cubicBezTo>
                  <a:cubicBezTo>
                    <a:pt x="1" y="180"/>
                    <a:pt x="1" y="381"/>
                    <a:pt x="101" y="481"/>
                  </a:cubicBezTo>
                  <a:cubicBezTo>
                    <a:pt x="868" y="1048"/>
                    <a:pt x="1335" y="1982"/>
                    <a:pt x="1368" y="2916"/>
                  </a:cubicBezTo>
                  <a:cubicBezTo>
                    <a:pt x="1368" y="3883"/>
                    <a:pt x="935" y="4850"/>
                    <a:pt x="234" y="5484"/>
                  </a:cubicBezTo>
                  <a:cubicBezTo>
                    <a:pt x="101" y="5584"/>
                    <a:pt x="101" y="5751"/>
                    <a:pt x="201" y="5884"/>
                  </a:cubicBezTo>
                  <a:cubicBezTo>
                    <a:pt x="234" y="5918"/>
                    <a:pt x="334" y="5985"/>
                    <a:pt x="401" y="5985"/>
                  </a:cubicBezTo>
                  <a:cubicBezTo>
                    <a:pt x="468" y="5985"/>
                    <a:pt x="519" y="5955"/>
                    <a:pt x="556" y="5955"/>
                  </a:cubicBezTo>
                  <a:cubicBezTo>
                    <a:pt x="575" y="5955"/>
                    <a:pt x="590" y="5962"/>
                    <a:pt x="601" y="5985"/>
                  </a:cubicBezTo>
                  <a:cubicBezTo>
                    <a:pt x="1435" y="5217"/>
                    <a:pt x="1935" y="4083"/>
                    <a:pt x="1902" y="2982"/>
                  </a:cubicBezTo>
                  <a:cubicBezTo>
                    <a:pt x="1902" y="1848"/>
                    <a:pt x="1335" y="747"/>
                    <a:pt x="434" y="47"/>
                  </a:cubicBezTo>
                  <a:cubicBezTo>
                    <a:pt x="404" y="17"/>
                    <a:pt x="341" y="0"/>
                    <a:pt x="273" y="0"/>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6953357" y="2731108"/>
              <a:ext cx="198154" cy="198154"/>
            </a:xfrm>
            <a:custGeom>
              <a:avLst/>
              <a:gdLst/>
              <a:ahLst/>
              <a:cxnLst/>
              <a:rect l="l" t="t" r="r" b="b"/>
              <a:pathLst>
                <a:path w="7173" h="7173" extrusionOk="0">
                  <a:moveTo>
                    <a:pt x="3570" y="1"/>
                  </a:moveTo>
                  <a:cubicBezTo>
                    <a:pt x="1602" y="1"/>
                    <a:pt x="1" y="1602"/>
                    <a:pt x="1" y="3603"/>
                  </a:cubicBezTo>
                  <a:cubicBezTo>
                    <a:pt x="1" y="5571"/>
                    <a:pt x="1602" y="7173"/>
                    <a:pt x="3570" y="7173"/>
                  </a:cubicBezTo>
                  <a:cubicBezTo>
                    <a:pt x="5538" y="7173"/>
                    <a:pt x="7173" y="5571"/>
                    <a:pt x="7173" y="3603"/>
                  </a:cubicBezTo>
                  <a:cubicBezTo>
                    <a:pt x="7173" y="1602"/>
                    <a:pt x="5538" y="1"/>
                    <a:pt x="3570" y="1"/>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7433486" y="2730196"/>
              <a:ext cx="134561" cy="199066"/>
            </a:xfrm>
            <a:custGeom>
              <a:avLst/>
              <a:gdLst/>
              <a:ahLst/>
              <a:cxnLst/>
              <a:rect l="l" t="t" r="r" b="b"/>
              <a:pathLst>
                <a:path w="4871" h="7206" extrusionOk="0">
                  <a:moveTo>
                    <a:pt x="3636" y="0"/>
                  </a:moveTo>
                  <a:cubicBezTo>
                    <a:pt x="1635" y="0"/>
                    <a:pt x="0" y="1635"/>
                    <a:pt x="0" y="3636"/>
                  </a:cubicBezTo>
                  <a:cubicBezTo>
                    <a:pt x="0" y="5638"/>
                    <a:pt x="1601" y="7206"/>
                    <a:pt x="3569" y="7206"/>
                  </a:cubicBezTo>
                  <a:cubicBezTo>
                    <a:pt x="3736" y="7206"/>
                    <a:pt x="3936" y="7206"/>
                    <a:pt x="4136" y="7172"/>
                  </a:cubicBezTo>
                  <a:cubicBezTo>
                    <a:pt x="4570" y="5971"/>
                    <a:pt x="4870" y="4670"/>
                    <a:pt x="4870" y="3336"/>
                  </a:cubicBezTo>
                  <a:lnTo>
                    <a:pt x="4803" y="201"/>
                  </a:lnTo>
                  <a:cubicBezTo>
                    <a:pt x="4403" y="67"/>
                    <a:pt x="4036" y="0"/>
                    <a:pt x="3636" y="0"/>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7101733" y="2122937"/>
              <a:ext cx="180640" cy="191276"/>
            </a:xfrm>
            <a:custGeom>
              <a:avLst/>
              <a:gdLst/>
              <a:ahLst/>
              <a:cxnLst/>
              <a:rect l="l" t="t" r="r" b="b"/>
              <a:pathLst>
                <a:path w="6539" h="6924" extrusionOk="0">
                  <a:moveTo>
                    <a:pt x="4537" y="0"/>
                  </a:moveTo>
                  <a:cubicBezTo>
                    <a:pt x="5171" y="1368"/>
                    <a:pt x="4637" y="3036"/>
                    <a:pt x="3670" y="4170"/>
                  </a:cubicBezTo>
                  <a:cubicBezTo>
                    <a:pt x="2669" y="5337"/>
                    <a:pt x="1335" y="6038"/>
                    <a:pt x="0" y="6772"/>
                  </a:cubicBezTo>
                  <a:cubicBezTo>
                    <a:pt x="539" y="6874"/>
                    <a:pt x="1059" y="6923"/>
                    <a:pt x="1552" y="6923"/>
                  </a:cubicBezTo>
                  <a:cubicBezTo>
                    <a:pt x="3468" y="6923"/>
                    <a:pt x="4981" y="6177"/>
                    <a:pt x="5671" y="4904"/>
                  </a:cubicBezTo>
                  <a:cubicBezTo>
                    <a:pt x="6538" y="3302"/>
                    <a:pt x="6038" y="110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6706414" y="2283772"/>
              <a:ext cx="479183" cy="408657"/>
            </a:xfrm>
            <a:custGeom>
              <a:avLst/>
              <a:gdLst/>
              <a:ahLst/>
              <a:cxnLst/>
              <a:rect l="l" t="t" r="r" b="b"/>
              <a:pathLst>
                <a:path w="17346" h="14793" extrusionOk="0">
                  <a:moveTo>
                    <a:pt x="13643" y="1"/>
                  </a:moveTo>
                  <a:cubicBezTo>
                    <a:pt x="10083" y="1"/>
                    <a:pt x="5267" y="1093"/>
                    <a:pt x="2969" y="3185"/>
                  </a:cubicBezTo>
                  <a:cubicBezTo>
                    <a:pt x="0" y="5953"/>
                    <a:pt x="601" y="11124"/>
                    <a:pt x="2302" y="14793"/>
                  </a:cubicBezTo>
                  <a:cubicBezTo>
                    <a:pt x="5971" y="14793"/>
                    <a:pt x="10541" y="12725"/>
                    <a:pt x="13210" y="10223"/>
                  </a:cubicBezTo>
                  <a:cubicBezTo>
                    <a:pt x="15878" y="7721"/>
                    <a:pt x="17346" y="3818"/>
                    <a:pt x="16345" y="282"/>
                  </a:cubicBezTo>
                  <a:cubicBezTo>
                    <a:pt x="15614" y="94"/>
                    <a:pt x="14682" y="1"/>
                    <a:pt x="13643"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6559888" y="2672128"/>
              <a:ext cx="298599" cy="346638"/>
            </a:xfrm>
            <a:custGeom>
              <a:avLst/>
              <a:gdLst/>
              <a:ahLst/>
              <a:cxnLst/>
              <a:rect l="l" t="t" r="r" b="b"/>
              <a:pathLst>
                <a:path w="10809" h="12548" extrusionOk="0">
                  <a:moveTo>
                    <a:pt x="10808" y="1"/>
                  </a:moveTo>
                  <a:cubicBezTo>
                    <a:pt x="9074" y="1002"/>
                    <a:pt x="7005" y="1435"/>
                    <a:pt x="5137" y="2169"/>
                  </a:cubicBezTo>
                  <a:cubicBezTo>
                    <a:pt x="3269" y="2936"/>
                    <a:pt x="1401" y="4104"/>
                    <a:pt x="634" y="5972"/>
                  </a:cubicBezTo>
                  <a:cubicBezTo>
                    <a:pt x="0" y="7573"/>
                    <a:pt x="267" y="9441"/>
                    <a:pt x="1335" y="10775"/>
                  </a:cubicBezTo>
                  <a:cubicBezTo>
                    <a:pt x="2232" y="11897"/>
                    <a:pt x="3672" y="12548"/>
                    <a:pt x="5100" y="12548"/>
                  </a:cubicBezTo>
                  <a:cubicBezTo>
                    <a:pt x="5370" y="12548"/>
                    <a:pt x="5639" y="12524"/>
                    <a:pt x="5905" y="12477"/>
                  </a:cubicBezTo>
                  <a:cubicBezTo>
                    <a:pt x="4237" y="11676"/>
                    <a:pt x="3303" y="9741"/>
                    <a:pt x="3403" y="7907"/>
                  </a:cubicBezTo>
                  <a:cubicBezTo>
                    <a:pt x="3503" y="6072"/>
                    <a:pt x="4504" y="4337"/>
                    <a:pt x="5938" y="3137"/>
                  </a:cubicBezTo>
                  <a:cubicBezTo>
                    <a:pt x="7272" y="1936"/>
                    <a:pt x="8974" y="1135"/>
                    <a:pt x="10808"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6647433" y="2706245"/>
              <a:ext cx="280145" cy="520206"/>
            </a:xfrm>
            <a:custGeom>
              <a:avLst/>
              <a:gdLst/>
              <a:ahLst/>
              <a:cxnLst/>
              <a:rect l="l" t="t" r="r" b="b"/>
              <a:pathLst>
                <a:path w="10141" h="18831" extrusionOk="0">
                  <a:moveTo>
                    <a:pt x="4737" y="0"/>
                  </a:moveTo>
                  <a:cubicBezTo>
                    <a:pt x="2936" y="2335"/>
                    <a:pt x="1335" y="4904"/>
                    <a:pt x="668" y="7772"/>
                  </a:cubicBezTo>
                  <a:cubicBezTo>
                    <a:pt x="0" y="10675"/>
                    <a:pt x="401" y="13877"/>
                    <a:pt x="2235" y="16212"/>
                  </a:cubicBezTo>
                  <a:cubicBezTo>
                    <a:pt x="3520" y="17824"/>
                    <a:pt x="5591" y="18831"/>
                    <a:pt x="7622" y="18831"/>
                  </a:cubicBezTo>
                  <a:cubicBezTo>
                    <a:pt x="8490" y="18831"/>
                    <a:pt x="9351" y="18646"/>
                    <a:pt x="10141" y="18247"/>
                  </a:cubicBezTo>
                  <a:lnTo>
                    <a:pt x="10141" y="18247"/>
                  </a:lnTo>
                  <a:cubicBezTo>
                    <a:pt x="9879" y="18307"/>
                    <a:pt x="9618" y="18336"/>
                    <a:pt x="9359" y="18336"/>
                  </a:cubicBezTo>
                  <a:cubicBezTo>
                    <a:pt x="7344" y="18336"/>
                    <a:pt x="5495" y="16588"/>
                    <a:pt x="4904" y="14577"/>
                  </a:cubicBezTo>
                  <a:cubicBezTo>
                    <a:pt x="4237" y="12342"/>
                    <a:pt x="4770" y="9907"/>
                    <a:pt x="5338" y="7606"/>
                  </a:cubicBezTo>
                  <a:cubicBezTo>
                    <a:pt x="5905" y="5337"/>
                    <a:pt x="6505" y="2936"/>
                    <a:pt x="4737"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7611311" y="2716384"/>
              <a:ext cx="28" cy="28"/>
            </a:xfrm>
            <a:custGeom>
              <a:avLst/>
              <a:gdLst/>
              <a:ahLst/>
              <a:cxnLst/>
              <a:rect l="l" t="t" r="r" b="b"/>
              <a:pathLst>
                <a:path w="1" h="1" fill="none" extrusionOk="0">
                  <a:moveTo>
                    <a:pt x="1" y="0"/>
                  </a:moveTo>
                  <a:close/>
                </a:path>
              </a:pathLst>
            </a:custGeom>
            <a:noFill/>
            <a:ln w="6675"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7617775" y="2648177"/>
              <a:ext cx="197215" cy="463548"/>
            </a:xfrm>
            <a:custGeom>
              <a:avLst/>
              <a:gdLst/>
              <a:ahLst/>
              <a:cxnLst/>
              <a:rect l="l" t="t" r="r" b="b"/>
              <a:pathLst>
                <a:path w="7139" h="16780" extrusionOk="0">
                  <a:moveTo>
                    <a:pt x="0" y="1"/>
                  </a:moveTo>
                  <a:lnTo>
                    <a:pt x="0" y="1"/>
                  </a:lnTo>
                  <a:cubicBezTo>
                    <a:pt x="34" y="2136"/>
                    <a:pt x="601" y="4137"/>
                    <a:pt x="1502" y="5938"/>
                  </a:cubicBezTo>
                  <a:cubicBezTo>
                    <a:pt x="2335" y="7673"/>
                    <a:pt x="3470" y="9307"/>
                    <a:pt x="4137" y="11142"/>
                  </a:cubicBezTo>
                  <a:cubicBezTo>
                    <a:pt x="4804" y="12977"/>
                    <a:pt x="4971" y="15112"/>
                    <a:pt x="3903" y="16779"/>
                  </a:cubicBezTo>
                  <a:cubicBezTo>
                    <a:pt x="6005" y="16012"/>
                    <a:pt x="7139" y="13510"/>
                    <a:pt x="6905" y="11309"/>
                  </a:cubicBezTo>
                  <a:cubicBezTo>
                    <a:pt x="6705" y="9040"/>
                    <a:pt x="5471" y="7039"/>
                    <a:pt x="4070" y="5304"/>
                  </a:cubicBezTo>
                  <a:cubicBezTo>
                    <a:pt x="2702" y="3537"/>
                    <a:pt x="1101" y="193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7184664" y="2269130"/>
              <a:ext cx="452470" cy="348213"/>
            </a:xfrm>
            <a:custGeom>
              <a:avLst/>
              <a:gdLst/>
              <a:ahLst/>
              <a:cxnLst/>
              <a:rect l="l" t="t" r="r" b="b"/>
              <a:pathLst>
                <a:path w="16379" h="12605" extrusionOk="0">
                  <a:moveTo>
                    <a:pt x="5353" y="0"/>
                  </a:moveTo>
                  <a:cubicBezTo>
                    <a:pt x="3457" y="0"/>
                    <a:pt x="1506" y="150"/>
                    <a:pt x="1" y="546"/>
                  </a:cubicBezTo>
                  <a:cubicBezTo>
                    <a:pt x="3136" y="5749"/>
                    <a:pt x="8473" y="10386"/>
                    <a:pt x="13410" y="12354"/>
                  </a:cubicBezTo>
                  <a:cubicBezTo>
                    <a:pt x="13761" y="12471"/>
                    <a:pt x="14145" y="12605"/>
                    <a:pt x="14516" y="12605"/>
                  </a:cubicBezTo>
                  <a:cubicBezTo>
                    <a:pt x="14674" y="12605"/>
                    <a:pt x="14829" y="12581"/>
                    <a:pt x="14978" y="12521"/>
                  </a:cubicBezTo>
                  <a:cubicBezTo>
                    <a:pt x="15712" y="12187"/>
                    <a:pt x="15912" y="11220"/>
                    <a:pt x="16012" y="10386"/>
                  </a:cubicBezTo>
                  <a:cubicBezTo>
                    <a:pt x="16212" y="8251"/>
                    <a:pt x="16379" y="6050"/>
                    <a:pt x="15478" y="4148"/>
                  </a:cubicBezTo>
                  <a:cubicBezTo>
                    <a:pt x="14344" y="1746"/>
                    <a:pt x="11642" y="412"/>
                    <a:pt x="9007" y="179"/>
                  </a:cubicBezTo>
                  <a:cubicBezTo>
                    <a:pt x="7923" y="70"/>
                    <a:pt x="6651" y="0"/>
                    <a:pt x="53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7153337" y="2901584"/>
              <a:ext cx="197215" cy="96798"/>
            </a:xfrm>
            <a:custGeom>
              <a:avLst/>
              <a:gdLst/>
              <a:ahLst/>
              <a:cxnLst/>
              <a:rect l="l" t="t" r="r" b="b"/>
              <a:pathLst>
                <a:path w="7139" h="3504" extrusionOk="0">
                  <a:moveTo>
                    <a:pt x="307" y="1"/>
                  </a:moveTo>
                  <a:cubicBezTo>
                    <a:pt x="260" y="1"/>
                    <a:pt x="212" y="12"/>
                    <a:pt x="167" y="34"/>
                  </a:cubicBezTo>
                  <a:cubicBezTo>
                    <a:pt x="34" y="134"/>
                    <a:pt x="0" y="301"/>
                    <a:pt x="101" y="435"/>
                  </a:cubicBezTo>
                  <a:cubicBezTo>
                    <a:pt x="1201" y="2336"/>
                    <a:pt x="3370" y="3503"/>
                    <a:pt x="5604" y="3503"/>
                  </a:cubicBezTo>
                  <a:cubicBezTo>
                    <a:pt x="6038" y="3503"/>
                    <a:pt x="6505" y="3470"/>
                    <a:pt x="6872" y="3370"/>
                  </a:cubicBezTo>
                  <a:cubicBezTo>
                    <a:pt x="7039" y="3337"/>
                    <a:pt x="7139" y="3203"/>
                    <a:pt x="7106" y="3036"/>
                  </a:cubicBezTo>
                  <a:cubicBezTo>
                    <a:pt x="7050" y="2897"/>
                    <a:pt x="6971" y="2828"/>
                    <a:pt x="6850" y="2828"/>
                  </a:cubicBezTo>
                  <a:cubicBezTo>
                    <a:pt x="6826" y="2828"/>
                    <a:pt x="6800" y="2831"/>
                    <a:pt x="6772" y="2836"/>
                  </a:cubicBezTo>
                  <a:cubicBezTo>
                    <a:pt x="6402" y="2916"/>
                    <a:pt x="6024" y="2954"/>
                    <a:pt x="5644" y="2954"/>
                  </a:cubicBezTo>
                  <a:cubicBezTo>
                    <a:pt x="3627" y="2954"/>
                    <a:pt x="1573" y="1875"/>
                    <a:pt x="534" y="134"/>
                  </a:cubicBezTo>
                  <a:cubicBezTo>
                    <a:pt x="490" y="45"/>
                    <a:pt x="401" y="1"/>
                    <a:pt x="307"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6715613" y="2573478"/>
              <a:ext cx="238708" cy="158457"/>
            </a:xfrm>
            <a:custGeom>
              <a:avLst/>
              <a:gdLst/>
              <a:ahLst/>
              <a:cxnLst/>
              <a:rect l="l" t="t" r="r" b="b"/>
              <a:pathLst>
                <a:path w="8641" h="5736" extrusionOk="0">
                  <a:moveTo>
                    <a:pt x="6196" y="0"/>
                  </a:moveTo>
                  <a:cubicBezTo>
                    <a:pt x="5922" y="0"/>
                    <a:pt x="5643" y="54"/>
                    <a:pt x="5371" y="170"/>
                  </a:cubicBezTo>
                  <a:lnTo>
                    <a:pt x="1669" y="1637"/>
                  </a:lnTo>
                  <a:cubicBezTo>
                    <a:pt x="535" y="2071"/>
                    <a:pt x="1" y="3372"/>
                    <a:pt x="535" y="4506"/>
                  </a:cubicBezTo>
                  <a:lnTo>
                    <a:pt x="535" y="4539"/>
                  </a:lnTo>
                  <a:cubicBezTo>
                    <a:pt x="908" y="5286"/>
                    <a:pt x="1690" y="5736"/>
                    <a:pt x="2492" y="5736"/>
                  </a:cubicBezTo>
                  <a:cubicBezTo>
                    <a:pt x="2765" y="5736"/>
                    <a:pt x="3041" y="5684"/>
                    <a:pt x="3303" y="5573"/>
                  </a:cubicBezTo>
                  <a:lnTo>
                    <a:pt x="7006" y="4072"/>
                  </a:lnTo>
                  <a:cubicBezTo>
                    <a:pt x="8107" y="3639"/>
                    <a:pt x="8640" y="2404"/>
                    <a:pt x="8173" y="1337"/>
                  </a:cubicBezTo>
                  <a:cubicBezTo>
                    <a:pt x="7821" y="508"/>
                    <a:pt x="7034" y="0"/>
                    <a:pt x="6196"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6882415" y="2492315"/>
              <a:ext cx="667199" cy="352274"/>
            </a:xfrm>
            <a:custGeom>
              <a:avLst/>
              <a:gdLst/>
              <a:ahLst/>
              <a:cxnLst/>
              <a:rect l="l" t="t" r="r" b="b"/>
              <a:pathLst>
                <a:path w="24152" h="12752" extrusionOk="0">
                  <a:moveTo>
                    <a:pt x="13918" y="0"/>
                  </a:moveTo>
                  <a:cubicBezTo>
                    <a:pt x="9110" y="0"/>
                    <a:pt x="4288" y="1065"/>
                    <a:pt x="0" y="3007"/>
                  </a:cubicBezTo>
                  <a:cubicBezTo>
                    <a:pt x="601" y="5576"/>
                    <a:pt x="1335" y="8144"/>
                    <a:pt x="3003" y="10146"/>
                  </a:cubicBezTo>
                  <a:cubicBezTo>
                    <a:pt x="4286" y="11685"/>
                    <a:pt x="6259" y="12751"/>
                    <a:pt x="8226" y="12751"/>
                  </a:cubicBezTo>
                  <a:cubicBezTo>
                    <a:pt x="8815" y="12751"/>
                    <a:pt x="9405" y="12655"/>
                    <a:pt x="9974" y="12448"/>
                  </a:cubicBezTo>
                  <a:cubicBezTo>
                    <a:pt x="11309" y="11947"/>
                    <a:pt x="12476" y="10813"/>
                    <a:pt x="13944" y="10780"/>
                  </a:cubicBezTo>
                  <a:cubicBezTo>
                    <a:pt x="13960" y="10779"/>
                    <a:pt x="13977" y="10779"/>
                    <a:pt x="13993" y="10779"/>
                  </a:cubicBezTo>
                  <a:cubicBezTo>
                    <a:pt x="15871" y="10779"/>
                    <a:pt x="17363" y="12648"/>
                    <a:pt x="19281" y="12648"/>
                  </a:cubicBezTo>
                  <a:cubicBezTo>
                    <a:pt x="19306" y="12648"/>
                    <a:pt x="19331" y="12649"/>
                    <a:pt x="19357" y="12649"/>
                  </a:cubicBezTo>
                  <a:cubicBezTo>
                    <a:pt x="20432" y="12649"/>
                    <a:pt x="21499" y="11960"/>
                    <a:pt x="22183" y="11080"/>
                  </a:cubicBezTo>
                  <a:cubicBezTo>
                    <a:pt x="22883" y="10146"/>
                    <a:pt x="23217" y="9012"/>
                    <a:pt x="23517" y="7944"/>
                  </a:cubicBezTo>
                  <a:cubicBezTo>
                    <a:pt x="23984" y="6010"/>
                    <a:pt x="24151" y="3775"/>
                    <a:pt x="22850" y="2274"/>
                  </a:cubicBezTo>
                  <a:cubicBezTo>
                    <a:pt x="21816" y="1006"/>
                    <a:pt x="20148" y="606"/>
                    <a:pt x="18547" y="339"/>
                  </a:cubicBezTo>
                  <a:cubicBezTo>
                    <a:pt x="17018" y="111"/>
                    <a:pt x="15469" y="0"/>
                    <a:pt x="13918"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6778295" y="3321792"/>
              <a:ext cx="1021020" cy="902177"/>
            </a:xfrm>
            <a:custGeom>
              <a:avLst/>
              <a:gdLst/>
              <a:ahLst/>
              <a:cxnLst/>
              <a:rect l="l" t="t" r="r" b="b"/>
              <a:pathLst>
                <a:path w="36960" h="32658" extrusionOk="0">
                  <a:moveTo>
                    <a:pt x="9840" y="1"/>
                  </a:moveTo>
                  <a:cubicBezTo>
                    <a:pt x="9840" y="1"/>
                    <a:pt x="2068" y="9441"/>
                    <a:pt x="1001" y="12777"/>
                  </a:cubicBezTo>
                  <a:cubicBezTo>
                    <a:pt x="0" y="15845"/>
                    <a:pt x="234" y="19181"/>
                    <a:pt x="1068" y="22317"/>
                  </a:cubicBezTo>
                  <a:cubicBezTo>
                    <a:pt x="1901" y="25452"/>
                    <a:pt x="3436" y="29722"/>
                    <a:pt x="4870" y="32658"/>
                  </a:cubicBezTo>
                  <a:lnTo>
                    <a:pt x="33791" y="32658"/>
                  </a:lnTo>
                  <a:lnTo>
                    <a:pt x="36960" y="20382"/>
                  </a:lnTo>
                  <a:lnTo>
                    <a:pt x="28687" y="1"/>
                  </a:lnTo>
                  <a:lnTo>
                    <a:pt x="13610" y="15345"/>
                  </a:lnTo>
                  <a:lnTo>
                    <a:pt x="9840"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6792108" y="3859049"/>
              <a:ext cx="1007207" cy="364926"/>
            </a:xfrm>
            <a:custGeom>
              <a:avLst/>
              <a:gdLst/>
              <a:ahLst/>
              <a:cxnLst/>
              <a:rect l="l" t="t" r="r" b="b"/>
              <a:pathLst>
                <a:path w="36460" h="13210" extrusionOk="0">
                  <a:moveTo>
                    <a:pt x="0" y="0"/>
                  </a:moveTo>
                  <a:lnTo>
                    <a:pt x="0" y="0"/>
                  </a:lnTo>
                  <a:cubicBezTo>
                    <a:pt x="167" y="967"/>
                    <a:pt x="334" y="1901"/>
                    <a:pt x="568" y="2869"/>
                  </a:cubicBezTo>
                  <a:cubicBezTo>
                    <a:pt x="1401" y="6004"/>
                    <a:pt x="2936" y="10307"/>
                    <a:pt x="4370" y="13210"/>
                  </a:cubicBezTo>
                  <a:lnTo>
                    <a:pt x="33291" y="13210"/>
                  </a:lnTo>
                  <a:lnTo>
                    <a:pt x="36460" y="967"/>
                  </a:lnTo>
                  <a:lnTo>
                    <a:pt x="36426" y="834"/>
                  </a:lnTo>
                  <a:cubicBezTo>
                    <a:pt x="29922" y="3136"/>
                    <a:pt x="19614" y="3970"/>
                    <a:pt x="13110" y="4570"/>
                  </a:cubicBezTo>
                  <a:cubicBezTo>
                    <a:pt x="12726" y="4607"/>
                    <a:pt x="12342" y="4625"/>
                    <a:pt x="11959" y="4625"/>
                  </a:cubicBezTo>
                  <a:cubicBezTo>
                    <a:pt x="7194" y="4625"/>
                    <a:pt x="2625" y="188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6927555" y="2471789"/>
              <a:ext cx="667199" cy="353434"/>
            </a:xfrm>
            <a:custGeom>
              <a:avLst/>
              <a:gdLst/>
              <a:ahLst/>
              <a:cxnLst/>
              <a:rect l="l" t="t" r="r" b="b"/>
              <a:pathLst>
                <a:path w="24152" h="12794" extrusionOk="0">
                  <a:moveTo>
                    <a:pt x="13946" y="1"/>
                  </a:moveTo>
                  <a:cubicBezTo>
                    <a:pt x="9129" y="1"/>
                    <a:pt x="4297" y="1104"/>
                    <a:pt x="1" y="3050"/>
                  </a:cubicBezTo>
                  <a:cubicBezTo>
                    <a:pt x="601" y="5585"/>
                    <a:pt x="1335" y="8187"/>
                    <a:pt x="3003" y="10188"/>
                  </a:cubicBezTo>
                  <a:cubicBezTo>
                    <a:pt x="4286" y="11728"/>
                    <a:pt x="6260" y="12794"/>
                    <a:pt x="8226" y="12794"/>
                  </a:cubicBezTo>
                  <a:cubicBezTo>
                    <a:pt x="8816" y="12794"/>
                    <a:pt x="9405" y="12698"/>
                    <a:pt x="9975" y="12490"/>
                  </a:cubicBezTo>
                  <a:cubicBezTo>
                    <a:pt x="11309" y="11990"/>
                    <a:pt x="12477" y="10856"/>
                    <a:pt x="13911" y="10822"/>
                  </a:cubicBezTo>
                  <a:cubicBezTo>
                    <a:pt x="13944" y="10821"/>
                    <a:pt x="13976" y="10821"/>
                    <a:pt x="14009" y="10821"/>
                  </a:cubicBezTo>
                  <a:cubicBezTo>
                    <a:pt x="15897" y="10821"/>
                    <a:pt x="17379" y="12690"/>
                    <a:pt x="19281" y="12690"/>
                  </a:cubicBezTo>
                  <a:cubicBezTo>
                    <a:pt x="19307" y="12691"/>
                    <a:pt x="19332" y="12691"/>
                    <a:pt x="19357" y="12691"/>
                  </a:cubicBezTo>
                  <a:cubicBezTo>
                    <a:pt x="20432" y="12691"/>
                    <a:pt x="21499" y="12002"/>
                    <a:pt x="22183" y="11089"/>
                  </a:cubicBezTo>
                  <a:cubicBezTo>
                    <a:pt x="22884" y="10188"/>
                    <a:pt x="23218" y="9054"/>
                    <a:pt x="23518" y="7920"/>
                  </a:cubicBezTo>
                  <a:cubicBezTo>
                    <a:pt x="23985" y="6019"/>
                    <a:pt x="24152" y="3750"/>
                    <a:pt x="22851" y="2249"/>
                  </a:cubicBezTo>
                  <a:cubicBezTo>
                    <a:pt x="21817" y="1015"/>
                    <a:pt x="20149" y="582"/>
                    <a:pt x="18548" y="348"/>
                  </a:cubicBezTo>
                  <a:cubicBezTo>
                    <a:pt x="17027" y="114"/>
                    <a:pt x="15488" y="1"/>
                    <a:pt x="13946"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7121071" y="2472508"/>
              <a:ext cx="328102" cy="353572"/>
            </a:xfrm>
            <a:custGeom>
              <a:avLst/>
              <a:gdLst/>
              <a:ahLst/>
              <a:cxnLst/>
              <a:rect l="l" t="t" r="r" b="b"/>
              <a:pathLst>
                <a:path w="11877" h="12799" extrusionOk="0">
                  <a:moveTo>
                    <a:pt x="6939" y="1"/>
                  </a:moveTo>
                  <a:cubicBezTo>
                    <a:pt x="5457" y="1"/>
                    <a:pt x="3976" y="109"/>
                    <a:pt x="2503" y="322"/>
                  </a:cubicBezTo>
                  <a:lnTo>
                    <a:pt x="1" y="12664"/>
                  </a:lnTo>
                  <a:cubicBezTo>
                    <a:pt x="426" y="12749"/>
                    <a:pt x="851" y="12798"/>
                    <a:pt x="1274" y="12798"/>
                  </a:cubicBezTo>
                  <a:cubicBezTo>
                    <a:pt x="1846" y="12798"/>
                    <a:pt x="2413" y="12708"/>
                    <a:pt x="2970" y="12497"/>
                  </a:cubicBezTo>
                  <a:cubicBezTo>
                    <a:pt x="4304" y="11997"/>
                    <a:pt x="5472" y="10863"/>
                    <a:pt x="6906" y="10830"/>
                  </a:cubicBezTo>
                  <a:cubicBezTo>
                    <a:pt x="7473" y="10830"/>
                    <a:pt x="8007" y="10963"/>
                    <a:pt x="8507" y="11196"/>
                  </a:cubicBezTo>
                  <a:lnTo>
                    <a:pt x="11876" y="389"/>
                  </a:lnTo>
                  <a:cubicBezTo>
                    <a:pt x="11776" y="389"/>
                    <a:pt x="11643" y="355"/>
                    <a:pt x="11543" y="355"/>
                  </a:cubicBezTo>
                  <a:cubicBezTo>
                    <a:pt x="10014" y="118"/>
                    <a:pt x="8476" y="1"/>
                    <a:pt x="693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7129386" y="2276423"/>
              <a:ext cx="228542" cy="357965"/>
            </a:xfrm>
            <a:custGeom>
              <a:avLst/>
              <a:gdLst/>
              <a:ahLst/>
              <a:cxnLst/>
              <a:rect l="l" t="t" r="r" b="b"/>
              <a:pathLst>
                <a:path w="8273" h="12958" extrusionOk="0">
                  <a:moveTo>
                    <a:pt x="2153" y="0"/>
                  </a:moveTo>
                  <a:cubicBezTo>
                    <a:pt x="1608" y="0"/>
                    <a:pt x="1191" y="267"/>
                    <a:pt x="1535" y="782"/>
                  </a:cubicBezTo>
                  <a:cubicBezTo>
                    <a:pt x="67" y="3184"/>
                    <a:pt x="0" y="6386"/>
                    <a:pt x="1368" y="8821"/>
                  </a:cubicBezTo>
                  <a:cubicBezTo>
                    <a:pt x="2735" y="11289"/>
                    <a:pt x="5504" y="12924"/>
                    <a:pt x="8273" y="12957"/>
                  </a:cubicBezTo>
                  <a:cubicBezTo>
                    <a:pt x="6004" y="11289"/>
                    <a:pt x="4537" y="8487"/>
                    <a:pt x="4470" y="5619"/>
                  </a:cubicBezTo>
                  <a:cubicBezTo>
                    <a:pt x="4403" y="4651"/>
                    <a:pt x="4537" y="3651"/>
                    <a:pt x="4470" y="2683"/>
                  </a:cubicBezTo>
                  <a:cubicBezTo>
                    <a:pt x="4337" y="1749"/>
                    <a:pt x="3903" y="749"/>
                    <a:pt x="3069" y="248"/>
                  </a:cubicBezTo>
                  <a:cubicBezTo>
                    <a:pt x="2796" y="82"/>
                    <a:pt x="2454" y="0"/>
                    <a:pt x="2153" y="0"/>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7221517" y="2306176"/>
              <a:ext cx="300449" cy="320837"/>
            </a:xfrm>
            <a:custGeom>
              <a:avLst/>
              <a:gdLst/>
              <a:ahLst/>
              <a:cxnLst/>
              <a:rect l="l" t="t" r="r" b="b"/>
              <a:pathLst>
                <a:path w="10876" h="11614" extrusionOk="0">
                  <a:moveTo>
                    <a:pt x="227" y="1"/>
                  </a:moveTo>
                  <a:cubicBezTo>
                    <a:pt x="108" y="1"/>
                    <a:pt x="29" y="44"/>
                    <a:pt x="1" y="139"/>
                  </a:cubicBezTo>
                  <a:cubicBezTo>
                    <a:pt x="635" y="2874"/>
                    <a:pt x="1335" y="5676"/>
                    <a:pt x="3070" y="7944"/>
                  </a:cubicBezTo>
                  <a:cubicBezTo>
                    <a:pt x="4654" y="10006"/>
                    <a:pt x="7229" y="11614"/>
                    <a:pt x="9931" y="11614"/>
                  </a:cubicBezTo>
                  <a:cubicBezTo>
                    <a:pt x="10244" y="11614"/>
                    <a:pt x="10560" y="11592"/>
                    <a:pt x="10875" y="11547"/>
                  </a:cubicBezTo>
                  <a:cubicBezTo>
                    <a:pt x="8874" y="10913"/>
                    <a:pt x="7440" y="9245"/>
                    <a:pt x="6439" y="7544"/>
                  </a:cubicBezTo>
                  <a:cubicBezTo>
                    <a:pt x="5438" y="5843"/>
                    <a:pt x="4738" y="3941"/>
                    <a:pt x="3503" y="2374"/>
                  </a:cubicBezTo>
                  <a:cubicBezTo>
                    <a:pt x="2419" y="1094"/>
                    <a:pt x="824" y="1"/>
                    <a:pt x="227" y="1"/>
                  </a:cubicBez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7279585" y="3807444"/>
              <a:ext cx="692973" cy="804468"/>
            </a:xfrm>
            <a:custGeom>
              <a:avLst/>
              <a:gdLst/>
              <a:ahLst/>
              <a:cxnLst/>
              <a:rect l="l" t="t" r="r" b="b"/>
              <a:pathLst>
                <a:path w="25085" h="29121" extrusionOk="0">
                  <a:moveTo>
                    <a:pt x="12576" y="0"/>
                  </a:moveTo>
                  <a:lnTo>
                    <a:pt x="12576" y="33"/>
                  </a:lnTo>
                  <a:lnTo>
                    <a:pt x="12576" y="9840"/>
                  </a:lnTo>
                  <a:lnTo>
                    <a:pt x="0" y="23217"/>
                  </a:lnTo>
                  <a:lnTo>
                    <a:pt x="7005" y="29121"/>
                  </a:lnTo>
                  <a:lnTo>
                    <a:pt x="21082" y="16612"/>
                  </a:lnTo>
                  <a:cubicBezTo>
                    <a:pt x="23617" y="14344"/>
                    <a:pt x="25085" y="11075"/>
                    <a:pt x="25085" y="7672"/>
                  </a:cubicBezTo>
                  <a:lnTo>
                    <a:pt x="2508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7627002" y="3850733"/>
              <a:ext cx="345561" cy="169590"/>
            </a:xfrm>
            <a:custGeom>
              <a:avLst/>
              <a:gdLst/>
              <a:ahLst/>
              <a:cxnLst/>
              <a:rect l="l" t="t" r="r" b="b"/>
              <a:pathLst>
                <a:path w="12509" h="6139" extrusionOk="0">
                  <a:moveTo>
                    <a:pt x="0" y="1"/>
                  </a:moveTo>
                  <a:lnTo>
                    <a:pt x="0" y="6139"/>
                  </a:lnTo>
                  <a:lnTo>
                    <a:pt x="12509" y="5371"/>
                  </a:lnTo>
                  <a:lnTo>
                    <a:pt x="12509"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7510893" y="3321792"/>
              <a:ext cx="549213" cy="646922"/>
            </a:xfrm>
            <a:custGeom>
              <a:avLst/>
              <a:gdLst/>
              <a:ahLst/>
              <a:cxnLst/>
              <a:rect l="l" t="t" r="r" b="b"/>
              <a:pathLst>
                <a:path w="19881" h="23418" extrusionOk="0">
                  <a:moveTo>
                    <a:pt x="2168" y="1"/>
                  </a:moveTo>
                  <a:lnTo>
                    <a:pt x="0" y="23418"/>
                  </a:lnTo>
                  <a:lnTo>
                    <a:pt x="19881" y="22183"/>
                  </a:lnTo>
                  <a:lnTo>
                    <a:pt x="13176" y="4437"/>
                  </a:lnTo>
                  <a:cubicBezTo>
                    <a:pt x="11942" y="1735"/>
                    <a:pt x="9273" y="1"/>
                    <a:pt x="6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7510893" y="3321792"/>
              <a:ext cx="313323" cy="646922"/>
            </a:xfrm>
            <a:custGeom>
              <a:avLst/>
              <a:gdLst/>
              <a:ahLst/>
              <a:cxnLst/>
              <a:rect l="l" t="t" r="r" b="b"/>
              <a:pathLst>
                <a:path w="11342" h="23418" extrusionOk="0">
                  <a:moveTo>
                    <a:pt x="2168" y="1"/>
                  </a:moveTo>
                  <a:lnTo>
                    <a:pt x="0" y="23418"/>
                  </a:lnTo>
                  <a:lnTo>
                    <a:pt x="0" y="23418"/>
                  </a:lnTo>
                  <a:lnTo>
                    <a:pt x="11341" y="22684"/>
                  </a:lnTo>
                  <a:lnTo>
                    <a:pt x="3402" y="1"/>
                  </a:lnTo>
                  <a:close/>
                </a:path>
              </a:pathLst>
            </a:custGeom>
            <a:solidFill>
              <a:srgbClr val="3F3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7140436" y="3733713"/>
              <a:ext cx="25829" cy="488410"/>
            </a:xfrm>
            <a:custGeom>
              <a:avLst/>
              <a:gdLst/>
              <a:ahLst/>
              <a:cxnLst/>
              <a:rect l="l" t="t" r="r" b="b"/>
              <a:pathLst>
                <a:path w="935" h="17680" extrusionOk="0">
                  <a:moveTo>
                    <a:pt x="434" y="0"/>
                  </a:moveTo>
                  <a:cubicBezTo>
                    <a:pt x="267" y="34"/>
                    <a:pt x="101" y="201"/>
                    <a:pt x="101" y="401"/>
                  </a:cubicBezTo>
                  <a:lnTo>
                    <a:pt x="0" y="17246"/>
                  </a:lnTo>
                  <a:cubicBezTo>
                    <a:pt x="0" y="17513"/>
                    <a:pt x="167" y="17680"/>
                    <a:pt x="434" y="17680"/>
                  </a:cubicBezTo>
                  <a:cubicBezTo>
                    <a:pt x="668" y="17680"/>
                    <a:pt x="834" y="17513"/>
                    <a:pt x="834" y="17246"/>
                  </a:cubicBezTo>
                  <a:lnTo>
                    <a:pt x="934" y="401"/>
                  </a:lnTo>
                  <a:cubicBezTo>
                    <a:pt x="934" y="267"/>
                    <a:pt x="901" y="201"/>
                    <a:pt x="801" y="101"/>
                  </a:cubicBezTo>
                  <a:lnTo>
                    <a:pt x="501" y="401"/>
                  </a:lnTo>
                  <a:lnTo>
                    <a:pt x="434" y="0"/>
                  </a:lnTo>
                  <a:close/>
                </a:path>
              </a:pathLst>
            </a:custGeom>
            <a:solidFill>
              <a:srgbClr val="778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6736829" y="2652182"/>
              <a:ext cx="223017" cy="236553"/>
            </a:xfrm>
            <a:custGeom>
              <a:avLst/>
              <a:gdLst/>
              <a:ahLst/>
              <a:cxnLst/>
              <a:rect l="l" t="t" r="r" b="b"/>
              <a:pathLst>
                <a:path w="8073" h="8563" extrusionOk="0">
                  <a:moveTo>
                    <a:pt x="3830" y="0"/>
                  </a:moveTo>
                  <a:cubicBezTo>
                    <a:pt x="2380" y="0"/>
                    <a:pt x="1150" y="1024"/>
                    <a:pt x="701" y="2157"/>
                  </a:cubicBezTo>
                  <a:cubicBezTo>
                    <a:pt x="0" y="3859"/>
                    <a:pt x="600" y="5960"/>
                    <a:pt x="2035" y="7294"/>
                  </a:cubicBezTo>
                  <a:cubicBezTo>
                    <a:pt x="3308" y="8507"/>
                    <a:pt x="5078" y="8562"/>
                    <a:pt x="6968" y="8562"/>
                  </a:cubicBezTo>
                  <a:cubicBezTo>
                    <a:pt x="7157" y="8562"/>
                    <a:pt x="7348" y="8562"/>
                    <a:pt x="7539" y="8562"/>
                  </a:cubicBezTo>
                  <a:cubicBezTo>
                    <a:pt x="7672" y="5293"/>
                    <a:pt x="8072" y="4159"/>
                    <a:pt x="6371" y="1123"/>
                  </a:cubicBezTo>
                  <a:cubicBezTo>
                    <a:pt x="5521" y="321"/>
                    <a:pt x="4641" y="0"/>
                    <a:pt x="383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7273121" y="4055326"/>
              <a:ext cx="389816" cy="408242"/>
            </a:xfrm>
            <a:custGeom>
              <a:avLst/>
              <a:gdLst/>
              <a:ahLst/>
              <a:cxnLst/>
              <a:rect l="l" t="t" r="r" b="b"/>
              <a:pathLst>
                <a:path w="14111" h="14778" extrusionOk="0">
                  <a:moveTo>
                    <a:pt x="13761" y="0"/>
                  </a:moveTo>
                  <a:cubicBezTo>
                    <a:pt x="13686" y="0"/>
                    <a:pt x="13611" y="34"/>
                    <a:pt x="13544" y="100"/>
                  </a:cubicBezTo>
                  <a:lnTo>
                    <a:pt x="134" y="14277"/>
                  </a:lnTo>
                  <a:cubicBezTo>
                    <a:pt x="1" y="14410"/>
                    <a:pt x="1" y="14577"/>
                    <a:pt x="134" y="14677"/>
                  </a:cubicBezTo>
                  <a:cubicBezTo>
                    <a:pt x="201" y="14744"/>
                    <a:pt x="268" y="14777"/>
                    <a:pt x="334" y="14777"/>
                  </a:cubicBezTo>
                  <a:cubicBezTo>
                    <a:pt x="435" y="14777"/>
                    <a:pt x="501" y="14744"/>
                    <a:pt x="535" y="14677"/>
                  </a:cubicBezTo>
                  <a:lnTo>
                    <a:pt x="13978" y="501"/>
                  </a:lnTo>
                  <a:cubicBezTo>
                    <a:pt x="14111" y="400"/>
                    <a:pt x="14111" y="234"/>
                    <a:pt x="13978" y="100"/>
                  </a:cubicBezTo>
                  <a:cubicBezTo>
                    <a:pt x="13911" y="34"/>
                    <a:pt x="13836" y="0"/>
                    <a:pt x="1376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6785643" y="2694256"/>
              <a:ext cx="95886" cy="152076"/>
            </a:xfrm>
            <a:custGeom>
              <a:avLst/>
              <a:gdLst/>
              <a:ahLst/>
              <a:cxnLst/>
              <a:rect l="l" t="t" r="r" b="b"/>
              <a:pathLst>
                <a:path w="3471" h="5505" extrusionOk="0">
                  <a:moveTo>
                    <a:pt x="468" y="1"/>
                  </a:moveTo>
                  <a:cubicBezTo>
                    <a:pt x="301" y="1"/>
                    <a:pt x="168" y="101"/>
                    <a:pt x="134" y="267"/>
                  </a:cubicBezTo>
                  <a:cubicBezTo>
                    <a:pt x="134" y="301"/>
                    <a:pt x="1" y="1135"/>
                    <a:pt x="301" y="2169"/>
                  </a:cubicBezTo>
                  <a:cubicBezTo>
                    <a:pt x="601" y="3169"/>
                    <a:pt x="1269" y="4537"/>
                    <a:pt x="3003" y="5471"/>
                  </a:cubicBezTo>
                  <a:cubicBezTo>
                    <a:pt x="3070" y="5504"/>
                    <a:pt x="3103" y="5504"/>
                    <a:pt x="3137" y="5504"/>
                  </a:cubicBezTo>
                  <a:cubicBezTo>
                    <a:pt x="3237" y="5504"/>
                    <a:pt x="3337" y="5471"/>
                    <a:pt x="3403" y="5304"/>
                  </a:cubicBezTo>
                  <a:cubicBezTo>
                    <a:pt x="3470" y="5171"/>
                    <a:pt x="3403" y="5004"/>
                    <a:pt x="3270" y="4904"/>
                  </a:cubicBezTo>
                  <a:cubicBezTo>
                    <a:pt x="635" y="3503"/>
                    <a:pt x="635" y="34"/>
                    <a:pt x="4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6559888" y="2283523"/>
              <a:ext cx="552003" cy="935079"/>
            </a:xfrm>
            <a:custGeom>
              <a:avLst/>
              <a:gdLst/>
              <a:ahLst/>
              <a:cxnLst/>
              <a:rect l="l" t="t" r="r" b="b"/>
              <a:pathLst>
                <a:path w="19982" h="33849" extrusionOk="0">
                  <a:moveTo>
                    <a:pt x="6839" y="16470"/>
                  </a:moveTo>
                  <a:cubicBezTo>
                    <a:pt x="6805" y="16570"/>
                    <a:pt x="6805" y="16670"/>
                    <a:pt x="6805" y="16803"/>
                  </a:cubicBezTo>
                  <a:cubicBezTo>
                    <a:pt x="5471" y="18705"/>
                    <a:pt x="4404" y="20806"/>
                    <a:pt x="3837" y="23074"/>
                  </a:cubicBezTo>
                  <a:cubicBezTo>
                    <a:pt x="3770" y="23408"/>
                    <a:pt x="3736" y="23708"/>
                    <a:pt x="3670" y="24042"/>
                  </a:cubicBezTo>
                  <a:cubicBezTo>
                    <a:pt x="3436" y="23375"/>
                    <a:pt x="3303" y="22674"/>
                    <a:pt x="3336" y="21974"/>
                  </a:cubicBezTo>
                  <a:cubicBezTo>
                    <a:pt x="3470" y="20139"/>
                    <a:pt x="4470" y="18404"/>
                    <a:pt x="5905" y="17204"/>
                  </a:cubicBezTo>
                  <a:cubicBezTo>
                    <a:pt x="6172" y="16970"/>
                    <a:pt x="6505" y="16703"/>
                    <a:pt x="6839" y="16470"/>
                  </a:cubicBezTo>
                  <a:close/>
                  <a:moveTo>
                    <a:pt x="18955" y="1"/>
                  </a:moveTo>
                  <a:cubicBezTo>
                    <a:pt x="15372" y="1"/>
                    <a:pt x="10577" y="1076"/>
                    <a:pt x="8273" y="3227"/>
                  </a:cubicBezTo>
                  <a:cubicBezTo>
                    <a:pt x="5905" y="5462"/>
                    <a:pt x="5805" y="9164"/>
                    <a:pt x="6739" y="12467"/>
                  </a:cubicBezTo>
                  <a:cubicBezTo>
                    <a:pt x="6005" y="13034"/>
                    <a:pt x="5738" y="14068"/>
                    <a:pt x="6172" y="14969"/>
                  </a:cubicBezTo>
                  <a:lnTo>
                    <a:pt x="6172" y="15002"/>
                  </a:lnTo>
                  <a:cubicBezTo>
                    <a:pt x="6305" y="15235"/>
                    <a:pt x="6505" y="15502"/>
                    <a:pt x="6739" y="15669"/>
                  </a:cubicBezTo>
                  <a:cubicBezTo>
                    <a:pt x="6172" y="15836"/>
                    <a:pt x="5671" y="16036"/>
                    <a:pt x="5137" y="16203"/>
                  </a:cubicBezTo>
                  <a:cubicBezTo>
                    <a:pt x="3269" y="16970"/>
                    <a:pt x="1368" y="18138"/>
                    <a:pt x="634" y="20006"/>
                  </a:cubicBezTo>
                  <a:cubicBezTo>
                    <a:pt x="0" y="21573"/>
                    <a:pt x="267" y="23475"/>
                    <a:pt x="1335" y="24809"/>
                  </a:cubicBezTo>
                  <a:cubicBezTo>
                    <a:pt x="1935" y="25510"/>
                    <a:pt x="2702" y="26043"/>
                    <a:pt x="3603" y="26343"/>
                  </a:cubicBezTo>
                  <a:cubicBezTo>
                    <a:pt x="3703" y="28211"/>
                    <a:pt x="4270" y="30013"/>
                    <a:pt x="5438" y="31480"/>
                  </a:cubicBezTo>
                  <a:cubicBezTo>
                    <a:pt x="6338" y="32581"/>
                    <a:pt x="7606" y="33415"/>
                    <a:pt x="9007" y="33849"/>
                  </a:cubicBezTo>
                  <a:cubicBezTo>
                    <a:pt x="9007" y="33182"/>
                    <a:pt x="9040" y="32481"/>
                    <a:pt x="9107" y="31814"/>
                  </a:cubicBezTo>
                  <a:cubicBezTo>
                    <a:pt x="8640" y="31214"/>
                    <a:pt x="8273" y="30546"/>
                    <a:pt x="8106" y="29879"/>
                  </a:cubicBezTo>
                  <a:cubicBezTo>
                    <a:pt x="7773" y="28745"/>
                    <a:pt x="7706" y="27644"/>
                    <a:pt x="7839" y="26477"/>
                  </a:cubicBezTo>
                  <a:lnTo>
                    <a:pt x="7839" y="26477"/>
                  </a:lnTo>
                  <a:cubicBezTo>
                    <a:pt x="8173" y="27644"/>
                    <a:pt x="8707" y="28712"/>
                    <a:pt x="9441" y="29713"/>
                  </a:cubicBezTo>
                  <a:cubicBezTo>
                    <a:pt x="10008" y="27111"/>
                    <a:pt x="11142" y="24576"/>
                    <a:pt x="13043" y="22174"/>
                  </a:cubicBezTo>
                  <a:cubicBezTo>
                    <a:pt x="18680" y="15202"/>
                    <a:pt x="19981" y="6796"/>
                    <a:pt x="19848" y="25"/>
                  </a:cubicBezTo>
                  <a:cubicBezTo>
                    <a:pt x="19561" y="9"/>
                    <a:pt x="19263" y="1"/>
                    <a:pt x="1895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6148906" y="3343920"/>
              <a:ext cx="911376" cy="1251413"/>
            </a:xfrm>
            <a:custGeom>
              <a:avLst/>
              <a:gdLst/>
              <a:ahLst/>
              <a:cxnLst/>
              <a:rect l="l" t="t" r="r" b="b"/>
              <a:pathLst>
                <a:path w="32991" h="45300" extrusionOk="0">
                  <a:moveTo>
                    <a:pt x="24318" y="0"/>
                  </a:moveTo>
                  <a:cubicBezTo>
                    <a:pt x="23384" y="467"/>
                    <a:pt x="22516" y="1101"/>
                    <a:pt x="21849" y="1868"/>
                  </a:cubicBezTo>
                  <a:lnTo>
                    <a:pt x="9707" y="16846"/>
                  </a:lnTo>
                  <a:lnTo>
                    <a:pt x="13710" y="18981"/>
                  </a:lnTo>
                  <a:lnTo>
                    <a:pt x="0" y="37961"/>
                  </a:lnTo>
                  <a:lnTo>
                    <a:pt x="10141" y="45299"/>
                  </a:lnTo>
                  <a:lnTo>
                    <a:pt x="23183" y="27187"/>
                  </a:lnTo>
                  <a:lnTo>
                    <a:pt x="24818" y="24952"/>
                  </a:lnTo>
                  <a:lnTo>
                    <a:pt x="24951" y="25018"/>
                  </a:lnTo>
                  <a:cubicBezTo>
                    <a:pt x="25618" y="27020"/>
                    <a:pt x="26386" y="29121"/>
                    <a:pt x="27186" y="30856"/>
                  </a:cubicBezTo>
                  <a:lnTo>
                    <a:pt x="32957" y="17513"/>
                  </a:lnTo>
                  <a:cubicBezTo>
                    <a:pt x="32990" y="17513"/>
                    <a:pt x="26152" y="9507"/>
                    <a:pt x="2431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6205096" y="4708664"/>
              <a:ext cx="810959" cy="130887"/>
            </a:xfrm>
            <a:custGeom>
              <a:avLst/>
              <a:gdLst/>
              <a:ahLst/>
              <a:cxnLst/>
              <a:rect l="l" t="t" r="r" b="b"/>
              <a:pathLst>
                <a:path w="29356" h="4738" extrusionOk="0">
                  <a:moveTo>
                    <a:pt x="1" y="0"/>
                  </a:moveTo>
                  <a:lnTo>
                    <a:pt x="1" y="4737"/>
                  </a:lnTo>
                  <a:lnTo>
                    <a:pt x="27020" y="4737"/>
                  </a:lnTo>
                  <a:cubicBezTo>
                    <a:pt x="28321" y="4737"/>
                    <a:pt x="29355" y="3670"/>
                    <a:pt x="29355" y="2335"/>
                  </a:cubicBezTo>
                  <a:cubicBezTo>
                    <a:pt x="29355" y="1068"/>
                    <a:pt x="28321" y="0"/>
                    <a:pt x="27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5432883" y="4016623"/>
              <a:ext cx="1156493" cy="822921"/>
            </a:xfrm>
            <a:custGeom>
              <a:avLst/>
              <a:gdLst/>
              <a:ahLst/>
              <a:cxnLst/>
              <a:rect l="l" t="t" r="r" b="b"/>
              <a:pathLst>
                <a:path w="41864" h="29789" extrusionOk="0">
                  <a:moveTo>
                    <a:pt x="3703" y="0"/>
                  </a:moveTo>
                  <a:cubicBezTo>
                    <a:pt x="1568" y="0"/>
                    <a:pt x="1" y="2002"/>
                    <a:pt x="434" y="4103"/>
                  </a:cubicBezTo>
                  <a:lnTo>
                    <a:pt x="5671" y="27186"/>
                  </a:lnTo>
                  <a:cubicBezTo>
                    <a:pt x="6005" y="28687"/>
                    <a:pt x="7373" y="29788"/>
                    <a:pt x="8907" y="29788"/>
                  </a:cubicBezTo>
                  <a:lnTo>
                    <a:pt x="38095" y="29788"/>
                  </a:lnTo>
                  <a:cubicBezTo>
                    <a:pt x="40263" y="29788"/>
                    <a:pt x="41864" y="27820"/>
                    <a:pt x="41364" y="25685"/>
                  </a:cubicBezTo>
                  <a:lnTo>
                    <a:pt x="36126" y="2602"/>
                  </a:lnTo>
                  <a:cubicBezTo>
                    <a:pt x="35793" y="1101"/>
                    <a:pt x="34425" y="0"/>
                    <a:pt x="328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6342421" y="4017535"/>
              <a:ext cx="339125" cy="822921"/>
            </a:xfrm>
            <a:custGeom>
              <a:avLst/>
              <a:gdLst/>
              <a:ahLst/>
              <a:cxnLst/>
              <a:rect l="l" t="t" r="r" b="b"/>
              <a:pathLst>
                <a:path w="12276" h="29789" extrusionOk="0">
                  <a:moveTo>
                    <a:pt x="0" y="1"/>
                  </a:moveTo>
                  <a:cubicBezTo>
                    <a:pt x="1535" y="1"/>
                    <a:pt x="2936" y="1101"/>
                    <a:pt x="3269" y="2602"/>
                  </a:cubicBezTo>
                  <a:lnTo>
                    <a:pt x="8473" y="25686"/>
                  </a:lnTo>
                  <a:cubicBezTo>
                    <a:pt x="8940" y="27787"/>
                    <a:pt x="7339" y="29788"/>
                    <a:pt x="5204" y="29788"/>
                  </a:cubicBezTo>
                  <a:lnTo>
                    <a:pt x="8540" y="29788"/>
                  </a:lnTo>
                  <a:cubicBezTo>
                    <a:pt x="10674" y="29755"/>
                    <a:pt x="12276" y="27787"/>
                    <a:pt x="11809" y="25686"/>
                  </a:cubicBezTo>
                  <a:lnTo>
                    <a:pt x="6605" y="2602"/>
                  </a:lnTo>
                  <a:cubicBezTo>
                    <a:pt x="6271" y="1068"/>
                    <a:pt x="4870" y="1"/>
                    <a:pt x="33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5429209" y="4017535"/>
              <a:ext cx="1133454" cy="822921"/>
            </a:xfrm>
            <a:custGeom>
              <a:avLst/>
              <a:gdLst/>
              <a:ahLst/>
              <a:cxnLst/>
              <a:rect l="l" t="t" r="r" b="b"/>
              <a:pathLst>
                <a:path w="41030" h="29789" extrusionOk="0">
                  <a:moveTo>
                    <a:pt x="3836" y="1"/>
                  </a:moveTo>
                  <a:cubicBezTo>
                    <a:pt x="1701" y="1"/>
                    <a:pt x="134" y="2002"/>
                    <a:pt x="567" y="4103"/>
                  </a:cubicBezTo>
                  <a:lnTo>
                    <a:pt x="5804" y="27187"/>
                  </a:lnTo>
                  <a:cubicBezTo>
                    <a:pt x="6138" y="28754"/>
                    <a:pt x="7506" y="29788"/>
                    <a:pt x="9040" y="29788"/>
                  </a:cubicBezTo>
                  <a:lnTo>
                    <a:pt x="38228" y="29788"/>
                  </a:lnTo>
                  <a:cubicBezTo>
                    <a:pt x="39395" y="29755"/>
                    <a:pt x="40396" y="29155"/>
                    <a:pt x="41030" y="28287"/>
                  </a:cubicBezTo>
                  <a:cubicBezTo>
                    <a:pt x="0" y="28287"/>
                    <a:pt x="10141" y="2135"/>
                    <a:pt x="11742"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5803339" y="4273704"/>
              <a:ext cx="317936" cy="304124"/>
            </a:xfrm>
            <a:custGeom>
              <a:avLst/>
              <a:gdLst/>
              <a:ahLst/>
              <a:cxnLst/>
              <a:rect l="l" t="t" r="r" b="b"/>
              <a:pathLst>
                <a:path w="11509" h="11009" extrusionOk="0">
                  <a:moveTo>
                    <a:pt x="10341" y="1"/>
                  </a:moveTo>
                  <a:cubicBezTo>
                    <a:pt x="9007" y="1"/>
                    <a:pt x="7706" y="568"/>
                    <a:pt x="6672" y="1569"/>
                  </a:cubicBezTo>
                  <a:cubicBezTo>
                    <a:pt x="6138" y="1368"/>
                    <a:pt x="5504" y="1235"/>
                    <a:pt x="4870" y="1235"/>
                  </a:cubicBezTo>
                  <a:cubicBezTo>
                    <a:pt x="2168" y="1235"/>
                    <a:pt x="0" y="3437"/>
                    <a:pt x="0" y="6139"/>
                  </a:cubicBezTo>
                  <a:cubicBezTo>
                    <a:pt x="0" y="8840"/>
                    <a:pt x="2202" y="11009"/>
                    <a:pt x="4870" y="11009"/>
                  </a:cubicBezTo>
                  <a:cubicBezTo>
                    <a:pt x="7572" y="11009"/>
                    <a:pt x="9741" y="8807"/>
                    <a:pt x="9741" y="6139"/>
                  </a:cubicBezTo>
                  <a:cubicBezTo>
                    <a:pt x="9741" y="5672"/>
                    <a:pt x="9674" y="5238"/>
                    <a:pt x="9574" y="4838"/>
                  </a:cubicBezTo>
                  <a:cubicBezTo>
                    <a:pt x="9707" y="4704"/>
                    <a:pt x="9841" y="4637"/>
                    <a:pt x="9974" y="4504"/>
                  </a:cubicBezTo>
                  <a:cubicBezTo>
                    <a:pt x="11041" y="3403"/>
                    <a:pt x="11508" y="1735"/>
                    <a:pt x="11108" y="301"/>
                  </a:cubicBezTo>
                  <a:cubicBezTo>
                    <a:pt x="11041" y="134"/>
                    <a:pt x="10875" y="1"/>
                    <a:pt x="10708"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5929588" y="4260803"/>
              <a:ext cx="204591" cy="187104"/>
            </a:xfrm>
            <a:custGeom>
              <a:avLst/>
              <a:gdLst/>
              <a:ahLst/>
              <a:cxnLst/>
              <a:rect l="l" t="t" r="r" b="b"/>
              <a:pathLst>
                <a:path w="7406" h="6773" extrusionOk="0">
                  <a:moveTo>
                    <a:pt x="6138" y="835"/>
                  </a:moveTo>
                  <a:cubicBezTo>
                    <a:pt x="6538" y="2169"/>
                    <a:pt x="6105" y="3637"/>
                    <a:pt x="5137" y="4637"/>
                  </a:cubicBezTo>
                  <a:cubicBezTo>
                    <a:pt x="4303" y="5471"/>
                    <a:pt x="3069" y="5872"/>
                    <a:pt x="1601" y="5872"/>
                  </a:cubicBezTo>
                  <a:cubicBezTo>
                    <a:pt x="1401" y="5872"/>
                    <a:pt x="1168" y="5872"/>
                    <a:pt x="934" y="5838"/>
                  </a:cubicBezTo>
                  <a:cubicBezTo>
                    <a:pt x="801" y="3303"/>
                    <a:pt x="3202" y="835"/>
                    <a:pt x="5771" y="835"/>
                  </a:cubicBezTo>
                  <a:close/>
                  <a:moveTo>
                    <a:pt x="5771" y="1"/>
                  </a:moveTo>
                  <a:cubicBezTo>
                    <a:pt x="4270" y="1"/>
                    <a:pt x="2802" y="668"/>
                    <a:pt x="1668" y="1835"/>
                  </a:cubicBezTo>
                  <a:cubicBezTo>
                    <a:pt x="601" y="3003"/>
                    <a:pt x="0" y="4471"/>
                    <a:pt x="100" y="5938"/>
                  </a:cubicBezTo>
                  <a:cubicBezTo>
                    <a:pt x="134" y="6339"/>
                    <a:pt x="467" y="6672"/>
                    <a:pt x="901" y="6706"/>
                  </a:cubicBezTo>
                  <a:cubicBezTo>
                    <a:pt x="1134" y="6706"/>
                    <a:pt x="1401" y="6772"/>
                    <a:pt x="1635" y="6772"/>
                  </a:cubicBezTo>
                  <a:cubicBezTo>
                    <a:pt x="3336" y="6772"/>
                    <a:pt x="4770" y="6205"/>
                    <a:pt x="5771" y="5271"/>
                  </a:cubicBezTo>
                  <a:cubicBezTo>
                    <a:pt x="6938" y="4104"/>
                    <a:pt x="7405" y="2236"/>
                    <a:pt x="6972" y="668"/>
                  </a:cubicBezTo>
                  <a:cubicBezTo>
                    <a:pt x="6905" y="334"/>
                    <a:pt x="6605" y="101"/>
                    <a:pt x="6238" y="34"/>
                  </a:cubicBezTo>
                  <a:cubicBezTo>
                    <a:pt x="6071" y="1"/>
                    <a:pt x="5904" y="1"/>
                    <a:pt x="5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6872276" y="4448793"/>
              <a:ext cx="603606" cy="466476"/>
            </a:xfrm>
            <a:custGeom>
              <a:avLst/>
              <a:gdLst/>
              <a:ahLst/>
              <a:cxnLst/>
              <a:rect l="l" t="t" r="r" b="b"/>
              <a:pathLst>
                <a:path w="21850" h="16886" extrusionOk="0">
                  <a:moveTo>
                    <a:pt x="14778" y="1"/>
                  </a:moveTo>
                  <a:lnTo>
                    <a:pt x="3503" y="5905"/>
                  </a:lnTo>
                  <a:lnTo>
                    <a:pt x="468" y="12076"/>
                  </a:lnTo>
                  <a:cubicBezTo>
                    <a:pt x="1" y="13043"/>
                    <a:pt x="434" y="14211"/>
                    <a:pt x="1435" y="14678"/>
                  </a:cubicBezTo>
                  <a:cubicBezTo>
                    <a:pt x="1679" y="14773"/>
                    <a:pt x="1945" y="14824"/>
                    <a:pt x="2211" y="14824"/>
                  </a:cubicBezTo>
                  <a:cubicBezTo>
                    <a:pt x="2599" y="14824"/>
                    <a:pt x="2986" y="14715"/>
                    <a:pt x="3303" y="14478"/>
                  </a:cubicBezTo>
                  <a:lnTo>
                    <a:pt x="3803" y="14144"/>
                  </a:lnTo>
                  <a:lnTo>
                    <a:pt x="3803" y="14144"/>
                  </a:lnTo>
                  <a:cubicBezTo>
                    <a:pt x="3336" y="15045"/>
                    <a:pt x="3837" y="16146"/>
                    <a:pt x="4837" y="16379"/>
                  </a:cubicBezTo>
                  <a:lnTo>
                    <a:pt x="4937" y="16412"/>
                  </a:lnTo>
                  <a:cubicBezTo>
                    <a:pt x="5082" y="16457"/>
                    <a:pt x="5230" y="16479"/>
                    <a:pt x="5377" y="16479"/>
                  </a:cubicBezTo>
                  <a:cubicBezTo>
                    <a:pt x="5671" y="16479"/>
                    <a:pt x="5960" y="16390"/>
                    <a:pt x="6205" y="16212"/>
                  </a:cubicBezTo>
                  <a:lnTo>
                    <a:pt x="7206" y="15578"/>
                  </a:lnTo>
                  <a:lnTo>
                    <a:pt x="7206" y="15578"/>
                  </a:lnTo>
                  <a:cubicBezTo>
                    <a:pt x="7006" y="16146"/>
                    <a:pt x="7339" y="16713"/>
                    <a:pt x="7940" y="16846"/>
                  </a:cubicBezTo>
                  <a:cubicBezTo>
                    <a:pt x="8095" y="16873"/>
                    <a:pt x="8251" y="16886"/>
                    <a:pt x="8406" y="16886"/>
                  </a:cubicBezTo>
                  <a:cubicBezTo>
                    <a:pt x="9408" y="16886"/>
                    <a:pt x="10350" y="16337"/>
                    <a:pt x="10842" y="15412"/>
                  </a:cubicBezTo>
                  <a:lnTo>
                    <a:pt x="13177" y="11175"/>
                  </a:lnTo>
                  <a:lnTo>
                    <a:pt x="16079" y="9674"/>
                  </a:lnTo>
                  <a:lnTo>
                    <a:pt x="14678" y="14011"/>
                  </a:lnTo>
                  <a:cubicBezTo>
                    <a:pt x="14077" y="14811"/>
                    <a:pt x="14377" y="15912"/>
                    <a:pt x="15211" y="16412"/>
                  </a:cubicBezTo>
                  <a:cubicBezTo>
                    <a:pt x="15481" y="16565"/>
                    <a:pt x="15776" y="16639"/>
                    <a:pt x="16064" y="16639"/>
                  </a:cubicBezTo>
                  <a:cubicBezTo>
                    <a:pt x="16593" y="16639"/>
                    <a:pt x="17099" y="16388"/>
                    <a:pt x="17380" y="15912"/>
                  </a:cubicBezTo>
                  <a:lnTo>
                    <a:pt x="19948" y="12276"/>
                  </a:lnTo>
                  <a:lnTo>
                    <a:pt x="21849" y="5938"/>
                  </a:lnTo>
                  <a:lnTo>
                    <a:pt x="14778"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6968109" y="4593715"/>
              <a:ext cx="204591" cy="253183"/>
            </a:xfrm>
            <a:custGeom>
              <a:avLst/>
              <a:gdLst/>
              <a:ahLst/>
              <a:cxnLst/>
              <a:rect l="l" t="t" r="r" b="b"/>
              <a:pathLst>
                <a:path w="7406" h="9165" extrusionOk="0">
                  <a:moveTo>
                    <a:pt x="7114" y="0"/>
                  </a:moveTo>
                  <a:cubicBezTo>
                    <a:pt x="7062" y="0"/>
                    <a:pt x="7012" y="19"/>
                    <a:pt x="6972" y="58"/>
                  </a:cubicBezTo>
                  <a:lnTo>
                    <a:pt x="3903" y="2160"/>
                  </a:lnTo>
                  <a:cubicBezTo>
                    <a:pt x="3870" y="2160"/>
                    <a:pt x="3870" y="2227"/>
                    <a:pt x="3837" y="2260"/>
                  </a:cubicBezTo>
                  <a:lnTo>
                    <a:pt x="67" y="8765"/>
                  </a:lnTo>
                  <a:cubicBezTo>
                    <a:pt x="1" y="8898"/>
                    <a:pt x="34" y="9065"/>
                    <a:pt x="167" y="9132"/>
                  </a:cubicBezTo>
                  <a:cubicBezTo>
                    <a:pt x="201" y="9165"/>
                    <a:pt x="234" y="9165"/>
                    <a:pt x="301" y="9165"/>
                  </a:cubicBezTo>
                  <a:cubicBezTo>
                    <a:pt x="401" y="9165"/>
                    <a:pt x="501" y="9132"/>
                    <a:pt x="534" y="9065"/>
                  </a:cubicBezTo>
                  <a:lnTo>
                    <a:pt x="4237" y="2594"/>
                  </a:lnTo>
                  <a:lnTo>
                    <a:pt x="7239" y="492"/>
                  </a:lnTo>
                  <a:cubicBezTo>
                    <a:pt x="7373" y="425"/>
                    <a:pt x="7406" y="259"/>
                    <a:pt x="7339" y="125"/>
                  </a:cubicBezTo>
                  <a:cubicBezTo>
                    <a:pt x="7279" y="44"/>
                    <a:pt x="7194" y="0"/>
                    <a:pt x="7114"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7061179" y="4656756"/>
              <a:ext cx="181579" cy="230696"/>
            </a:xfrm>
            <a:custGeom>
              <a:avLst/>
              <a:gdLst/>
              <a:ahLst/>
              <a:cxnLst/>
              <a:rect l="l" t="t" r="r" b="b"/>
              <a:pathLst>
                <a:path w="6573" h="8351" extrusionOk="0">
                  <a:moveTo>
                    <a:pt x="6250" y="1"/>
                  </a:moveTo>
                  <a:cubicBezTo>
                    <a:pt x="6188" y="1"/>
                    <a:pt x="6127" y="17"/>
                    <a:pt x="6072" y="45"/>
                  </a:cubicBezTo>
                  <a:lnTo>
                    <a:pt x="2703" y="2980"/>
                  </a:lnTo>
                  <a:cubicBezTo>
                    <a:pt x="2669" y="3014"/>
                    <a:pt x="2636" y="3014"/>
                    <a:pt x="2636" y="3047"/>
                  </a:cubicBezTo>
                  <a:lnTo>
                    <a:pt x="101" y="7950"/>
                  </a:lnTo>
                  <a:cubicBezTo>
                    <a:pt x="1" y="8050"/>
                    <a:pt x="101" y="8217"/>
                    <a:pt x="201" y="8317"/>
                  </a:cubicBezTo>
                  <a:cubicBezTo>
                    <a:pt x="268" y="8351"/>
                    <a:pt x="301" y="8351"/>
                    <a:pt x="334" y="8351"/>
                  </a:cubicBezTo>
                  <a:cubicBezTo>
                    <a:pt x="468" y="8351"/>
                    <a:pt x="534" y="8284"/>
                    <a:pt x="635" y="8217"/>
                  </a:cubicBezTo>
                  <a:lnTo>
                    <a:pt x="3136" y="3380"/>
                  </a:lnTo>
                  <a:lnTo>
                    <a:pt x="6472" y="512"/>
                  </a:lnTo>
                  <a:cubicBezTo>
                    <a:pt x="6572" y="378"/>
                    <a:pt x="6572" y="212"/>
                    <a:pt x="6505" y="111"/>
                  </a:cubicBezTo>
                  <a:cubicBezTo>
                    <a:pt x="6427" y="33"/>
                    <a:pt x="6338" y="1"/>
                    <a:pt x="6250"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303;p34">
            <a:extLst>
              <a:ext uri="{FF2B5EF4-FFF2-40B4-BE49-F238E27FC236}">
                <a16:creationId xmlns:a16="http://schemas.microsoft.com/office/drawing/2014/main" id="{812B6187-96CA-6EBA-6D90-8B427F8B2511}"/>
              </a:ext>
            </a:extLst>
          </p:cNvPr>
          <p:cNvGrpSpPr/>
          <p:nvPr/>
        </p:nvGrpSpPr>
        <p:grpSpPr>
          <a:xfrm>
            <a:off x="1168105" y="1578330"/>
            <a:ext cx="484418" cy="751298"/>
            <a:chOff x="3139799" y="2497374"/>
            <a:chExt cx="641357" cy="1192832"/>
          </a:xfrm>
        </p:grpSpPr>
        <p:sp>
          <p:nvSpPr>
            <p:cNvPr id="17" name="Google Shape;304;p34">
              <a:extLst>
                <a:ext uri="{FF2B5EF4-FFF2-40B4-BE49-F238E27FC236}">
                  <a16:creationId xmlns:a16="http://schemas.microsoft.com/office/drawing/2014/main" id="{E887ED79-4E89-F771-3707-C1B0D0536E02}"/>
                </a:ext>
              </a:extLst>
            </p:cNvPr>
            <p:cNvSpPr/>
            <p:nvPr/>
          </p:nvSpPr>
          <p:spPr>
            <a:xfrm>
              <a:off x="3139799" y="2497374"/>
              <a:ext cx="641205" cy="1192832"/>
            </a:xfrm>
            <a:custGeom>
              <a:avLst/>
              <a:gdLst/>
              <a:ahLst/>
              <a:cxnLst/>
              <a:rect l="l" t="t" r="r" b="b"/>
              <a:pathLst>
                <a:path w="10435" h="19413" extrusionOk="0">
                  <a:moveTo>
                    <a:pt x="987" y="1"/>
                  </a:moveTo>
                  <a:cubicBezTo>
                    <a:pt x="683" y="1"/>
                    <a:pt x="444" y="138"/>
                    <a:pt x="332" y="426"/>
                  </a:cubicBezTo>
                  <a:cubicBezTo>
                    <a:pt x="290" y="532"/>
                    <a:pt x="253" y="643"/>
                    <a:pt x="227" y="756"/>
                  </a:cubicBezTo>
                  <a:cubicBezTo>
                    <a:pt x="100" y="1330"/>
                    <a:pt x="94" y="1914"/>
                    <a:pt x="118" y="2501"/>
                  </a:cubicBezTo>
                  <a:cubicBezTo>
                    <a:pt x="143" y="3111"/>
                    <a:pt x="169" y="3724"/>
                    <a:pt x="193" y="4334"/>
                  </a:cubicBezTo>
                  <a:cubicBezTo>
                    <a:pt x="217" y="4960"/>
                    <a:pt x="242" y="5584"/>
                    <a:pt x="257" y="6210"/>
                  </a:cubicBezTo>
                  <a:cubicBezTo>
                    <a:pt x="263" y="6535"/>
                    <a:pt x="262" y="6863"/>
                    <a:pt x="233" y="7187"/>
                  </a:cubicBezTo>
                  <a:cubicBezTo>
                    <a:pt x="200" y="7580"/>
                    <a:pt x="128" y="7968"/>
                    <a:pt x="82" y="8360"/>
                  </a:cubicBezTo>
                  <a:cubicBezTo>
                    <a:pt x="53" y="8615"/>
                    <a:pt x="1" y="8878"/>
                    <a:pt x="29" y="9128"/>
                  </a:cubicBezTo>
                  <a:cubicBezTo>
                    <a:pt x="92" y="9688"/>
                    <a:pt x="224" y="10235"/>
                    <a:pt x="470" y="10749"/>
                  </a:cubicBezTo>
                  <a:cubicBezTo>
                    <a:pt x="457" y="10683"/>
                    <a:pt x="443" y="10617"/>
                    <a:pt x="430" y="10551"/>
                  </a:cubicBezTo>
                  <a:lnTo>
                    <a:pt x="430" y="10551"/>
                  </a:lnTo>
                  <a:lnTo>
                    <a:pt x="569" y="10951"/>
                  </a:lnTo>
                  <a:cubicBezTo>
                    <a:pt x="535" y="10881"/>
                    <a:pt x="500" y="10812"/>
                    <a:pt x="464" y="10743"/>
                  </a:cubicBezTo>
                  <a:lnTo>
                    <a:pt x="464" y="10743"/>
                  </a:lnTo>
                  <a:cubicBezTo>
                    <a:pt x="481" y="10821"/>
                    <a:pt x="485" y="10906"/>
                    <a:pt x="517" y="10980"/>
                  </a:cubicBezTo>
                  <a:cubicBezTo>
                    <a:pt x="641" y="11266"/>
                    <a:pt x="767" y="11551"/>
                    <a:pt x="910" y="11829"/>
                  </a:cubicBezTo>
                  <a:cubicBezTo>
                    <a:pt x="950" y="11911"/>
                    <a:pt x="980" y="11982"/>
                    <a:pt x="980" y="12075"/>
                  </a:cubicBezTo>
                  <a:cubicBezTo>
                    <a:pt x="985" y="12870"/>
                    <a:pt x="991" y="13665"/>
                    <a:pt x="998" y="14461"/>
                  </a:cubicBezTo>
                  <a:cubicBezTo>
                    <a:pt x="1001" y="14759"/>
                    <a:pt x="994" y="15061"/>
                    <a:pt x="1019" y="15358"/>
                  </a:cubicBezTo>
                  <a:cubicBezTo>
                    <a:pt x="1086" y="16105"/>
                    <a:pt x="1099" y="16851"/>
                    <a:pt x="1095" y="17600"/>
                  </a:cubicBezTo>
                  <a:cubicBezTo>
                    <a:pt x="1092" y="18060"/>
                    <a:pt x="1096" y="18063"/>
                    <a:pt x="1456" y="18351"/>
                  </a:cubicBezTo>
                  <a:cubicBezTo>
                    <a:pt x="1494" y="18381"/>
                    <a:pt x="1531" y="18411"/>
                    <a:pt x="1572" y="18435"/>
                  </a:cubicBezTo>
                  <a:cubicBezTo>
                    <a:pt x="1900" y="18629"/>
                    <a:pt x="2224" y="18825"/>
                    <a:pt x="2556" y="19013"/>
                  </a:cubicBezTo>
                  <a:cubicBezTo>
                    <a:pt x="2661" y="19073"/>
                    <a:pt x="2778" y="19121"/>
                    <a:pt x="2895" y="19148"/>
                  </a:cubicBezTo>
                  <a:cubicBezTo>
                    <a:pt x="3233" y="19226"/>
                    <a:pt x="3572" y="19297"/>
                    <a:pt x="3914" y="19358"/>
                  </a:cubicBezTo>
                  <a:cubicBezTo>
                    <a:pt x="4119" y="19395"/>
                    <a:pt x="4327" y="19413"/>
                    <a:pt x="4535" y="19413"/>
                  </a:cubicBezTo>
                  <a:cubicBezTo>
                    <a:pt x="4652" y="19413"/>
                    <a:pt x="4770" y="19407"/>
                    <a:pt x="4888" y="19396"/>
                  </a:cubicBezTo>
                  <a:cubicBezTo>
                    <a:pt x="5512" y="19334"/>
                    <a:pt x="6095" y="19132"/>
                    <a:pt x="6666" y="18890"/>
                  </a:cubicBezTo>
                  <a:cubicBezTo>
                    <a:pt x="6870" y="18803"/>
                    <a:pt x="7062" y="18681"/>
                    <a:pt x="7252" y="18564"/>
                  </a:cubicBezTo>
                  <a:cubicBezTo>
                    <a:pt x="7389" y="18480"/>
                    <a:pt x="7453" y="18347"/>
                    <a:pt x="7449" y="18185"/>
                  </a:cubicBezTo>
                  <a:cubicBezTo>
                    <a:pt x="7446" y="18075"/>
                    <a:pt x="7440" y="17967"/>
                    <a:pt x="7434" y="17858"/>
                  </a:cubicBezTo>
                  <a:cubicBezTo>
                    <a:pt x="7416" y="17438"/>
                    <a:pt x="7384" y="17017"/>
                    <a:pt x="7381" y="16596"/>
                  </a:cubicBezTo>
                  <a:cubicBezTo>
                    <a:pt x="7378" y="15774"/>
                    <a:pt x="7392" y="14951"/>
                    <a:pt x="7398" y="14129"/>
                  </a:cubicBezTo>
                  <a:cubicBezTo>
                    <a:pt x="7399" y="14002"/>
                    <a:pt x="7398" y="13873"/>
                    <a:pt x="7398" y="13761"/>
                  </a:cubicBezTo>
                  <a:cubicBezTo>
                    <a:pt x="7578" y="13650"/>
                    <a:pt x="7743" y="13547"/>
                    <a:pt x="7908" y="13442"/>
                  </a:cubicBezTo>
                  <a:cubicBezTo>
                    <a:pt x="8321" y="13178"/>
                    <a:pt x="8741" y="12921"/>
                    <a:pt x="9075" y="12555"/>
                  </a:cubicBezTo>
                  <a:cubicBezTo>
                    <a:pt x="9188" y="12432"/>
                    <a:pt x="9288" y="12291"/>
                    <a:pt x="9366" y="12144"/>
                  </a:cubicBezTo>
                  <a:cubicBezTo>
                    <a:pt x="9701" y="11518"/>
                    <a:pt x="9961" y="10863"/>
                    <a:pt x="10124" y="10171"/>
                  </a:cubicBezTo>
                  <a:cubicBezTo>
                    <a:pt x="10142" y="10091"/>
                    <a:pt x="10169" y="10013"/>
                    <a:pt x="10198" y="9937"/>
                  </a:cubicBezTo>
                  <a:cubicBezTo>
                    <a:pt x="10435" y="9326"/>
                    <a:pt x="10304" y="8753"/>
                    <a:pt x="9962" y="8234"/>
                  </a:cubicBezTo>
                  <a:cubicBezTo>
                    <a:pt x="9485" y="7506"/>
                    <a:pt x="8970" y="6804"/>
                    <a:pt x="8471" y="6090"/>
                  </a:cubicBezTo>
                  <a:cubicBezTo>
                    <a:pt x="8330" y="5889"/>
                    <a:pt x="8266" y="5810"/>
                    <a:pt x="8141" y="5810"/>
                  </a:cubicBezTo>
                  <a:cubicBezTo>
                    <a:pt x="8071" y="5810"/>
                    <a:pt x="7982" y="5835"/>
                    <a:pt x="7849" y="5877"/>
                  </a:cubicBezTo>
                  <a:cubicBezTo>
                    <a:pt x="7812" y="5889"/>
                    <a:pt x="7779" y="5897"/>
                    <a:pt x="7748" y="5897"/>
                  </a:cubicBezTo>
                  <a:cubicBezTo>
                    <a:pt x="7692" y="5897"/>
                    <a:pt x="7647" y="5871"/>
                    <a:pt x="7612" y="5800"/>
                  </a:cubicBezTo>
                  <a:lnTo>
                    <a:pt x="7614" y="5800"/>
                  </a:lnTo>
                  <a:cubicBezTo>
                    <a:pt x="7567" y="5703"/>
                    <a:pt x="7482" y="5656"/>
                    <a:pt x="7384" y="5611"/>
                  </a:cubicBezTo>
                  <a:cubicBezTo>
                    <a:pt x="7281" y="5562"/>
                    <a:pt x="7179" y="5534"/>
                    <a:pt x="7077" y="5534"/>
                  </a:cubicBezTo>
                  <a:cubicBezTo>
                    <a:pt x="6991" y="5534"/>
                    <a:pt x="6905" y="5554"/>
                    <a:pt x="6817" y="5599"/>
                  </a:cubicBezTo>
                  <a:cubicBezTo>
                    <a:pt x="6796" y="5611"/>
                    <a:pt x="6766" y="5608"/>
                    <a:pt x="6730" y="5614"/>
                  </a:cubicBezTo>
                  <a:cubicBezTo>
                    <a:pt x="6688" y="5551"/>
                    <a:pt x="6646" y="5491"/>
                    <a:pt x="6609" y="5428"/>
                  </a:cubicBezTo>
                  <a:cubicBezTo>
                    <a:pt x="6463" y="5185"/>
                    <a:pt x="6256" y="5035"/>
                    <a:pt x="5972" y="5003"/>
                  </a:cubicBezTo>
                  <a:cubicBezTo>
                    <a:pt x="5776" y="4982"/>
                    <a:pt x="5579" y="4964"/>
                    <a:pt x="5383" y="4961"/>
                  </a:cubicBezTo>
                  <a:cubicBezTo>
                    <a:pt x="5380" y="4961"/>
                    <a:pt x="5376" y="4961"/>
                    <a:pt x="5373" y="4961"/>
                  </a:cubicBezTo>
                  <a:cubicBezTo>
                    <a:pt x="5080" y="4961"/>
                    <a:pt x="4845" y="5096"/>
                    <a:pt x="4657" y="5317"/>
                  </a:cubicBezTo>
                  <a:cubicBezTo>
                    <a:pt x="4592" y="5392"/>
                    <a:pt x="4526" y="5469"/>
                    <a:pt x="4448" y="5560"/>
                  </a:cubicBezTo>
                  <a:cubicBezTo>
                    <a:pt x="4181" y="5330"/>
                    <a:pt x="3880" y="5207"/>
                    <a:pt x="3531" y="5207"/>
                  </a:cubicBezTo>
                  <a:cubicBezTo>
                    <a:pt x="3524" y="5207"/>
                    <a:pt x="3518" y="5207"/>
                    <a:pt x="3512" y="5208"/>
                  </a:cubicBezTo>
                  <a:cubicBezTo>
                    <a:pt x="3164" y="5212"/>
                    <a:pt x="2829" y="5262"/>
                    <a:pt x="2529" y="5515"/>
                  </a:cubicBezTo>
                  <a:cubicBezTo>
                    <a:pt x="2494" y="5374"/>
                    <a:pt x="2457" y="5272"/>
                    <a:pt x="2445" y="5166"/>
                  </a:cubicBezTo>
                  <a:cubicBezTo>
                    <a:pt x="2382" y="4652"/>
                    <a:pt x="2319" y="4141"/>
                    <a:pt x="2269" y="3626"/>
                  </a:cubicBezTo>
                  <a:cubicBezTo>
                    <a:pt x="2205" y="2943"/>
                    <a:pt x="2149" y="2258"/>
                    <a:pt x="2095" y="1574"/>
                  </a:cubicBezTo>
                  <a:cubicBezTo>
                    <a:pt x="2070" y="1260"/>
                    <a:pt x="1990" y="957"/>
                    <a:pt x="1881" y="664"/>
                  </a:cubicBezTo>
                  <a:cubicBezTo>
                    <a:pt x="1732" y="271"/>
                    <a:pt x="1474" y="19"/>
                    <a:pt x="1021" y="1"/>
                  </a:cubicBezTo>
                  <a:cubicBezTo>
                    <a:pt x="1010" y="1"/>
                    <a:pt x="998" y="1"/>
                    <a:pt x="987"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305;p34">
              <a:extLst>
                <a:ext uri="{FF2B5EF4-FFF2-40B4-BE49-F238E27FC236}">
                  <a16:creationId xmlns:a16="http://schemas.microsoft.com/office/drawing/2014/main" id="{CC3ACDD2-02C7-AC63-642A-42236D5B2673}"/>
                </a:ext>
              </a:extLst>
            </p:cNvPr>
            <p:cNvGrpSpPr/>
            <p:nvPr/>
          </p:nvGrpSpPr>
          <p:grpSpPr>
            <a:xfrm>
              <a:off x="3139951" y="2497374"/>
              <a:ext cx="641205" cy="1192832"/>
              <a:chOff x="2365250" y="1942625"/>
              <a:chExt cx="260875" cy="485325"/>
            </a:xfrm>
          </p:grpSpPr>
          <p:sp>
            <p:nvSpPr>
              <p:cNvPr id="19" name="Google Shape;306;p34">
                <a:extLst>
                  <a:ext uri="{FF2B5EF4-FFF2-40B4-BE49-F238E27FC236}">
                    <a16:creationId xmlns:a16="http://schemas.microsoft.com/office/drawing/2014/main" id="{41C6CB19-D168-F3D8-A60A-A10260B4EF78}"/>
                  </a:ext>
                </a:extLst>
              </p:cNvPr>
              <p:cNvSpPr/>
              <p:nvPr/>
            </p:nvSpPr>
            <p:spPr>
              <a:xfrm>
                <a:off x="2520450" y="2084250"/>
                <a:ext cx="51500" cy="128850"/>
              </a:xfrm>
              <a:custGeom>
                <a:avLst/>
                <a:gdLst/>
                <a:ahLst/>
                <a:cxnLst/>
                <a:rect l="l" t="t" r="r" b="b"/>
                <a:pathLst>
                  <a:path w="2060" h="5154" extrusionOk="0">
                    <a:moveTo>
                      <a:pt x="847" y="1"/>
                    </a:moveTo>
                    <a:cubicBezTo>
                      <a:pt x="825" y="1"/>
                      <a:pt x="804" y="3"/>
                      <a:pt x="784" y="6"/>
                    </a:cubicBezTo>
                    <a:lnTo>
                      <a:pt x="784" y="8"/>
                    </a:lnTo>
                    <a:cubicBezTo>
                      <a:pt x="630" y="35"/>
                      <a:pt x="574" y="116"/>
                      <a:pt x="612" y="267"/>
                    </a:cubicBezTo>
                    <a:cubicBezTo>
                      <a:pt x="691" y="582"/>
                      <a:pt x="768" y="899"/>
                      <a:pt x="853" y="1213"/>
                    </a:cubicBezTo>
                    <a:cubicBezTo>
                      <a:pt x="940" y="1520"/>
                      <a:pt x="964" y="1835"/>
                      <a:pt x="904" y="2141"/>
                    </a:cubicBezTo>
                    <a:cubicBezTo>
                      <a:pt x="798" y="2681"/>
                      <a:pt x="669" y="3217"/>
                      <a:pt x="442" y="3723"/>
                    </a:cubicBezTo>
                    <a:cubicBezTo>
                      <a:pt x="299" y="4045"/>
                      <a:pt x="154" y="4368"/>
                      <a:pt x="1" y="4709"/>
                    </a:cubicBezTo>
                    <a:cubicBezTo>
                      <a:pt x="101" y="4817"/>
                      <a:pt x="184" y="4916"/>
                      <a:pt x="278" y="5003"/>
                    </a:cubicBezTo>
                    <a:cubicBezTo>
                      <a:pt x="387" y="5104"/>
                      <a:pt x="513" y="5153"/>
                      <a:pt x="641" y="5153"/>
                    </a:cubicBezTo>
                    <a:cubicBezTo>
                      <a:pt x="758" y="5153"/>
                      <a:pt x="876" y="5111"/>
                      <a:pt x="984" y="5028"/>
                    </a:cubicBezTo>
                    <a:cubicBezTo>
                      <a:pt x="1038" y="4986"/>
                      <a:pt x="1089" y="4941"/>
                      <a:pt x="1147" y="4907"/>
                    </a:cubicBezTo>
                    <a:cubicBezTo>
                      <a:pt x="1504" y="4700"/>
                      <a:pt x="1755" y="4389"/>
                      <a:pt x="1984" y="4056"/>
                    </a:cubicBezTo>
                    <a:cubicBezTo>
                      <a:pt x="2052" y="3958"/>
                      <a:pt x="2059" y="3868"/>
                      <a:pt x="2035" y="3751"/>
                    </a:cubicBezTo>
                    <a:cubicBezTo>
                      <a:pt x="1980" y="3489"/>
                      <a:pt x="1825" y="3283"/>
                      <a:pt x="1686" y="3066"/>
                    </a:cubicBezTo>
                    <a:cubicBezTo>
                      <a:pt x="1300" y="2473"/>
                      <a:pt x="1089" y="1834"/>
                      <a:pt x="1212" y="1118"/>
                    </a:cubicBezTo>
                    <a:cubicBezTo>
                      <a:pt x="1243" y="924"/>
                      <a:pt x="1312" y="738"/>
                      <a:pt x="1356" y="546"/>
                    </a:cubicBezTo>
                    <a:cubicBezTo>
                      <a:pt x="1372" y="471"/>
                      <a:pt x="1386" y="381"/>
                      <a:pt x="1360" y="312"/>
                    </a:cubicBezTo>
                    <a:cubicBezTo>
                      <a:pt x="1298" y="142"/>
                      <a:pt x="1044" y="1"/>
                      <a:pt x="847"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7;p34">
                <a:extLst>
                  <a:ext uri="{FF2B5EF4-FFF2-40B4-BE49-F238E27FC236}">
                    <a16:creationId xmlns:a16="http://schemas.microsoft.com/office/drawing/2014/main" id="{C16A3178-BBFB-3532-1756-4C90A1ECA43C}"/>
                  </a:ext>
                </a:extLst>
              </p:cNvPr>
              <p:cNvSpPr/>
              <p:nvPr/>
            </p:nvSpPr>
            <p:spPr>
              <a:xfrm>
                <a:off x="2367875" y="1945500"/>
                <a:ext cx="253175" cy="478450"/>
              </a:xfrm>
              <a:custGeom>
                <a:avLst/>
                <a:gdLst/>
                <a:ahLst/>
                <a:cxnLst/>
                <a:rect l="l" t="t" r="r" b="b"/>
                <a:pathLst>
                  <a:path w="10127" h="19138" extrusionOk="0">
                    <a:moveTo>
                      <a:pt x="867" y="0"/>
                    </a:moveTo>
                    <a:cubicBezTo>
                      <a:pt x="759" y="0"/>
                      <a:pt x="656" y="22"/>
                      <a:pt x="579" y="69"/>
                    </a:cubicBezTo>
                    <a:cubicBezTo>
                      <a:pt x="471" y="137"/>
                      <a:pt x="378" y="209"/>
                      <a:pt x="338" y="332"/>
                    </a:cubicBezTo>
                    <a:cubicBezTo>
                      <a:pt x="290" y="474"/>
                      <a:pt x="234" y="614"/>
                      <a:pt x="203" y="759"/>
                    </a:cubicBezTo>
                    <a:cubicBezTo>
                      <a:pt x="90" y="1253"/>
                      <a:pt x="93" y="1754"/>
                      <a:pt x="116" y="2257"/>
                    </a:cubicBezTo>
                    <a:cubicBezTo>
                      <a:pt x="143" y="2915"/>
                      <a:pt x="171" y="3574"/>
                      <a:pt x="195" y="4233"/>
                    </a:cubicBezTo>
                    <a:cubicBezTo>
                      <a:pt x="215" y="4762"/>
                      <a:pt x="228" y="5292"/>
                      <a:pt x="245" y="5822"/>
                    </a:cubicBezTo>
                    <a:cubicBezTo>
                      <a:pt x="266" y="6474"/>
                      <a:pt x="263" y="7126"/>
                      <a:pt x="168" y="7774"/>
                    </a:cubicBezTo>
                    <a:cubicBezTo>
                      <a:pt x="120" y="8110"/>
                      <a:pt x="71" y="8446"/>
                      <a:pt x="23" y="8782"/>
                    </a:cubicBezTo>
                    <a:cubicBezTo>
                      <a:pt x="14" y="8850"/>
                      <a:pt x="0" y="8920"/>
                      <a:pt x="14" y="8985"/>
                    </a:cubicBezTo>
                    <a:cubicBezTo>
                      <a:pt x="99" y="9403"/>
                      <a:pt x="192" y="9820"/>
                      <a:pt x="282" y="10238"/>
                    </a:cubicBezTo>
                    <a:cubicBezTo>
                      <a:pt x="296" y="10304"/>
                      <a:pt x="309" y="10371"/>
                      <a:pt x="324" y="10437"/>
                    </a:cubicBezTo>
                    <a:lnTo>
                      <a:pt x="462" y="10839"/>
                    </a:lnTo>
                    <a:cubicBezTo>
                      <a:pt x="545" y="11004"/>
                      <a:pt x="627" y="11169"/>
                      <a:pt x="717" y="11331"/>
                    </a:cubicBezTo>
                    <a:cubicBezTo>
                      <a:pt x="812" y="11502"/>
                      <a:pt x="906" y="11679"/>
                      <a:pt x="1034" y="11825"/>
                    </a:cubicBezTo>
                    <a:lnTo>
                      <a:pt x="1035" y="11825"/>
                    </a:lnTo>
                    <a:cubicBezTo>
                      <a:pt x="1311" y="12143"/>
                      <a:pt x="1604" y="12448"/>
                      <a:pt x="1897" y="12751"/>
                    </a:cubicBezTo>
                    <a:cubicBezTo>
                      <a:pt x="2353" y="13225"/>
                      <a:pt x="2854" y="13637"/>
                      <a:pt x="3484" y="13864"/>
                    </a:cubicBezTo>
                    <a:cubicBezTo>
                      <a:pt x="3511" y="13875"/>
                      <a:pt x="3529" y="13912"/>
                      <a:pt x="3550" y="13938"/>
                    </a:cubicBezTo>
                    <a:cubicBezTo>
                      <a:pt x="3522" y="13943"/>
                      <a:pt x="3494" y="13945"/>
                      <a:pt x="3469" y="13945"/>
                    </a:cubicBezTo>
                    <a:cubicBezTo>
                      <a:pt x="3409" y="13945"/>
                      <a:pt x="3355" y="13933"/>
                      <a:pt x="3303" y="13915"/>
                    </a:cubicBezTo>
                    <a:cubicBezTo>
                      <a:pt x="2989" y="13812"/>
                      <a:pt x="2710" y="13646"/>
                      <a:pt x="2453" y="13439"/>
                    </a:cubicBezTo>
                    <a:cubicBezTo>
                      <a:pt x="1982" y="13055"/>
                      <a:pt x="1573" y="12610"/>
                      <a:pt x="1163" y="12164"/>
                    </a:cubicBezTo>
                    <a:cubicBezTo>
                      <a:pt x="1125" y="12124"/>
                      <a:pt x="1083" y="12085"/>
                      <a:pt x="1023" y="12026"/>
                    </a:cubicBezTo>
                    <a:lnTo>
                      <a:pt x="1023" y="12628"/>
                    </a:lnTo>
                    <a:cubicBezTo>
                      <a:pt x="1026" y="13295"/>
                      <a:pt x="1010" y="13963"/>
                      <a:pt x="1035" y="14628"/>
                    </a:cubicBezTo>
                    <a:cubicBezTo>
                      <a:pt x="1073" y="15593"/>
                      <a:pt x="1163" y="16556"/>
                      <a:pt x="1131" y="17522"/>
                    </a:cubicBezTo>
                    <a:cubicBezTo>
                      <a:pt x="1122" y="17780"/>
                      <a:pt x="1220" y="17950"/>
                      <a:pt x="1411" y="18091"/>
                    </a:cubicBezTo>
                    <a:cubicBezTo>
                      <a:pt x="1460" y="18127"/>
                      <a:pt x="1508" y="18166"/>
                      <a:pt x="1561" y="18197"/>
                    </a:cubicBezTo>
                    <a:cubicBezTo>
                      <a:pt x="1835" y="18361"/>
                      <a:pt x="2113" y="18518"/>
                      <a:pt x="2384" y="18688"/>
                    </a:cubicBezTo>
                    <a:cubicBezTo>
                      <a:pt x="2717" y="18895"/>
                      <a:pt x="3100" y="18943"/>
                      <a:pt x="3469" y="19026"/>
                    </a:cubicBezTo>
                    <a:cubicBezTo>
                      <a:pt x="3772" y="19094"/>
                      <a:pt x="4081" y="19137"/>
                      <a:pt x="4392" y="19137"/>
                    </a:cubicBezTo>
                    <a:cubicBezTo>
                      <a:pt x="4503" y="19137"/>
                      <a:pt x="4614" y="19132"/>
                      <a:pt x="4725" y="19120"/>
                    </a:cubicBezTo>
                    <a:cubicBezTo>
                      <a:pt x="5480" y="19041"/>
                      <a:pt x="6177" y="18785"/>
                      <a:pt x="6850" y="18443"/>
                    </a:cubicBezTo>
                    <a:cubicBezTo>
                      <a:pt x="7114" y="18308"/>
                      <a:pt x="7211" y="18119"/>
                      <a:pt x="7180" y="17837"/>
                    </a:cubicBezTo>
                    <a:cubicBezTo>
                      <a:pt x="7121" y="17324"/>
                      <a:pt x="7124" y="16806"/>
                      <a:pt x="7130" y="16289"/>
                    </a:cubicBezTo>
                    <a:cubicBezTo>
                      <a:pt x="7139" y="15515"/>
                      <a:pt x="7144" y="14739"/>
                      <a:pt x="7151" y="13963"/>
                    </a:cubicBezTo>
                    <a:cubicBezTo>
                      <a:pt x="7151" y="13891"/>
                      <a:pt x="7151" y="13821"/>
                      <a:pt x="7151" y="13725"/>
                    </a:cubicBezTo>
                    <a:cubicBezTo>
                      <a:pt x="7069" y="13756"/>
                      <a:pt x="7019" y="13773"/>
                      <a:pt x="6971" y="13795"/>
                    </a:cubicBezTo>
                    <a:cubicBezTo>
                      <a:pt x="6817" y="13866"/>
                      <a:pt x="6668" y="13954"/>
                      <a:pt x="6509" y="14011"/>
                    </a:cubicBezTo>
                    <a:cubicBezTo>
                      <a:pt x="6300" y="14085"/>
                      <a:pt x="6088" y="14149"/>
                      <a:pt x="5873" y="14149"/>
                    </a:cubicBezTo>
                    <a:cubicBezTo>
                      <a:pt x="5755" y="14149"/>
                      <a:pt x="5637" y="14130"/>
                      <a:pt x="5517" y="14083"/>
                    </a:cubicBezTo>
                    <a:cubicBezTo>
                      <a:pt x="5442" y="14053"/>
                      <a:pt x="5371" y="14037"/>
                      <a:pt x="5301" y="14037"/>
                    </a:cubicBezTo>
                    <a:cubicBezTo>
                      <a:pt x="5219" y="14037"/>
                      <a:pt x="5138" y="14059"/>
                      <a:pt x="5054" y="14109"/>
                    </a:cubicBezTo>
                    <a:cubicBezTo>
                      <a:pt x="4967" y="14161"/>
                      <a:pt x="4848" y="14169"/>
                      <a:pt x="4743" y="14185"/>
                    </a:cubicBezTo>
                    <a:cubicBezTo>
                      <a:pt x="4735" y="14186"/>
                      <a:pt x="4728" y="14187"/>
                      <a:pt x="4720" y="14187"/>
                    </a:cubicBezTo>
                    <a:cubicBezTo>
                      <a:pt x="4681" y="14187"/>
                      <a:pt x="4639" y="14174"/>
                      <a:pt x="4600" y="14169"/>
                    </a:cubicBezTo>
                    <a:cubicBezTo>
                      <a:pt x="4599" y="14152"/>
                      <a:pt x="4597" y="14137"/>
                      <a:pt x="4597" y="14121"/>
                    </a:cubicBezTo>
                    <a:cubicBezTo>
                      <a:pt x="4665" y="14103"/>
                      <a:pt x="4737" y="14091"/>
                      <a:pt x="4801" y="14064"/>
                    </a:cubicBezTo>
                    <a:cubicBezTo>
                      <a:pt x="4926" y="14014"/>
                      <a:pt x="5061" y="13974"/>
                      <a:pt x="5168" y="13899"/>
                    </a:cubicBezTo>
                    <a:cubicBezTo>
                      <a:pt x="5475" y="13683"/>
                      <a:pt x="5757" y="13438"/>
                      <a:pt x="5997" y="13147"/>
                    </a:cubicBezTo>
                    <a:cubicBezTo>
                      <a:pt x="6048" y="13085"/>
                      <a:pt x="6119" y="13037"/>
                      <a:pt x="6179" y="12983"/>
                    </a:cubicBezTo>
                    <a:lnTo>
                      <a:pt x="6179" y="12983"/>
                    </a:lnTo>
                    <a:cubicBezTo>
                      <a:pt x="6120" y="13106"/>
                      <a:pt x="6042" y="13207"/>
                      <a:pt x="5963" y="13307"/>
                    </a:cubicBezTo>
                    <a:cubicBezTo>
                      <a:pt x="5879" y="13414"/>
                      <a:pt x="5799" y="13523"/>
                      <a:pt x="5708" y="13622"/>
                    </a:cubicBezTo>
                    <a:cubicBezTo>
                      <a:pt x="5624" y="13714"/>
                      <a:pt x="5525" y="13794"/>
                      <a:pt x="5429" y="13881"/>
                    </a:cubicBezTo>
                    <a:cubicBezTo>
                      <a:pt x="5569" y="13979"/>
                      <a:pt x="5690" y="14019"/>
                      <a:pt x="5861" y="14019"/>
                    </a:cubicBezTo>
                    <a:cubicBezTo>
                      <a:pt x="5882" y="14019"/>
                      <a:pt x="5904" y="14018"/>
                      <a:pt x="5927" y="14017"/>
                    </a:cubicBezTo>
                    <a:cubicBezTo>
                      <a:pt x="6209" y="14002"/>
                      <a:pt x="6474" y="13923"/>
                      <a:pt x="6727" y="13795"/>
                    </a:cubicBezTo>
                    <a:cubicBezTo>
                      <a:pt x="6914" y="13699"/>
                      <a:pt x="7108" y="13613"/>
                      <a:pt x="7285" y="13499"/>
                    </a:cubicBezTo>
                    <a:cubicBezTo>
                      <a:pt x="7724" y="13217"/>
                      <a:pt x="8164" y="12934"/>
                      <a:pt x="8589" y="12628"/>
                    </a:cubicBezTo>
                    <a:cubicBezTo>
                      <a:pt x="8835" y="12449"/>
                      <a:pt x="9058" y="12236"/>
                      <a:pt x="9193" y="11950"/>
                    </a:cubicBezTo>
                    <a:cubicBezTo>
                      <a:pt x="9421" y="11463"/>
                      <a:pt x="9640" y="10974"/>
                      <a:pt x="9789" y="10455"/>
                    </a:cubicBezTo>
                    <a:cubicBezTo>
                      <a:pt x="9850" y="10241"/>
                      <a:pt x="9927" y="10029"/>
                      <a:pt x="9982" y="9813"/>
                    </a:cubicBezTo>
                    <a:cubicBezTo>
                      <a:pt x="10036" y="9597"/>
                      <a:pt x="10127" y="9369"/>
                      <a:pt x="10104" y="9157"/>
                    </a:cubicBezTo>
                    <a:cubicBezTo>
                      <a:pt x="10067" y="8811"/>
                      <a:pt x="9990" y="8461"/>
                      <a:pt x="9778" y="8161"/>
                    </a:cubicBezTo>
                    <a:cubicBezTo>
                      <a:pt x="9265" y="7433"/>
                      <a:pt x="8758" y="6700"/>
                      <a:pt x="8246" y="5972"/>
                    </a:cubicBezTo>
                    <a:cubicBezTo>
                      <a:pt x="8172" y="5866"/>
                      <a:pt x="8058" y="5814"/>
                      <a:pt x="7946" y="5814"/>
                    </a:cubicBezTo>
                    <a:cubicBezTo>
                      <a:pt x="7812" y="5814"/>
                      <a:pt x="7680" y="5888"/>
                      <a:pt x="7622" y="6032"/>
                    </a:cubicBezTo>
                    <a:cubicBezTo>
                      <a:pt x="7492" y="6359"/>
                      <a:pt x="7379" y="6695"/>
                      <a:pt x="7396" y="7060"/>
                    </a:cubicBezTo>
                    <a:cubicBezTo>
                      <a:pt x="7414" y="7487"/>
                      <a:pt x="7510" y="7894"/>
                      <a:pt x="7705" y="8273"/>
                    </a:cubicBezTo>
                    <a:cubicBezTo>
                      <a:pt x="7889" y="8631"/>
                      <a:pt x="8096" y="8974"/>
                      <a:pt x="8407" y="9241"/>
                    </a:cubicBezTo>
                    <a:cubicBezTo>
                      <a:pt x="8556" y="9370"/>
                      <a:pt x="8694" y="9511"/>
                      <a:pt x="8835" y="9651"/>
                    </a:cubicBezTo>
                    <a:cubicBezTo>
                      <a:pt x="8877" y="9690"/>
                      <a:pt x="8910" y="9739"/>
                      <a:pt x="8947" y="9783"/>
                    </a:cubicBezTo>
                    <a:cubicBezTo>
                      <a:pt x="8679" y="9658"/>
                      <a:pt x="8514" y="9406"/>
                      <a:pt x="8234" y="9231"/>
                    </a:cubicBezTo>
                    <a:lnTo>
                      <a:pt x="8234" y="9231"/>
                    </a:lnTo>
                    <a:cubicBezTo>
                      <a:pt x="8383" y="9565"/>
                      <a:pt x="8437" y="9781"/>
                      <a:pt x="8394" y="9879"/>
                    </a:cubicBezTo>
                    <a:cubicBezTo>
                      <a:pt x="8344" y="9786"/>
                      <a:pt x="8299" y="9702"/>
                      <a:pt x="8242" y="9597"/>
                    </a:cubicBezTo>
                    <a:cubicBezTo>
                      <a:pt x="8188" y="9661"/>
                      <a:pt x="8144" y="9703"/>
                      <a:pt x="8113" y="9753"/>
                    </a:cubicBezTo>
                    <a:cubicBezTo>
                      <a:pt x="7886" y="10117"/>
                      <a:pt x="7588" y="10409"/>
                      <a:pt x="7223" y="10634"/>
                    </a:cubicBezTo>
                    <a:cubicBezTo>
                      <a:pt x="7183" y="10659"/>
                      <a:pt x="7144" y="10688"/>
                      <a:pt x="7108" y="10719"/>
                    </a:cubicBezTo>
                    <a:cubicBezTo>
                      <a:pt x="7022" y="10796"/>
                      <a:pt x="6919" y="10821"/>
                      <a:pt x="6808" y="10827"/>
                    </a:cubicBezTo>
                    <a:cubicBezTo>
                      <a:pt x="6793" y="10828"/>
                      <a:pt x="6779" y="10828"/>
                      <a:pt x="6765" y="10828"/>
                    </a:cubicBezTo>
                    <a:cubicBezTo>
                      <a:pt x="6527" y="10828"/>
                      <a:pt x="6339" y="10721"/>
                      <a:pt x="6185" y="10539"/>
                    </a:cubicBezTo>
                    <a:cubicBezTo>
                      <a:pt x="6140" y="10484"/>
                      <a:pt x="6093" y="10430"/>
                      <a:pt x="6051" y="10379"/>
                    </a:cubicBezTo>
                    <a:cubicBezTo>
                      <a:pt x="5903" y="10511"/>
                      <a:pt x="5777" y="10635"/>
                      <a:pt x="5637" y="10742"/>
                    </a:cubicBezTo>
                    <a:cubicBezTo>
                      <a:pt x="5554" y="10805"/>
                      <a:pt x="5451" y="10836"/>
                      <a:pt x="5347" y="10836"/>
                    </a:cubicBezTo>
                    <a:cubicBezTo>
                      <a:pt x="5191" y="10836"/>
                      <a:pt x="5033" y="10768"/>
                      <a:pt x="4931" y="10638"/>
                    </a:cubicBezTo>
                    <a:lnTo>
                      <a:pt x="4931" y="10638"/>
                    </a:lnTo>
                    <a:cubicBezTo>
                      <a:pt x="5000" y="10647"/>
                      <a:pt x="5067" y="10664"/>
                      <a:pt x="5130" y="10689"/>
                    </a:cubicBezTo>
                    <a:cubicBezTo>
                      <a:pt x="5197" y="10716"/>
                      <a:pt x="5265" y="10732"/>
                      <a:pt x="5331" y="10732"/>
                    </a:cubicBezTo>
                    <a:cubicBezTo>
                      <a:pt x="5406" y="10732"/>
                      <a:pt x="5477" y="10711"/>
                      <a:pt x="5538" y="10661"/>
                    </a:cubicBezTo>
                    <a:cubicBezTo>
                      <a:pt x="5684" y="10542"/>
                      <a:pt x="5831" y="10407"/>
                      <a:pt x="5922" y="10247"/>
                    </a:cubicBezTo>
                    <a:cubicBezTo>
                      <a:pt x="6326" y="9543"/>
                      <a:pt x="6655" y="8805"/>
                      <a:pt x="6836" y="8009"/>
                    </a:cubicBezTo>
                    <a:cubicBezTo>
                      <a:pt x="6899" y="7730"/>
                      <a:pt x="6970" y="7450"/>
                      <a:pt x="6910" y="7162"/>
                    </a:cubicBezTo>
                    <a:cubicBezTo>
                      <a:pt x="6815" y="6704"/>
                      <a:pt x="6719" y="6245"/>
                      <a:pt x="6601" y="5793"/>
                    </a:cubicBezTo>
                    <a:cubicBezTo>
                      <a:pt x="6554" y="5619"/>
                      <a:pt x="6459" y="5454"/>
                      <a:pt x="6357" y="5304"/>
                    </a:cubicBezTo>
                    <a:cubicBezTo>
                      <a:pt x="6293" y="5208"/>
                      <a:pt x="6186" y="5117"/>
                      <a:pt x="6080" y="5079"/>
                    </a:cubicBezTo>
                    <a:cubicBezTo>
                      <a:pt x="5869" y="5006"/>
                      <a:pt x="5651" y="4965"/>
                      <a:pt x="5430" y="4965"/>
                    </a:cubicBezTo>
                    <a:cubicBezTo>
                      <a:pt x="5340" y="4965"/>
                      <a:pt x="5248" y="4972"/>
                      <a:pt x="5157" y="4986"/>
                    </a:cubicBezTo>
                    <a:cubicBezTo>
                      <a:pt x="4868" y="5030"/>
                      <a:pt x="4656" y="5181"/>
                      <a:pt x="4531" y="5451"/>
                    </a:cubicBezTo>
                    <a:cubicBezTo>
                      <a:pt x="4485" y="5547"/>
                      <a:pt x="4494" y="5630"/>
                      <a:pt x="4561" y="5714"/>
                    </a:cubicBezTo>
                    <a:cubicBezTo>
                      <a:pt x="4624" y="5793"/>
                      <a:pt x="4680" y="5879"/>
                      <a:pt x="4729" y="5967"/>
                    </a:cubicBezTo>
                    <a:cubicBezTo>
                      <a:pt x="4815" y="6122"/>
                      <a:pt x="4892" y="6281"/>
                      <a:pt x="4974" y="6437"/>
                    </a:cubicBezTo>
                    <a:cubicBezTo>
                      <a:pt x="5106" y="6688"/>
                      <a:pt x="5199" y="6946"/>
                      <a:pt x="5178" y="7235"/>
                    </a:cubicBezTo>
                    <a:cubicBezTo>
                      <a:pt x="5160" y="7472"/>
                      <a:pt x="5130" y="7711"/>
                      <a:pt x="5139" y="7946"/>
                    </a:cubicBezTo>
                    <a:cubicBezTo>
                      <a:pt x="5166" y="8658"/>
                      <a:pt x="5099" y="9358"/>
                      <a:pt x="4977" y="10056"/>
                    </a:cubicBezTo>
                    <a:cubicBezTo>
                      <a:pt x="4920" y="10386"/>
                      <a:pt x="4756" y="10653"/>
                      <a:pt x="4504" y="10865"/>
                    </a:cubicBezTo>
                    <a:cubicBezTo>
                      <a:pt x="4437" y="10922"/>
                      <a:pt x="4335" y="10959"/>
                      <a:pt x="4246" y="10965"/>
                    </a:cubicBezTo>
                    <a:cubicBezTo>
                      <a:pt x="4208" y="10968"/>
                      <a:pt x="4171" y="10970"/>
                      <a:pt x="4134" y="10970"/>
                    </a:cubicBezTo>
                    <a:cubicBezTo>
                      <a:pt x="3825" y="10970"/>
                      <a:pt x="3548" y="10868"/>
                      <a:pt x="3310" y="10649"/>
                    </a:cubicBezTo>
                    <a:cubicBezTo>
                      <a:pt x="3141" y="10493"/>
                      <a:pt x="3014" y="10311"/>
                      <a:pt x="2944" y="10095"/>
                    </a:cubicBezTo>
                    <a:cubicBezTo>
                      <a:pt x="2665" y="9256"/>
                      <a:pt x="2563" y="8399"/>
                      <a:pt x="2704" y="7523"/>
                    </a:cubicBezTo>
                    <a:cubicBezTo>
                      <a:pt x="2723" y="7417"/>
                      <a:pt x="2710" y="7327"/>
                      <a:pt x="2672" y="7228"/>
                    </a:cubicBezTo>
                    <a:cubicBezTo>
                      <a:pt x="2633" y="7129"/>
                      <a:pt x="2605" y="7022"/>
                      <a:pt x="2591" y="6916"/>
                    </a:cubicBezTo>
                    <a:cubicBezTo>
                      <a:pt x="2584" y="6854"/>
                      <a:pt x="2578" y="6769"/>
                      <a:pt x="2666" y="6733"/>
                    </a:cubicBezTo>
                    <a:lnTo>
                      <a:pt x="2666" y="6733"/>
                    </a:lnTo>
                    <a:cubicBezTo>
                      <a:pt x="2720" y="6851"/>
                      <a:pt x="2636" y="6998"/>
                      <a:pt x="2782" y="7115"/>
                    </a:cubicBezTo>
                    <a:cubicBezTo>
                      <a:pt x="2825" y="7000"/>
                      <a:pt x="2858" y="6907"/>
                      <a:pt x="2896" y="6815"/>
                    </a:cubicBezTo>
                    <a:cubicBezTo>
                      <a:pt x="2915" y="6767"/>
                      <a:pt x="2939" y="6727"/>
                      <a:pt x="2983" y="6727"/>
                    </a:cubicBezTo>
                    <a:cubicBezTo>
                      <a:pt x="3002" y="6727"/>
                      <a:pt x="3024" y="6734"/>
                      <a:pt x="3050" y="6751"/>
                    </a:cubicBezTo>
                    <a:cubicBezTo>
                      <a:pt x="3020" y="6860"/>
                      <a:pt x="2989" y="6964"/>
                      <a:pt x="2962" y="7069"/>
                    </a:cubicBezTo>
                    <a:cubicBezTo>
                      <a:pt x="2845" y="7523"/>
                      <a:pt x="2737" y="7978"/>
                      <a:pt x="2804" y="8455"/>
                    </a:cubicBezTo>
                    <a:cubicBezTo>
                      <a:pt x="2833" y="8656"/>
                      <a:pt x="2849" y="8860"/>
                      <a:pt x="2861" y="9063"/>
                    </a:cubicBezTo>
                    <a:cubicBezTo>
                      <a:pt x="2885" y="9453"/>
                      <a:pt x="2968" y="9828"/>
                      <a:pt x="3120" y="10190"/>
                    </a:cubicBezTo>
                    <a:cubicBezTo>
                      <a:pt x="3291" y="10593"/>
                      <a:pt x="3691" y="10868"/>
                      <a:pt x="4123" y="10868"/>
                    </a:cubicBezTo>
                    <a:cubicBezTo>
                      <a:pt x="4157" y="10868"/>
                      <a:pt x="4191" y="10867"/>
                      <a:pt x="4225" y="10863"/>
                    </a:cubicBezTo>
                    <a:cubicBezTo>
                      <a:pt x="4314" y="10854"/>
                      <a:pt x="4408" y="10809"/>
                      <a:pt x="4479" y="10752"/>
                    </a:cubicBezTo>
                    <a:cubicBezTo>
                      <a:pt x="4729" y="10550"/>
                      <a:pt x="4845" y="10268"/>
                      <a:pt x="4892" y="9957"/>
                    </a:cubicBezTo>
                    <a:cubicBezTo>
                      <a:pt x="4986" y="9324"/>
                      <a:pt x="5051" y="8689"/>
                      <a:pt x="5028" y="8048"/>
                    </a:cubicBezTo>
                    <a:cubicBezTo>
                      <a:pt x="5024" y="7913"/>
                      <a:pt x="5048" y="7777"/>
                      <a:pt x="5048" y="7642"/>
                    </a:cubicBezTo>
                    <a:cubicBezTo>
                      <a:pt x="5048" y="7372"/>
                      <a:pt x="5114" y="7094"/>
                      <a:pt x="5013" y="6833"/>
                    </a:cubicBezTo>
                    <a:cubicBezTo>
                      <a:pt x="4848" y="6401"/>
                      <a:pt x="4644" y="5990"/>
                      <a:pt x="4344" y="5628"/>
                    </a:cubicBezTo>
                    <a:cubicBezTo>
                      <a:pt x="4100" y="5335"/>
                      <a:pt x="3741" y="5222"/>
                      <a:pt x="3397" y="5222"/>
                    </a:cubicBezTo>
                    <a:cubicBezTo>
                      <a:pt x="3175" y="5222"/>
                      <a:pt x="2959" y="5269"/>
                      <a:pt x="2786" y="5345"/>
                    </a:cubicBezTo>
                    <a:cubicBezTo>
                      <a:pt x="2470" y="5484"/>
                      <a:pt x="2426" y="5597"/>
                      <a:pt x="2506" y="5937"/>
                    </a:cubicBezTo>
                    <a:cubicBezTo>
                      <a:pt x="2527" y="6030"/>
                      <a:pt x="2554" y="6123"/>
                      <a:pt x="2510" y="6249"/>
                    </a:cubicBezTo>
                    <a:cubicBezTo>
                      <a:pt x="2476" y="6198"/>
                      <a:pt x="2458" y="6179"/>
                      <a:pt x="2447" y="6156"/>
                    </a:cubicBezTo>
                    <a:cubicBezTo>
                      <a:pt x="2432" y="6119"/>
                      <a:pt x="2419" y="6080"/>
                      <a:pt x="2411" y="6041"/>
                    </a:cubicBezTo>
                    <a:cubicBezTo>
                      <a:pt x="2275" y="5438"/>
                      <a:pt x="2186" y="4825"/>
                      <a:pt x="2131" y="4210"/>
                    </a:cubicBezTo>
                    <a:cubicBezTo>
                      <a:pt x="2041" y="3256"/>
                      <a:pt x="1964" y="2302"/>
                      <a:pt x="1867" y="1349"/>
                    </a:cubicBezTo>
                    <a:cubicBezTo>
                      <a:pt x="1828" y="962"/>
                      <a:pt x="1706" y="597"/>
                      <a:pt x="1484" y="266"/>
                    </a:cubicBezTo>
                    <a:cubicBezTo>
                      <a:pt x="1377" y="104"/>
                      <a:pt x="1106" y="0"/>
                      <a:pt x="867"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08;p34">
                <a:extLst>
                  <a:ext uri="{FF2B5EF4-FFF2-40B4-BE49-F238E27FC236}">
                    <a16:creationId xmlns:a16="http://schemas.microsoft.com/office/drawing/2014/main" id="{CF63AD14-31C5-1321-7C58-E4B80324C998}"/>
                  </a:ext>
                </a:extLst>
              </p:cNvPr>
              <p:cNvSpPr/>
              <p:nvPr/>
            </p:nvSpPr>
            <p:spPr>
              <a:xfrm>
                <a:off x="2365250" y="1942625"/>
                <a:ext cx="260875" cy="485325"/>
              </a:xfrm>
              <a:custGeom>
                <a:avLst/>
                <a:gdLst/>
                <a:ahLst/>
                <a:cxnLst/>
                <a:rect l="l" t="t" r="r" b="b"/>
                <a:pathLst>
                  <a:path w="10435" h="19413" extrusionOk="0">
                    <a:moveTo>
                      <a:pt x="7054" y="5667"/>
                    </a:moveTo>
                    <a:cubicBezTo>
                      <a:pt x="7250" y="5667"/>
                      <a:pt x="7506" y="5808"/>
                      <a:pt x="7567" y="5977"/>
                    </a:cubicBezTo>
                    <a:cubicBezTo>
                      <a:pt x="7592" y="6046"/>
                      <a:pt x="7580" y="6136"/>
                      <a:pt x="7564" y="6211"/>
                    </a:cubicBezTo>
                    <a:cubicBezTo>
                      <a:pt x="7520" y="6403"/>
                      <a:pt x="7451" y="6589"/>
                      <a:pt x="7418" y="6783"/>
                    </a:cubicBezTo>
                    <a:cubicBezTo>
                      <a:pt x="7297" y="7499"/>
                      <a:pt x="7508" y="8138"/>
                      <a:pt x="7892" y="8732"/>
                    </a:cubicBezTo>
                    <a:cubicBezTo>
                      <a:pt x="8033" y="8948"/>
                      <a:pt x="8186" y="9154"/>
                      <a:pt x="8242" y="9418"/>
                    </a:cubicBezTo>
                    <a:cubicBezTo>
                      <a:pt x="8266" y="9533"/>
                      <a:pt x="8260" y="9623"/>
                      <a:pt x="8192" y="9722"/>
                    </a:cubicBezTo>
                    <a:cubicBezTo>
                      <a:pt x="7963" y="10055"/>
                      <a:pt x="7712" y="10365"/>
                      <a:pt x="7354" y="10572"/>
                    </a:cubicBezTo>
                    <a:cubicBezTo>
                      <a:pt x="7297" y="10606"/>
                      <a:pt x="7244" y="10651"/>
                      <a:pt x="7190" y="10693"/>
                    </a:cubicBezTo>
                    <a:cubicBezTo>
                      <a:pt x="7083" y="10776"/>
                      <a:pt x="6965" y="10818"/>
                      <a:pt x="6848" y="10818"/>
                    </a:cubicBezTo>
                    <a:cubicBezTo>
                      <a:pt x="6721" y="10818"/>
                      <a:pt x="6595" y="10769"/>
                      <a:pt x="6486" y="10668"/>
                    </a:cubicBezTo>
                    <a:cubicBezTo>
                      <a:pt x="6392" y="10582"/>
                      <a:pt x="6309" y="10482"/>
                      <a:pt x="6209" y="10375"/>
                    </a:cubicBezTo>
                    <a:cubicBezTo>
                      <a:pt x="6362" y="10033"/>
                      <a:pt x="6507" y="9710"/>
                      <a:pt x="6650" y="9389"/>
                    </a:cubicBezTo>
                    <a:cubicBezTo>
                      <a:pt x="6877" y="8884"/>
                      <a:pt x="7004" y="8346"/>
                      <a:pt x="7111" y="7808"/>
                    </a:cubicBezTo>
                    <a:cubicBezTo>
                      <a:pt x="7172" y="7502"/>
                      <a:pt x="7147" y="7185"/>
                      <a:pt x="7061" y="6878"/>
                    </a:cubicBezTo>
                    <a:cubicBezTo>
                      <a:pt x="6976" y="6564"/>
                      <a:pt x="6899" y="6247"/>
                      <a:pt x="6820" y="5932"/>
                    </a:cubicBezTo>
                    <a:cubicBezTo>
                      <a:pt x="6782" y="5782"/>
                      <a:pt x="6838" y="5701"/>
                      <a:pt x="6992" y="5673"/>
                    </a:cubicBezTo>
                    <a:cubicBezTo>
                      <a:pt x="7012" y="5669"/>
                      <a:pt x="7033" y="5667"/>
                      <a:pt x="7054" y="5667"/>
                    </a:cubicBezTo>
                    <a:close/>
                    <a:moveTo>
                      <a:pt x="986" y="1"/>
                    </a:moveTo>
                    <a:cubicBezTo>
                      <a:pt x="683" y="1"/>
                      <a:pt x="443" y="138"/>
                      <a:pt x="332" y="426"/>
                    </a:cubicBezTo>
                    <a:cubicBezTo>
                      <a:pt x="290" y="532"/>
                      <a:pt x="252" y="643"/>
                      <a:pt x="227" y="756"/>
                    </a:cubicBezTo>
                    <a:cubicBezTo>
                      <a:pt x="99" y="1330"/>
                      <a:pt x="93" y="1914"/>
                      <a:pt x="117" y="2501"/>
                    </a:cubicBezTo>
                    <a:cubicBezTo>
                      <a:pt x="143" y="3111"/>
                      <a:pt x="168" y="3722"/>
                      <a:pt x="192" y="4334"/>
                    </a:cubicBezTo>
                    <a:cubicBezTo>
                      <a:pt x="216" y="4960"/>
                      <a:pt x="242" y="5584"/>
                      <a:pt x="257" y="6210"/>
                    </a:cubicBezTo>
                    <a:cubicBezTo>
                      <a:pt x="263" y="6535"/>
                      <a:pt x="261" y="6863"/>
                      <a:pt x="233" y="7187"/>
                    </a:cubicBezTo>
                    <a:cubicBezTo>
                      <a:pt x="200" y="7580"/>
                      <a:pt x="128" y="7968"/>
                      <a:pt x="81" y="8360"/>
                    </a:cubicBezTo>
                    <a:cubicBezTo>
                      <a:pt x="53" y="8615"/>
                      <a:pt x="0" y="8878"/>
                      <a:pt x="29" y="9128"/>
                    </a:cubicBezTo>
                    <a:cubicBezTo>
                      <a:pt x="92" y="9688"/>
                      <a:pt x="224" y="10235"/>
                      <a:pt x="470" y="10749"/>
                    </a:cubicBezTo>
                    <a:cubicBezTo>
                      <a:pt x="443" y="10617"/>
                      <a:pt x="416" y="10485"/>
                      <a:pt x="389" y="10353"/>
                    </a:cubicBezTo>
                    <a:cubicBezTo>
                      <a:pt x="297" y="9934"/>
                      <a:pt x="204" y="9517"/>
                      <a:pt x="119" y="9098"/>
                    </a:cubicBezTo>
                    <a:cubicBezTo>
                      <a:pt x="107" y="9035"/>
                      <a:pt x="120" y="8963"/>
                      <a:pt x="129" y="8897"/>
                    </a:cubicBezTo>
                    <a:cubicBezTo>
                      <a:pt x="177" y="8561"/>
                      <a:pt x="227" y="8225"/>
                      <a:pt x="275" y="7889"/>
                    </a:cubicBezTo>
                    <a:cubicBezTo>
                      <a:pt x="368" y="7241"/>
                      <a:pt x="371" y="6589"/>
                      <a:pt x="351" y="5937"/>
                    </a:cubicBezTo>
                    <a:cubicBezTo>
                      <a:pt x="335" y="5407"/>
                      <a:pt x="321" y="4876"/>
                      <a:pt x="302" y="4346"/>
                    </a:cubicBezTo>
                    <a:cubicBezTo>
                      <a:pt x="276" y="3688"/>
                      <a:pt x="249" y="3029"/>
                      <a:pt x="221" y="2372"/>
                    </a:cubicBezTo>
                    <a:cubicBezTo>
                      <a:pt x="200" y="1869"/>
                      <a:pt x="197" y="1366"/>
                      <a:pt x="309" y="874"/>
                    </a:cubicBezTo>
                    <a:cubicBezTo>
                      <a:pt x="341" y="729"/>
                      <a:pt x="396" y="588"/>
                      <a:pt x="443" y="447"/>
                    </a:cubicBezTo>
                    <a:cubicBezTo>
                      <a:pt x="485" y="322"/>
                      <a:pt x="578" y="250"/>
                      <a:pt x="686" y="183"/>
                    </a:cubicBezTo>
                    <a:cubicBezTo>
                      <a:pt x="762" y="135"/>
                      <a:pt x="863" y="114"/>
                      <a:pt x="972" y="114"/>
                    </a:cubicBezTo>
                    <a:cubicBezTo>
                      <a:pt x="1210" y="114"/>
                      <a:pt x="1482" y="218"/>
                      <a:pt x="1591" y="379"/>
                    </a:cubicBezTo>
                    <a:cubicBezTo>
                      <a:pt x="1813" y="711"/>
                      <a:pt x="1933" y="1077"/>
                      <a:pt x="1973" y="1464"/>
                    </a:cubicBezTo>
                    <a:cubicBezTo>
                      <a:pt x="2071" y="2417"/>
                      <a:pt x="2147" y="3371"/>
                      <a:pt x="2236" y="4324"/>
                    </a:cubicBezTo>
                    <a:cubicBezTo>
                      <a:pt x="2293" y="4940"/>
                      <a:pt x="2380" y="5551"/>
                      <a:pt x="2516" y="6154"/>
                    </a:cubicBezTo>
                    <a:cubicBezTo>
                      <a:pt x="2525" y="6195"/>
                      <a:pt x="2539" y="6234"/>
                      <a:pt x="2554" y="6270"/>
                    </a:cubicBezTo>
                    <a:cubicBezTo>
                      <a:pt x="2564" y="6294"/>
                      <a:pt x="2582" y="6313"/>
                      <a:pt x="2617" y="6363"/>
                    </a:cubicBezTo>
                    <a:cubicBezTo>
                      <a:pt x="2660" y="6237"/>
                      <a:pt x="2633" y="6144"/>
                      <a:pt x="2611" y="6051"/>
                    </a:cubicBezTo>
                    <a:cubicBezTo>
                      <a:pt x="2533" y="5712"/>
                      <a:pt x="2576" y="5598"/>
                      <a:pt x="2893" y="5460"/>
                    </a:cubicBezTo>
                    <a:cubicBezTo>
                      <a:pt x="3066" y="5384"/>
                      <a:pt x="3281" y="5337"/>
                      <a:pt x="3503" y="5337"/>
                    </a:cubicBezTo>
                    <a:cubicBezTo>
                      <a:pt x="3847" y="5337"/>
                      <a:pt x="4206" y="5449"/>
                      <a:pt x="4450" y="5742"/>
                    </a:cubicBezTo>
                    <a:cubicBezTo>
                      <a:pt x="4749" y="6103"/>
                      <a:pt x="4954" y="6514"/>
                      <a:pt x="5120" y="6947"/>
                    </a:cubicBezTo>
                    <a:cubicBezTo>
                      <a:pt x="5220" y="7208"/>
                      <a:pt x="5154" y="7485"/>
                      <a:pt x="5154" y="7757"/>
                    </a:cubicBezTo>
                    <a:cubicBezTo>
                      <a:pt x="5154" y="7892"/>
                      <a:pt x="5129" y="8027"/>
                      <a:pt x="5135" y="8162"/>
                    </a:cubicBezTo>
                    <a:cubicBezTo>
                      <a:pt x="5156" y="8804"/>
                      <a:pt x="5093" y="9439"/>
                      <a:pt x="4998" y="10070"/>
                    </a:cubicBezTo>
                    <a:cubicBezTo>
                      <a:pt x="4950" y="10381"/>
                      <a:pt x="4834" y="10663"/>
                      <a:pt x="4584" y="10867"/>
                    </a:cubicBezTo>
                    <a:cubicBezTo>
                      <a:pt x="4515" y="10923"/>
                      <a:pt x="4419" y="10968"/>
                      <a:pt x="4330" y="10977"/>
                    </a:cubicBezTo>
                    <a:cubicBezTo>
                      <a:pt x="4296" y="10980"/>
                      <a:pt x="4262" y="10982"/>
                      <a:pt x="4227" y="10982"/>
                    </a:cubicBezTo>
                    <a:cubicBezTo>
                      <a:pt x="3797" y="10982"/>
                      <a:pt x="3396" y="10708"/>
                      <a:pt x="3226" y="10303"/>
                    </a:cubicBezTo>
                    <a:cubicBezTo>
                      <a:pt x="3074" y="9943"/>
                      <a:pt x="2992" y="9568"/>
                      <a:pt x="2968" y="9178"/>
                    </a:cubicBezTo>
                    <a:cubicBezTo>
                      <a:pt x="2954" y="8975"/>
                      <a:pt x="2939" y="8771"/>
                      <a:pt x="2911" y="8570"/>
                    </a:cubicBezTo>
                    <a:cubicBezTo>
                      <a:pt x="2843" y="8093"/>
                      <a:pt x="2950" y="7637"/>
                      <a:pt x="3067" y="7182"/>
                    </a:cubicBezTo>
                    <a:cubicBezTo>
                      <a:pt x="3095" y="7077"/>
                      <a:pt x="3125" y="6974"/>
                      <a:pt x="3157" y="6866"/>
                    </a:cubicBezTo>
                    <a:cubicBezTo>
                      <a:pt x="3129" y="6848"/>
                      <a:pt x="3107" y="6841"/>
                      <a:pt x="3088" y="6841"/>
                    </a:cubicBezTo>
                    <a:cubicBezTo>
                      <a:pt x="3044" y="6841"/>
                      <a:pt x="3020" y="6880"/>
                      <a:pt x="3001" y="6929"/>
                    </a:cubicBezTo>
                    <a:cubicBezTo>
                      <a:pt x="2965" y="7022"/>
                      <a:pt x="2932" y="7115"/>
                      <a:pt x="2888" y="7229"/>
                    </a:cubicBezTo>
                    <a:cubicBezTo>
                      <a:pt x="2743" y="7113"/>
                      <a:pt x="2825" y="6966"/>
                      <a:pt x="2771" y="6846"/>
                    </a:cubicBezTo>
                    <a:lnTo>
                      <a:pt x="2771" y="6846"/>
                    </a:lnTo>
                    <a:cubicBezTo>
                      <a:pt x="2684" y="6884"/>
                      <a:pt x="2689" y="6968"/>
                      <a:pt x="2696" y="7029"/>
                    </a:cubicBezTo>
                    <a:cubicBezTo>
                      <a:pt x="2711" y="7136"/>
                      <a:pt x="2740" y="7242"/>
                      <a:pt x="2779" y="7343"/>
                    </a:cubicBezTo>
                    <a:cubicBezTo>
                      <a:pt x="2816" y="7440"/>
                      <a:pt x="2828" y="7530"/>
                      <a:pt x="2810" y="7638"/>
                    </a:cubicBezTo>
                    <a:cubicBezTo>
                      <a:pt x="2668" y="8514"/>
                      <a:pt x="2771" y="9370"/>
                      <a:pt x="3049" y="10208"/>
                    </a:cubicBezTo>
                    <a:cubicBezTo>
                      <a:pt x="3121" y="10426"/>
                      <a:pt x="3246" y="10606"/>
                      <a:pt x="3417" y="10764"/>
                    </a:cubicBezTo>
                    <a:cubicBezTo>
                      <a:pt x="3656" y="10984"/>
                      <a:pt x="3934" y="11084"/>
                      <a:pt x="4244" y="11084"/>
                    </a:cubicBezTo>
                    <a:cubicBezTo>
                      <a:pt x="4280" y="11084"/>
                      <a:pt x="4316" y="11083"/>
                      <a:pt x="4353" y="11080"/>
                    </a:cubicBezTo>
                    <a:cubicBezTo>
                      <a:pt x="4441" y="11074"/>
                      <a:pt x="4543" y="11035"/>
                      <a:pt x="4611" y="10978"/>
                    </a:cubicBezTo>
                    <a:cubicBezTo>
                      <a:pt x="4861" y="10768"/>
                      <a:pt x="5025" y="10501"/>
                      <a:pt x="5084" y="10171"/>
                    </a:cubicBezTo>
                    <a:cubicBezTo>
                      <a:pt x="5204" y="9472"/>
                      <a:pt x="5271" y="8771"/>
                      <a:pt x="5246" y="8061"/>
                    </a:cubicBezTo>
                    <a:cubicBezTo>
                      <a:pt x="5237" y="7824"/>
                      <a:pt x="5267" y="7587"/>
                      <a:pt x="5285" y="7350"/>
                    </a:cubicBezTo>
                    <a:cubicBezTo>
                      <a:pt x="5304" y="7061"/>
                      <a:pt x="5213" y="6801"/>
                      <a:pt x="5079" y="6552"/>
                    </a:cubicBezTo>
                    <a:cubicBezTo>
                      <a:pt x="4997" y="6396"/>
                      <a:pt x="4921" y="6235"/>
                      <a:pt x="4834" y="6082"/>
                    </a:cubicBezTo>
                    <a:cubicBezTo>
                      <a:pt x="4786" y="5994"/>
                      <a:pt x="4729" y="5907"/>
                      <a:pt x="4668" y="5829"/>
                    </a:cubicBezTo>
                    <a:cubicBezTo>
                      <a:pt x="4600" y="5743"/>
                      <a:pt x="4591" y="5662"/>
                      <a:pt x="4638" y="5565"/>
                    </a:cubicBezTo>
                    <a:cubicBezTo>
                      <a:pt x="4762" y="5296"/>
                      <a:pt x="4974" y="5145"/>
                      <a:pt x="5264" y="5100"/>
                    </a:cubicBezTo>
                    <a:cubicBezTo>
                      <a:pt x="5353" y="5086"/>
                      <a:pt x="5443" y="5079"/>
                      <a:pt x="5532" y="5079"/>
                    </a:cubicBezTo>
                    <a:cubicBezTo>
                      <a:pt x="5754" y="5079"/>
                      <a:pt x="5973" y="5120"/>
                      <a:pt x="6186" y="5194"/>
                    </a:cubicBezTo>
                    <a:cubicBezTo>
                      <a:pt x="6293" y="5230"/>
                      <a:pt x="6398" y="5323"/>
                      <a:pt x="6464" y="5418"/>
                    </a:cubicBezTo>
                    <a:cubicBezTo>
                      <a:pt x="6564" y="5568"/>
                      <a:pt x="6660" y="5734"/>
                      <a:pt x="6707" y="5907"/>
                    </a:cubicBezTo>
                    <a:cubicBezTo>
                      <a:pt x="6826" y="6360"/>
                      <a:pt x="6922" y="6818"/>
                      <a:pt x="7016" y="7277"/>
                    </a:cubicBezTo>
                    <a:cubicBezTo>
                      <a:pt x="7075" y="7563"/>
                      <a:pt x="7006" y="7844"/>
                      <a:pt x="6943" y="8123"/>
                    </a:cubicBezTo>
                    <a:cubicBezTo>
                      <a:pt x="6761" y="8918"/>
                      <a:pt x="6432" y="9656"/>
                      <a:pt x="6029" y="10360"/>
                    </a:cubicBezTo>
                    <a:cubicBezTo>
                      <a:pt x="5937" y="10521"/>
                      <a:pt x="5790" y="10656"/>
                      <a:pt x="5645" y="10776"/>
                    </a:cubicBezTo>
                    <a:cubicBezTo>
                      <a:pt x="5584" y="10825"/>
                      <a:pt x="5512" y="10846"/>
                      <a:pt x="5437" y="10846"/>
                    </a:cubicBezTo>
                    <a:cubicBezTo>
                      <a:pt x="5371" y="10846"/>
                      <a:pt x="5302" y="10830"/>
                      <a:pt x="5237" y="10804"/>
                    </a:cubicBezTo>
                    <a:cubicBezTo>
                      <a:pt x="5172" y="10779"/>
                      <a:pt x="5105" y="10761"/>
                      <a:pt x="5036" y="10753"/>
                    </a:cubicBezTo>
                    <a:lnTo>
                      <a:pt x="5036" y="10753"/>
                    </a:lnTo>
                    <a:cubicBezTo>
                      <a:pt x="5139" y="10882"/>
                      <a:pt x="5297" y="10950"/>
                      <a:pt x="5452" y="10950"/>
                    </a:cubicBezTo>
                    <a:cubicBezTo>
                      <a:pt x="5556" y="10950"/>
                      <a:pt x="5659" y="10919"/>
                      <a:pt x="5744" y="10855"/>
                    </a:cubicBezTo>
                    <a:cubicBezTo>
                      <a:pt x="5883" y="10750"/>
                      <a:pt x="6008" y="10624"/>
                      <a:pt x="6156" y="10492"/>
                    </a:cubicBezTo>
                    <a:cubicBezTo>
                      <a:pt x="6200" y="10543"/>
                      <a:pt x="6245" y="10599"/>
                      <a:pt x="6291" y="10653"/>
                    </a:cubicBezTo>
                    <a:cubicBezTo>
                      <a:pt x="6445" y="10833"/>
                      <a:pt x="6632" y="10942"/>
                      <a:pt x="6868" y="10942"/>
                    </a:cubicBezTo>
                    <a:cubicBezTo>
                      <a:pt x="6883" y="10942"/>
                      <a:pt x="6899" y="10942"/>
                      <a:pt x="6914" y="10941"/>
                    </a:cubicBezTo>
                    <a:cubicBezTo>
                      <a:pt x="7025" y="10935"/>
                      <a:pt x="7129" y="10911"/>
                      <a:pt x="7214" y="10833"/>
                    </a:cubicBezTo>
                    <a:cubicBezTo>
                      <a:pt x="7250" y="10801"/>
                      <a:pt x="7289" y="10773"/>
                      <a:pt x="7330" y="10749"/>
                    </a:cubicBezTo>
                    <a:cubicBezTo>
                      <a:pt x="7694" y="10522"/>
                      <a:pt x="7991" y="10231"/>
                      <a:pt x="8219" y="9866"/>
                    </a:cubicBezTo>
                    <a:cubicBezTo>
                      <a:pt x="8251" y="9817"/>
                      <a:pt x="8294" y="9776"/>
                      <a:pt x="8348" y="9712"/>
                    </a:cubicBezTo>
                    <a:cubicBezTo>
                      <a:pt x="8404" y="9815"/>
                      <a:pt x="8451" y="9901"/>
                      <a:pt x="8500" y="9992"/>
                    </a:cubicBezTo>
                    <a:cubicBezTo>
                      <a:pt x="8542" y="9895"/>
                      <a:pt x="8490" y="9679"/>
                      <a:pt x="8341" y="9344"/>
                    </a:cubicBezTo>
                    <a:lnTo>
                      <a:pt x="8341" y="9344"/>
                    </a:lnTo>
                    <a:cubicBezTo>
                      <a:pt x="8620" y="9521"/>
                      <a:pt x="8785" y="9772"/>
                      <a:pt x="9052" y="9898"/>
                    </a:cubicBezTo>
                    <a:cubicBezTo>
                      <a:pt x="9015" y="9853"/>
                      <a:pt x="8982" y="9805"/>
                      <a:pt x="8941" y="9764"/>
                    </a:cubicBezTo>
                    <a:cubicBezTo>
                      <a:pt x="8800" y="9626"/>
                      <a:pt x="8662" y="9484"/>
                      <a:pt x="8512" y="9356"/>
                    </a:cubicBezTo>
                    <a:cubicBezTo>
                      <a:pt x="8201" y="9088"/>
                      <a:pt x="7996" y="8746"/>
                      <a:pt x="7811" y="8388"/>
                    </a:cubicBezTo>
                    <a:cubicBezTo>
                      <a:pt x="7616" y="8009"/>
                      <a:pt x="7520" y="7601"/>
                      <a:pt x="7501" y="7173"/>
                    </a:cubicBezTo>
                    <a:cubicBezTo>
                      <a:pt x="7486" y="6810"/>
                      <a:pt x="7598" y="6474"/>
                      <a:pt x="7727" y="6147"/>
                    </a:cubicBezTo>
                    <a:cubicBezTo>
                      <a:pt x="7785" y="6002"/>
                      <a:pt x="7917" y="5928"/>
                      <a:pt x="8051" y="5928"/>
                    </a:cubicBezTo>
                    <a:cubicBezTo>
                      <a:pt x="8164" y="5928"/>
                      <a:pt x="8278" y="5980"/>
                      <a:pt x="8351" y="6085"/>
                    </a:cubicBezTo>
                    <a:cubicBezTo>
                      <a:pt x="8865" y="6815"/>
                      <a:pt x="9372" y="7547"/>
                      <a:pt x="9885" y="8274"/>
                    </a:cubicBezTo>
                    <a:cubicBezTo>
                      <a:pt x="10096" y="8576"/>
                      <a:pt x="10173" y="8926"/>
                      <a:pt x="10209" y="9272"/>
                    </a:cubicBezTo>
                    <a:cubicBezTo>
                      <a:pt x="10233" y="9484"/>
                      <a:pt x="10143" y="9710"/>
                      <a:pt x="10087" y="9926"/>
                    </a:cubicBezTo>
                    <a:cubicBezTo>
                      <a:pt x="10033" y="10144"/>
                      <a:pt x="9957" y="10356"/>
                      <a:pt x="9895" y="10570"/>
                    </a:cubicBezTo>
                    <a:cubicBezTo>
                      <a:pt x="9747" y="11088"/>
                      <a:pt x="9528" y="11577"/>
                      <a:pt x="9298" y="12063"/>
                    </a:cubicBezTo>
                    <a:cubicBezTo>
                      <a:pt x="9163" y="12351"/>
                      <a:pt x="8941" y="12564"/>
                      <a:pt x="8695" y="12743"/>
                    </a:cubicBezTo>
                    <a:cubicBezTo>
                      <a:pt x="8270" y="13047"/>
                      <a:pt x="7831" y="13332"/>
                      <a:pt x="7390" y="13614"/>
                    </a:cubicBezTo>
                    <a:cubicBezTo>
                      <a:pt x="7214" y="13727"/>
                      <a:pt x="7019" y="13813"/>
                      <a:pt x="6832" y="13909"/>
                    </a:cubicBezTo>
                    <a:cubicBezTo>
                      <a:pt x="6581" y="14038"/>
                      <a:pt x="6315" y="14117"/>
                      <a:pt x="6032" y="14131"/>
                    </a:cubicBezTo>
                    <a:cubicBezTo>
                      <a:pt x="6009" y="14132"/>
                      <a:pt x="5988" y="14132"/>
                      <a:pt x="5967" y="14132"/>
                    </a:cubicBezTo>
                    <a:cubicBezTo>
                      <a:pt x="5797" y="14132"/>
                      <a:pt x="5675" y="14093"/>
                      <a:pt x="5535" y="13996"/>
                    </a:cubicBezTo>
                    <a:cubicBezTo>
                      <a:pt x="5630" y="13909"/>
                      <a:pt x="5729" y="13829"/>
                      <a:pt x="5814" y="13737"/>
                    </a:cubicBezTo>
                    <a:cubicBezTo>
                      <a:pt x="5906" y="13638"/>
                      <a:pt x="5985" y="13527"/>
                      <a:pt x="6069" y="13421"/>
                    </a:cubicBezTo>
                    <a:cubicBezTo>
                      <a:pt x="6147" y="13320"/>
                      <a:pt x="6227" y="13221"/>
                      <a:pt x="6285" y="13098"/>
                    </a:cubicBezTo>
                    <a:lnTo>
                      <a:pt x="6285" y="13098"/>
                    </a:lnTo>
                    <a:cubicBezTo>
                      <a:pt x="6224" y="13152"/>
                      <a:pt x="6155" y="13199"/>
                      <a:pt x="6102" y="13262"/>
                    </a:cubicBezTo>
                    <a:cubicBezTo>
                      <a:pt x="5864" y="13553"/>
                      <a:pt x="5580" y="13796"/>
                      <a:pt x="5274" y="14012"/>
                    </a:cubicBezTo>
                    <a:cubicBezTo>
                      <a:pt x="5166" y="14089"/>
                      <a:pt x="5033" y="14129"/>
                      <a:pt x="4908" y="14179"/>
                    </a:cubicBezTo>
                    <a:cubicBezTo>
                      <a:pt x="4842" y="14204"/>
                      <a:pt x="4771" y="14216"/>
                      <a:pt x="4704" y="14234"/>
                    </a:cubicBezTo>
                    <a:cubicBezTo>
                      <a:pt x="4704" y="14251"/>
                      <a:pt x="4705" y="14267"/>
                      <a:pt x="4705" y="14284"/>
                    </a:cubicBezTo>
                    <a:cubicBezTo>
                      <a:pt x="4745" y="14289"/>
                      <a:pt x="4786" y="14302"/>
                      <a:pt x="4825" y="14302"/>
                    </a:cubicBezTo>
                    <a:cubicBezTo>
                      <a:pt x="4833" y="14302"/>
                      <a:pt x="4840" y="14301"/>
                      <a:pt x="4848" y="14300"/>
                    </a:cubicBezTo>
                    <a:cubicBezTo>
                      <a:pt x="4954" y="14282"/>
                      <a:pt x="5072" y="14276"/>
                      <a:pt x="5160" y="14224"/>
                    </a:cubicBezTo>
                    <a:cubicBezTo>
                      <a:pt x="5246" y="14174"/>
                      <a:pt x="5326" y="14151"/>
                      <a:pt x="5409" y="14151"/>
                    </a:cubicBezTo>
                    <a:cubicBezTo>
                      <a:pt x="5478" y="14151"/>
                      <a:pt x="5548" y="14167"/>
                      <a:pt x="5624" y="14197"/>
                    </a:cubicBezTo>
                    <a:cubicBezTo>
                      <a:pt x="5743" y="14244"/>
                      <a:pt x="5862" y="14263"/>
                      <a:pt x="5979" y="14263"/>
                    </a:cubicBezTo>
                    <a:cubicBezTo>
                      <a:pt x="6195" y="14263"/>
                      <a:pt x="6407" y="14198"/>
                      <a:pt x="6615" y="14125"/>
                    </a:cubicBezTo>
                    <a:cubicBezTo>
                      <a:pt x="6775" y="14068"/>
                      <a:pt x="6923" y="13981"/>
                      <a:pt x="7078" y="13909"/>
                    </a:cubicBezTo>
                    <a:cubicBezTo>
                      <a:pt x="7124" y="13888"/>
                      <a:pt x="7175" y="13871"/>
                      <a:pt x="7256" y="13838"/>
                    </a:cubicBezTo>
                    <a:cubicBezTo>
                      <a:pt x="7256" y="13934"/>
                      <a:pt x="7258" y="14006"/>
                      <a:pt x="7256" y="14077"/>
                    </a:cubicBezTo>
                    <a:cubicBezTo>
                      <a:pt x="7250" y="14852"/>
                      <a:pt x="7244" y="15628"/>
                      <a:pt x="7235" y="16404"/>
                    </a:cubicBezTo>
                    <a:cubicBezTo>
                      <a:pt x="7229" y="16920"/>
                      <a:pt x="7228" y="17438"/>
                      <a:pt x="7286" y="17952"/>
                    </a:cubicBezTo>
                    <a:cubicBezTo>
                      <a:pt x="7318" y="18233"/>
                      <a:pt x="7220" y="18422"/>
                      <a:pt x="6956" y="18557"/>
                    </a:cubicBezTo>
                    <a:cubicBezTo>
                      <a:pt x="6282" y="18899"/>
                      <a:pt x="5585" y="19154"/>
                      <a:pt x="4831" y="19235"/>
                    </a:cubicBezTo>
                    <a:cubicBezTo>
                      <a:pt x="4722" y="19247"/>
                      <a:pt x="4612" y="19252"/>
                      <a:pt x="4503" y="19252"/>
                    </a:cubicBezTo>
                    <a:cubicBezTo>
                      <a:pt x="4190" y="19252"/>
                      <a:pt x="3880" y="19208"/>
                      <a:pt x="3576" y="19139"/>
                    </a:cubicBezTo>
                    <a:cubicBezTo>
                      <a:pt x="3206" y="19057"/>
                      <a:pt x="2824" y="19008"/>
                      <a:pt x="2491" y="18801"/>
                    </a:cubicBezTo>
                    <a:cubicBezTo>
                      <a:pt x="2219" y="18633"/>
                      <a:pt x="1942" y="18476"/>
                      <a:pt x="1667" y="18312"/>
                    </a:cubicBezTo>
                    <a:cubicBezTo>
                      <a:pt x="1615" y="18281"/>
                      <a:pt x="1567" y="18242"/>
                      <a:pt x="1517" y="18206"/>
                    </a:cubicBezTo>
                    <a:cubicBezTo>
                      <a:pt x="1326" y="18063"/>
                      <a:pt x="1229" y="17894"/>
                      <a:pt x="1238" y="17637"/>
                    </a:cubicBezTo>
                    <a:cubicBezTo>
                      <a:pt x="1269" y="16671"/>
                      <a:pt x="1179" y="15708"/>
                      <a:pt x="1140" y="14743"/>
                    </a:cubicBezTo>
                    <a:cubicBezTo>
                      <a:pt x="1116" y="14077"/>
                      <a:pt x="1133" y="13409"/>
                      <a:pt x="1130" y="12743"/>
                    </a:cubicBezTo>
                    <a:lnTo>
                      <a:pt x="1130" y="12140"/>
                    </a:lnTo>
                    <a:cubicBezTo>
                      <a:pt x="1190" y="12198"/>
                      <a:pt x="1230" y="12237"/>
                      <a:pt x="1269" y="12278"/>
                    </a:cubicBezTo>
                    <a:cubicBezTo>
                      <a:pt x="1679" y="12725"/>
                      <a:pt x="2089" y="13169"/>
                      <a:pt x="2560" y="13553"/>
                    </a:cubicBezTo>
                    <a:cubicBezTo>
                      <a:pt x="2815" y="13761"/>
                      <a:pt x="3095" y="13927"/>
                      <a:pt x="3408" y="14030"/>
                    </a:cubicBezTo>
                    <a:cubicBezTo>
                      <a:pt x="3460" y="14047"/>
                      <a:pt x="3513" y="14058"/>
                      <a:pt x="3573" y="14058"/>
                    </a:cubicBezTo>
                    <a:cubicBezTo>
                      <a:pt x="3600" y="14058"/>
                      <a:pt x="3627" y="14056"/>
                      <a:pt x="3657" y="14051"/>
                    </a:cubicBezTo>
                    <a:cubicBezTo>
                      <a:pt x="3634" y="14027"/>
                      <a:pt x="3618" y="13988"/>
                      <a:pt x="3591" y="13979"/>
                    </a:cubicBezTo>
                    <a:cubicBezTo>
                      <a:pt x="2959" y="13752"/>
                      <a:pt x="2459" y="13340"/>
                      <a:pt x="2002" y="12864"/>
                    </a:cubicBezTo>
                    <a:cubicBezTo>
                      <a:pt x="1711" y="12561"/>
                      <a:pt x="1418" y="12258"/>
                      <a:pt x="1140" y="11940"/>
                    </a:cubicBezTo>
                    <a:cubicBezTo>
                      <a:pt x="1013" y="11793"/>
                      <a:pt x="918" y="11616"/>
                      <a:pt x="824" y="11445"/>
                    </a:cubicBezTo>
                    <a:cubicBezTo>
                      <a:pt x="696" y="11215"/>
                      <a:pt x="584" y="10977"/>
                      <a:pt x="465" y="10743"/>
                    </a:cubicBezTo>
                    <a:lnTo>
                      <a:pt x="465" y="10743"/>
                    </a:lnTo>
                    <a:cubicBezTo>
                      <a:pt x="482" y="10821"/>
                      <a:pt x="486" y="10906"/>
                      <a:pt x="518" y="10980"/>
                    </a:cubicBezTo>
                    <a:cubicBezTo>
                      <a:pt x="642" y="11265"/>
                      <a:pt x="768" y="11551"/>
                      <a:pt x="909" y="11829"/>
                    </a:cubicBezTo>
                    <a:cubicBezTo>
                      <a:pt x="950" y="11911"/>
                      <a:pt x="980" y="11982"/>
                      <a:pt x="980" y="12074"/>
                    </a:cubicBezTo>
                    <a:cubicBezTo>
                      <a:pt x="984" y="12870"/>
                      <a:pt x="990" y="13665"/>
                      <a:pt x="999" y="14461"/>
                    </a:cubicBezTo>
                    <a:cubicBezTo>
                      <a:pt x="1002" y="14759"/>
                      <a:pt x="995" y="15061"/>
                      <a:pt x="1020" y="15358"/>
                    </a:cubicBezTo>
                    <a:cubicBezTo>
                      <a:pt x="1085" y="16104"/>
                      <a:pt x="1098" y="16851"/>
                      <a:pt x="1094" y="17598"/>
                    </a:cubicBezTo>
                    <a:cubicBezTo>
                      <a:pt x="1091" y="18060"/>
                      <a:pt x="1095" y="18063"/>
                      <a:pt x="1455" y="18351"/>
                    </a:cubicBezTo>
                    <a:cubicBezTo>
                      <a:pt x="1493" y="18380"/>
                      <a:pt x="1531" y="18410"/>
                      <a:pt x="1571" y="18434"/>
                    </a:cubicBezTo>
                    <a:cubicBezTo>
                      <a:pt x="1900" y="18629"/>
                      <a:pt x="2225" y="18825"/>
                      <a:pt x="2557" y="19013"/>
                    </a:cubicBezTo>
                    <a:cubicBezTo>
                      <a:pt x="2662" y="19072"/>
                      <a:pt x="2777" y="19121"/>
                      <a:pt x="2896" y="19148"/>
                    </a:cubicBezTo>
                    <a:cubicBezTo>
                      <a:pt x="3232" y="19226"/>
                      <a:pt x="3573" y="19297"/>
                      <a:pt x="3913" y="19357"/>
                    </a:cubicBezTo>
                    <a:cubicBezTo>
                      <a:pt x="4120" y="19394"/>
                      <a:pt x="4328" y="19413"/>
                      <a:pt x="4537" y="19413"/>
                    </a:cubicBezTo>
                    <a:cubicBezTo>
                      <a:pt x="4654" y="19413"/>
                      <a:pt x="4771" y="19407"/>
                      <a:pt x="4888" y="19396"/>
                    </a:cubicBezTo>
                    <a:cubicBezTo>
                      <a:pt x="5511" y="19334"/>
                      <a:pt x="6095" y="19130"/>
                      <a:pt x="6665" y="18890"/>
                    </a:cubicBezTo>
                    <a:cubicBezTo>
                      <a:pt x="6871" y="18803"/>
                      <a:pt x="7061" y="18681"/>
                      <a:pt x="7253" y="18564"/>
                    </a:cubicBezTo>
                    <a:cubicBezTo>
                      <a:pt x="7388" y="18480"/>
                      <a:pt x="7453" y="18345"/>
                      <a:pt x="7448" y="18183"/>
                    </a:cubicBezTo>
                    <a:cubicBezTo>
                      <a:pt x="7447" y="18075"/>
                      <a:pt x="7439" y="17966"/>
                      <a:pt x="7435" y="17858"/>
                    </a:cubicBezTo>
                    <a:cubicBezTo>
                      <a:pt x="7417" y="17438"/>
                      <a:pt x="7384" y="17016"/>
                      <a:pt x="7382" y="16596"/>
                    </a:cubicBezTo>
                    <a:cubicBezTo>
                      <a:pt x="7378" y="15774"/>
                      <a:pt x="7393" y="14951"/>
                      <a:pt x="7399" y="14128"/>
                    </a:cubicBezTo>
                    <a:cubicBezTo>
                      <a:pt x="7399" y="14000"/>
                      <a:pt x="7399" y="13873"/>
                      <a:pt x="7399" y="13761"/>
                    </a:cubicBezTo>
                    <a:cubicBezTo>
                      <a:pt x="7577" y="13649"/>
                      <a:pt x="7744" y="13547"/>
                      <a:pt x="7909" y="13442"/>
                    </a:cubicBezTo>
                    <a:cubicBezTo>
                      <a:pt x="8321" y="13178"/>
                      <a:pt x="8740" y="12921"/>
                      <a:pt x="9075" y="12555"/>
                    </a:cubicBezTo>
                    <a:cubicBezTo>
                      <a:pt x="9187" y="12432"/>
                      <a:pt x="9288" y="12291"/>
                      <a:pt x="9366" y="12144"/>
                    </a:cubicBezTo>
                    <a:cubicBezTo>
                      <a:pt x="9702" y="11518"/>
                      <a:pt x="9960" y="10861"/>
                      <a:pt x="10123" y="10169"/>
                    </a:cubicBezTo>
                    <a:cubicBezTo>
                      <a:pt x="10141" y="10091"/>
                      <a:pt x="10169" y="10012"/>
                      <a:pt x="10197" y="9937"/>
                    </a:cubicBezTo>
                    <a:cubicBezTo>
                      <a:pt x="10434" y="9325"/>
                      <a:pt x="10305" y="8752"/>
                      <a:pt x="9963" y="8232"/>
                    </a:cubicBezTo>
                    <a:cubicBezTo>
                      <a:pt x="9484" y="7506"/>
                      <a:pt x="8970" y="6804"/>
                      <a:pt x="8472" y="6090"/>
                    </a:cubicBezTo>
                    <a:cubicBezTo>
                      <a:pt x="8330" y="5889"/>
                      <a:pt x="8266" y="5810"/>
                      <a:pt x="8141" y="5810"/>
                    </a:cubicBezTo>
                    <a:cubicBezTo>
                      <a:pt x="8071" y="5810"/>
                      <a:pt x="7981" y="5835"/>
                      <a:pt x="7849" y="5877"/>
                    </a:cubicBezTo>
                    <a:lnTo>
                      <a:pt x="7849" y="5878"/>
                    </a:lnTo>
                    <a:cubicBezTo>
                      <a:pt x="7812" y="5890"/>
                      <a:pt x="7779" y="5897"/>
                      <a:pt x="7749" y="5897"/>
                    </a:cubicBezTo>
                    <a:cubicBezTo>
                      <a:pt x="7692" y="5897"/>
                      <a:pt x="7647" y="5872"/>
                      <a:pt x="7613" y="5800"/>
                    </a:cubicBezTo>
                    <a:cubicBezTo>
                      <a:pt x="7567" y="5703"/>
                      <a:pt x="7481" y="5656"/>
                      <a:pt x="7384" y="5611"/>
                    </a:cubicBezTo>
                    <a:cubicBezTo>
                      <a:pt x="7280" y="5562"/>
                      <a:pt x="7178" y="5534"/>
                      <a:pt x="7076" y="5534"/>
                    </a:cubicBezTo>
                    <a:cubicBezTo>
                      <a:pt x="6990" y="5534"/>
                      <a:pt x="6904" y="5554"/>
                      <a:pt x="6817" y="5599"/>
                    </a:cubicBezTo>
                    <a:cubicBezTo>
                      <a:pt x="6796" y="5611"/>
                      <a:pt x="6766" y="5608"/>
                      <a:pt x="6730" y="5614"/>
                    </a:cubicBezTo>
                    <a:cubicBezTo>
                      <a:pt x="6687" y="5551"/>
                      <a:pt x="6645" y="5491"/>
                      <a:pt x="6608" y="5428"/>
                    </a:cubicBezTo>
                    <a:cubicBezTo>
                      <a:pt x="6462" y="5185"/>
                      <a:pt x="6255" y="5035"/>
                      <a:pt x="5972" y="5003"/>
                    </a:cubicBezTo>
                    <a:cubicBezTo>
                      <a:pt x="5775" y="4982"/>
                      <a:pt x="5579" y="4964"/>
                      <a:pt x="5382" y="4961"/>
                    </a:cubicBezTo>
                    <a:cubicBezTo>
                      <a:pt x="5379" y="4961"/>
                      <a:pt x="5376" y="4961"/>
                      <a:pt x="5372" y="4961"/>
                    </a:cubicBezTo>
                    <a:cubicBezTo>
                      <a:pt x="5080" y="4961"/>
                      <a:pt x="4844" y="5096"/>
                      <a:pt x="4656" y="5317"/>
                    </a:cubicBezTo>
                    <a:cubicBezTo>
                      <a:pt x="4591" y="5392"/>
                      <a:pt x="4525" y="5469"/>
                      <a:pt x="4447" y="5560"/>
                    </a:cubicBezTo>
                    <a:cubicBezTo>
                      <a:pt x="4181" y="5330"/>
                      <a:pt x="3878" y="5207"/>
                      <a:pt x="3530" y="5207"/>
                    </a:cubicBezTo>
                    <a:cubicBezTo>
                      <a:pt x="3524" y="5207"/>
                      <a:pt x="3517" y="5207"/>
                      <a:pt x="3511" y="5208"/>
                    </a:cubicBezTo>
                    <a:cubicBezTo>
                      <a:pt x="3163" y="5212"/>
                      <a:pt x="2828" y="5262"/>
                      <a:pt x="2528" y="5515"/>
                    </a:cubicBezTo>
                    <a:cubicBezTo>
                      <a:pt x="2494" y="5374"/>
                      <a:pt x="2456" y="5272"/>
                      <a:pt x="2444" y="5166"/>
                    </a:cubicBezTo>
                    <a:cubicBezTo>
                      <a:pt x="2381" y="4652"/>
                      <a:pt x="2318" y="4141"/>
                      <a:pt x="2269" y="3626"/>
                    </a:cubicBezTo>
                    <a:cubicBezTo>
                      <a:pt x="2204" y="2943"/>
                      <a:pt x="2149" y="2258"/>
                      <a:pt x="2095" y="1574"/>
                    </a:cubicBezTo>
                    <a:cubicBezTo>
                      <a:pt x="2069" y="1260"/>
                      <a:pt x="1990" y="957"/>
                      <a:pt x="1880" y="664"/>
                    </a:cubicBezTo>
                    <a:cubicBezTo>
                      <a:pt x="1730" y="271"/>
                      <a:pt x="1472" y="19"/>
                      <a:pt x="1020" y="1"/>
                    </a:cubicBezTo>
                    <a:cubicBezTo>
                      <a:pt x="1009" y="1"/>
                      <a:pt x="998" y="1"/>
                      <a:pt x="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4877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grpSp>
        <p:nvGrpSpPr>
          <p:cNvPr id="2061" name="Google Shape;2061;p49"/>
          <p:cNvGrpSpPr/>
          <p:nvPr/>
        </p:nvGrpSpPr>
        <p:grpSpPr>
          <a:xfrm>
            <a:off x="1174261" y="1391084"/>
            <a:ext cx="431515" cy="386917"/>
            <a:chOff x="1317586" y="1856570"/>
            <a:chExt cx="749797" cy="717501"/>
          </a:xfrm>
        </p:grpSpPr>
        <p:sp>
          <p:nvSpPr>
            <p:cNvPr id="2062" name="Google Shape;2062;p49"/>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9"/>
            <p:cNvSpPr/>
            <p:nvPr/>
          </p:nvSpPr>
          <p:spPr>
            <a:xfrm>
              <a:off x="1356663" y="1856570"/>
              <a:ext cx="710720" cy="681440"/>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0" name="Google Shape;2070;p49"/>
          <p:cNvSpPr txBox="1">
            <a:spLocks noGrp="1"/>
          </p:cNvSpPr>
          <p:nvPr>
            <p:ph type="title" idx="6"/>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Features</a:t>
            </a:r>
            <a:endParaRPr dirty="0">
              <a:solidFill>
                <a:schemeClr val="accent1"/>
              </a:solidFill>
            </a:endParaRPr>
          </a:p>
        </p:txBody>
      </p:sp>
      <p:sp>
        <p:nvSpPr>
          <p:cNvPr id="2073" name="Google Shape;2073;p49"/>
          <p:cNvSpPr txBox="1">
            <a:spLocks noGrp="1"/>
          </p:cNvSpPr>
          <p:nvPr>
            <p:ph type="title" idx="2"/>
          </p:nvPr>
        </p:nvSpPr>
        <p:spPr>
          <a:xfrm>
            <a:off x="1117594" y="1485556"/>
            <a:ext cx="2196613" cy="2087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Website</a:t>
            </a:r>
            <a:endParaRPr sz="1500" dirty="0"/>
          </a:p>
        </p:txBody>
      </p:sp>
      <p:sp>
        <p:nvSpPr>
          <p:cNvPr id="2074" name="Google Shape;2074;p49"/>
          <p:cNvSpPr txBox="1">
            <a:spLocks noGrp="1"/>
          </p:cNvSpPr>
          <p:nvPr>
            <p:ph type="subTitle" idx="3"/>
          </p:nvPr>
        </p:nvSpPr>
        <p:spPr>
          <a:xfrm>
            <a:off x="1117593" y="1562996"/>
            <a:ext cx="6754428" cy="1134946"/>
          </a:xfrm>
          <a:prstGeom prst="rect">
            <a:avLst/>
          </a:prstGeom>
        </p:spPr>
        <p:txBody>
          <a:bodyPr spcFirstLastPara="1" wrap="square" lIns="91425" tIns="91425" rIns="91425" bIns="91425" anchor="ctr" anchorCtr="0">
            <a:noAutofit/>
          </a:bodyPr>
          <a:lstStyle/>
          <a:p>
            <a:pPr marL="0" indent="0" algn="l"/>
            <a:r>
              <a:rPr lang="en-US" sz="900" dirty="0"/>
              <a:t>The website will provide a video calling feature that supports real-time communication. Deaf users can communicate through sign language while hearing users can speak. The video interface will be designed to accommodate both sign language gestures and spoken language. This will ensures that both deaf and hearing participants can easily understand and engage in the conversation.</a:t>
            </a:r>
          </a:p>
          <a:p>
            <a:pPr marL="0" lvl="0" indent="0" algn="ctr" rtl="0">
              <a:spcBef>
                <a:spcPts val="0"/>
              </a:spcBef>
              <a:spcAft>
                <a:spcPts val="0"/>
              </a:spcAft>
              <a:buNone/>
            </a:pPr>
            <a:endParaRPr sz="900" dirty="0"/>
          </a:p>
        </p:txBody>
      </p:sp>
      <p:sp>
        <p:nvSpPr>
          <p:cNvPr id="29" name="Google Shape;2074;p49">
            <a:extLst>
              <a:ext uri="{FF2B5EF4-FFF2-40B4-BE49-F238E27FC236}">
                <a16:creationId xmlns:a16="http://schemas.microsoft.com/office/drawing/2014/main" id="{4489CA96-BEEF-CEB4-E694-B3A995B2A20B}"/>
              </a:ext>
            </a:extLst>
          </p:cNvPr>
          <p:cNvSpPr txBox="1">
            <a:spLocks/>
          </p:cNvSpPr>
          <p:nvPr/>
        </p:nvSpPr>
        <p:spPr>
          <a:xfrm>
            <a:off x="1117593" y="2768336"/>
            <a:ext cx="6754427" cy="11349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lgn="l"/>
            <a:r>
              <a:rPr lang="en-US" sz="1000" dirty="0"/>
              <a:t>Speech recognition technology will be utilized to convert spoken language into text. Deaf users will be able to read the transcriptions of spoken words during video calls. The converted text will be displayed alongside the video feed for easy comprehension.</a:t>
            </a:r>
            <a:endParaRPr lang="en-US" sz="800" dirty="0"/>
          </a:p>
          <a:p>
            <a:pPr marL="0" indent="0"/>
            <a:endParaRPr lang="en-US" dirty="0"/>
          </a:p>
        </p:txBody>
      </p:sp>
      <p:sp>
        <p:nvSpPr>
          <p:cNvPr id="2059" name="Google Shape;2073;p49">
            <a:extLst>
              <a:ext uri="{FF2B5EF4-FFF2-40B4-BE49-F238E27FC236}">
                <a16:creationId xmlns:a16="http://schemas.microsoft.com/office/drawing/2014/main" id="{477F5676-5521-1603-102E-C3CC9056C612}"/>
              </a:ext>
            </a:extLst>
          </p:cNvPr>
          <p:cNvSpPr txBox="1">
            <a:spLocks/>
          </p:cNvSpPr>
          <p:nvPr/>
        </p:nvSpPr>
        <p:spPr>
          <a:xfrm>
            <a:off x="1117594" y="3755448"/>
            <a:ext cx="2196613" cy="2087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endParaRPr lang="en-IN" sz="1500" dirty="0"/>
          </a:p>
        </p:txBody>
      </p:sp>
      <p:sp>
        <p:nvSpPr>
          <p:cNvPr id="2060" name="Google Shape;2074;p49">
            <a:extLst>
              <a:ext uri="{FF2B5EF4-FFF2-40B4-BE49-F238E27FC236}">
                <a16:creationId xmlns:a16="http://schemas.microsoft.com/office/drawing/2014/main" id="{49C1B330-EF5C-0E52-C8E5-316AEC48D477}"/>
              </a:ext>
            </a:extLst>
          </p:cNvPr>
          <p:cNvSpPr txBox="1">
            <a:spLocks/>
          </p:cNvSpPr>
          <p:nvPr/>
        </p:nvSpPr>
        <p:spPr>
          <a:xfrm>
            <a:off x="1117594" y="3892624"/>
            <a:ext cx="6754426" cy="11349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marL="0" indent="0" algn="l"/>
            <a:r>
              <a:rPr lang="en-US" sz="1000" dirty="0"/>
              <a:t>Advanced computer vision algorithms will be implemented to recognize and interpret sign language gestures. The website will translate sign language into text, making it accessible to hearing individuals. Translated text will be displayed alongside the video feed during video calls. </a:t>
            </a:r>
            <a:endParaRPr lang="en-IN" sz="1000" dirty="0"/>
          </a:p>
          <a:p>
            <a:pPr marL="0" indent="0"/>
            <a:endParaRPr lang="en-US" dirty="0"/>
          </a:p>
        </p:txBody>
      </p:sp>
      <p:sp>
        <p:nvSpPr>
          <p:cNvPr id="2111" name="Google Shape;2643;p59">
            <a:extLst>
              <a:ext uri="{FF2B5EF4-FFF2-40B4-BE49-F238E27FC236}">
                <a16:creationId xmlns:a16="http://schemas.microsoft.com/office/drawing/2014/main" id="{17536165-7848-6B7C-FD81-1DF8CEA9A9A9}"/>
              </a:ext>
            </a:extLst>
          </p:cNvPr>
          <p:cNvSpPr txBox="1"/>
          <p:nvPr/>
        </p:nvSpPr>
        <p:spPr>
          <a:xfrm>
            <a:off x="1401263" y="2640541"/>
            <a:ext cx="3884491" cy="39902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dirty="0">
                <a:solidFill>
                  <a:schemeClr val="accent1"/>
                </a:solidFill>
                <a:latin typeface="Orbitron"/>
                <a:ea typeface="Orbitron"/>
                <a:cs typeface="Orbitron"/>
                <a:sym typeface="Orbitron"/>
              </a:rPr>
              <a:t>Speech–to- text conversion</a:t>
            </a:r>
          </a:p>
          <a:p>
            <a:pPr marL="0" lvl="0" indent="0" algn="ctr" rtl="0">
              <a:spcBef>
                <a:spcPts val="0"/>
              </a:spcBef>
              <a:spcAft>
                <a:spcPts val="0"/>
              </a:spcAft>
              <a:buNone/>
            </a:pPr>
            <a:r>
              <a:rPr lang="en" sz="1500" b="1" dirty="0">
                <a:solidFill>
                  <a:schemeClr val="accent1"/>
                </a:solidFill>
                <a:latin typeface="Orbitron"/>
                <a:ea typeface="Orbitron"/>
                <a:cs typeface="Orbitron"/>
                <a:sym typeface="Orbitron"/>
              </a:rPr>
              <a:t> </a:t>
            </a:r>
          </a:p>
        </p:txBody>
      </p:sp>
      <p:sp>
        <p:nvSpPr>
          <p:cNvPr id="2112" name="Google Shape;2641;p59">
            <a:extLst>
              <a:ext uri="{FF2B5EF4-FFF2-40B4-BE49-F238E27FC236}">
                <a16:creationId xmlns:a16="http://schemas.microsoft.com/office/drawing/2014/main" id="{9B2C9A68-A397-0CF4-87B4-D59E9320AF40}"/>
              </a:ext>
            </a:extLst>
          </p:cNvPr>
          <p:cNvSpPr txBox="1"/>
          <p:nvPr/>
        </p:nvSpPr>
        <p:spPr>
          <a:xfrm>
            <a:off x="1348528" y="3291664"/>
            <a:ext cx="5091220" cy="116284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dirty="0">
                <a:solidFill>
                  <a:schemeClr val="accent1"/>
                </a:solidFill>
                <a:latin typeface="Orbitron"/>
                <a:ea typeface="Orbitron"/>
                <a:cs typeface="Orbitron"/>
                <a:sym typeface="Orbitron"/>
              </a:rPr>
              <a:t>Sign language recognition &amp; translation</a:t>
            </a:r>
            <a:endParaRPr sz="1500" b="1" dirty="0">
              <a:solidFill>
                <a:schemeClr val="accent1"/>
              </a:solidFill>
              <a:latin typeface="Orbitron"/>
              <a:ea typeface="Orbitron"/>
              <a:cs typeface="Orbitron"/>
              <a:sym typeface="Orbitron"/>
            </a:endParaRPr>
          </a:p>
        </p:txBody>
      </p:sp>
      <p:grpSp>
        <p:nvGrpSpPr>
          <p:cNvPr id="2113" name="Google Shape;2061;p49">
            <a:extLst>
              <a:ext uri="{FF2B5EF4-FFF2-40B4-BE49-F238E27FC236}">
                <a16:creationId xmlns:a16="http://schemas.microsoft.com/office/drawing/2014/main" id="{C6CD1436-A618-36AB-6828-B7F66E223CA1}"/>
              </a:ext>
            </a:extLst>
          </p:cNvPr>
          <p:cNvGrpSpPr/>
          <p:nvPr/>
        </p:nvGrpSpPr>
        <p:grpSpPr>
          <a:xfrm>
            <a:off x="1234847" y="2556160"/>
            <a:ext cx="431515" cy="386916"/>
            <a:chOff x="1317586" y="1856572"/>
            <a:chExt cx="749797" cy="717499"/>
          </a:xfrm>
        </p:grpSpPr>
        <p:sp>
          <p:nvSpPr>
            <p:cNvPr id="2114" name="Google Shape;2062;p49">
              <a:extLst>
                <a:ext uri="{FF2B5EF4-FFF2-40B4-BE49-F238E27FC236}">
                  <a16:creationId xmlns:a16="http://schemas.microsoft.com/office/drawing/2014/main" id="{6F9695C8-306D-A08C-28A5-61111C63F2AB}"/>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063;p49">
              <a:extLst>
                <a:ext uri="{FF2B5EF4-FFF2-40B4-BE49-F238E27FC236}">
                  <a16:creationId xmlns:a16="http://schemas.microsoft.com/office/drawing/2014/main" id="{8053C854-C73E-E77F-A4BA-EEF18DAE357C}"/>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6" name="Google Shape;2061;p49">
            <a:extLst>
              <a:ext uri="{FF2B5EF4-FFF2-40B4-BE49-F238E27FC236}">
                <a16:creationId xmlns:a16="http://schemas.microsoft.com/office/drawing/2014/main" id="{13046C15-0856-51DD-4694-2602309955E8}"/>
              </a:ext>
            </a:extLst>
          </p:cNvPr>
          <p:cNvGrpSpPr/>
          <p:nvPr/>
        </p:nvGrpSpPr>
        <p:grpSpPr>
          <a:xfrm>
            <a:off x="1208172" y="3649106"/>
            <a:ext cx="431515" cy="386916"/>
            <a:chOff x="1317586" y="1856572"/>
            <a:chExt cx="749797" cy="717499"/>
          </a:xfrm>
        </p:grpSpPr>
        <p:sp>
          <p:nvSpPr>
            <p:cNvPr id="2117" name="Google Shape;2062;p49">
              <a:extLst>
                <a:ext uri="{FF2B5EF4-FFF2-40B4-BE49-F238E27FC236}">
                  <a16:creationId xmlns:a16="http://schemas.microsoft.com/office/drawing/2014/main" id="{E24444C6-89A2-4D39-D89D-13FDB13BC6DB}"/>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063;p49">
              <a:extLst>
                <a:ext uri="{FF2B5EF4-FFF2-40B4-BE49-F238E27FC236}">
                  <a16:creationId xmlns:a16="http://schemas.microsoft.com/office/drawing/2014/main" id="{7EB49FC4-0AAC-F54E-BB39-DDF2BE13A859}"/>
                </a:ext>
              </a:extLst>
            </p:cNvPr>
            <p:cNvSpPr/>
            <p:nvPr/>
          </p:nvSpPr>
          <p:spPr>
            <a:xfrm>
              <a:off x="1356663" y="1856572"/>
              <a:ext cx="710720" cy="681440"/>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9" name="Google Shape;2048;p48">
            <a:extLst>
              <a:ext uri="{FF2B5EF4-FFF2-40B4-BE49-F238E27FC236}">
                <a16:creationId xmlns:a16="http://schemas.microsoft.com/office/drawing/2014/main" id="{7D0B6967-262A-A309-25CC-B9FD7F4DB181}"/>
              </a:ext>
            </a:extLst>
          </p:cNvPr>
          <p:cNvGrpSpPr/>
          <p:nvPr/>
        </p:nvGrpSpPr>
        <p:grpSpPr>
          <a:xfrm>
            <a:off x="1310868" y="2615830"/>
            <a:ext cx="294908" cy="260717"/>
            <a:chOff x="3328874" y="4190228"/>
            <a:chExt cx="236996" cy="418091"/>
          </a:xfrm>
        </p:grpSpPr>
        <p:sp>
          <p:nvSpPr>
            <p:cNvPr id="2120" name="Google Shape;2049;p48">
              <a:extLst>
                <a:ext uri="{FF2B5EF4-FFF2-40B4-BE49-F238E27FC236}">
                  <a16:creationId xmlns:a16="http://schemas.microsoft.com/office/drawing/2014/main" id="{4E73BF1D-02CF-A9D9-C5FC-FA7E8A9CEF5A}"/>
                </a:ext>
              </a:extLst>
            </p:cNvPr>
            <p:cNvSpPr/>
            <p:nvPr/>
          </p:nvSpPr>
          <p:spPr>
            <a:xfrm>
              <a:off x="3328874" y="4190228"/>
              <a:ext cx="236996" cy="418091"/>
            </a:xfrm>
            <a:custGeom>
              <a:avLst/>
              <a:gdLst/>
              <a:ahLst/>
              <a:cxnLst/>
              <a:rect l="l" t="t" r="r" b="b"/>
              <a:pathLst>
                <a:path w="7576" h="13365" extrusionOk="0">
                  <a:moveTo>
                    <a:pt x="4440" y="1233"/>
                  </a:moveTo>
                  <a:cubicBezTo>
                    <a:pt x="4658" y="1233"/>
                    <a:pt x="4833" y="1411"/>
                    <a:pt x="4833" y="1627"/>
                  </a:cubicBezTo>
                  <a:cubicBezTo>
                    <a:pt x="4833" y="1845"/>
                    <a:pt x="4657" y="2021"/>
                    <a:pt x="4440" y="2021"/>
                  </a:cubicBezTo>
                  <a:lnTo>
                    <a:pt x="3118" y="2021"/>
                  </a:lnTo>
                  <a:cubicBezTo>
                    <a:pt x="2900" y="2021"/>
                    <a:pt x="2724" y="1844"/>
                    <a:pt x="2724" y="1627"/>
                  </a:cubicBezTo>
                  <a:cubicBezTo>
                    <a:pt x="2724" y="1411"/>
                    <a:pt x="2902" y="1233"/>
                    <a:pt x="3118" y="1233"/>
                  </a:cubicBezTo>
                  <a:close/>
                  <a:moveTo>
                    <a:pt x="3789" y="3361"/>
                  </a:moveTo>
                  <a:cubicBezTo>
                    <a:pt x="4406" y="3361"/>
                    <a:pt x="4907" y="3863"/>
                    <a:pt x="4907" y="4479"/>
                  </a:cubicBezTo>
                  <a:lnTo>
                    <a:pt x="4907" y="6179"/>
                  </a:lnTo>
                  <a:cubicBezTo>
                    <a:pt x="4907" y="6796"/>
                    <a:pt x="4406" y="7297"/>
                    <a:pt x="3789" y="7297"/>
                  </a:cubicBezTo>
                  <a:cubicBezTo>
                    <a:pt x="3172" y="7297"/>
                    <a:pt x="2671" y="6796"/>
                    <a:pt x="2671" y="6179"/>
                  </a:cubicBezTo>
                  <a:lnTo>
                    <a:pt x="2671" y="4479"/>
                  </a:lnTo>
                  <a:cubicBezTo>
                    <a:pt x="2671" y="3861"/>
                    <a:pt x="3172" y="3361"/>
                    <a:pt x="3789" y="3361"/>
                  </a:cubicBezTo>
                  <a:close/>
                  <a:moveTo>
                    <a:pt x="5832" y="6010"/>
                  </a:moveTo>
                  <a:cubicBezTo>
                    <a:pt x="6050" y="6010"/>
                    <a:pt x="6226" y="6187"/>
                    <a:pt x="6226" y="6403"/>
                  </a:cubicBezTo>
                  <a:cubicBezTo>
                    <a:pt x="6227" y="7040"/>
                    <a:pt x="5969" y="7643"/>
                    <a:pt x="5498" y="8096"/>
                  </a:cubicBezTo>
                  <a:cubicBezTo>
                    <a:pt x="5131" y="8450"/>
                    <a:pt x="4673" y="8679"/>
                    <a:pt x="4182" y="8758"/>
                  </a:cubicBezTo>
                  <a:lnTo>
                    <a:pt x="4182" y="9220"/>
                  </a:lnTo>
                  <a:lnTo>
                    <a:pt x="4611" y="9220"/>
                  </a:lnTo>
                  <a:cubicBezTo>
                    <a:pt x="4828" y="9220"/>
                    <a:pt x="5004" y="9397"/>
                    <a:pt x="5004" y="9614"/>
                  </a:cubicBezTo>
                  <a:cubicBezTo>
                    <a:pt x="5004" y="9833"/>
                    <a:pt x="4827" y="10008"/>
                    <a:pt x="4611" y="10008"/>
                  </a:cubicBezTo>
                  <a:lnTo>
                    <a:pt x="2966" y="10008"/>
                  </a:lnTo>
                  <a:cubicBezTo>
                    <a:pt x="2749" y="10008"/>
                    <a:pt x="2573" y="9831"/>
                    <a:pt x="2573" y="9614"/>
                  </a:cubicBezTo>
                  <a:cubicBezTo>
                    <a:pt x="2573" y="9397"/>
                    <a:pt x="2750" y="9220"/>
                    <a:pt x="2966" y="9220"/>
                  </a:cubicBezTo>
                  <a:lnTo>
                    <a:pt x="3395" y="9220"/>
                  </a:lnTo>
                  <a:lnTo>
                    <a:pt x="3395" y="8758"/>
                  </a:lnTo>
                  <a:cubicBezTo>
                    <a:pt x="2904" y="8679"/>
                    <a:pt x="2447" y="8450"/>
                    <a:pt x="2079" y="8096"/>
                  </a:cubicBezTo>
                  <a:cubicBezTo>
                    <a:pt x="1608" y="7643"/>
                    <a:pt x="1349" y="7040"/>
                    <a:pt x="1349" y="6403"/>
                  </a:cubicBezTo>
                  <a:cubicBezTo>
                    <a:pt x="1349" y="6186"/>
                    <a:pt x="1524" y="6010"/>
                    <a:pt x="1742" y="6010"/>
                  </a:cubicBezTo>
                  <a:cubicBezTo>
                    <a:pt x="1960" y="6010"/>
                    <a:pt x="2135" y="6187"/>
                    <a:pt x="2135" y="6403"/>
                  </a:cubicBezTo>
                  <a:cubicBezTo>
                    <a:pt x="2135" y="7270"/>
                    <a:pt x="2892" y="8003"/>
                    <a:pt x="3787" y="8003"/>
                  </a:cubicBezTo>
                  <a:cubicBezTo>
                    <a:pt x="4682" y="8003"/>
                    <a:pt x="5439" y="7270"/>
                    <a:pt x="5439" y="6403"/>
                  </a:cubicBezTo>
                  <a:cubicBezTo>
                    <a:pt x="5439" y="6186"/>
                    <a:pt x="5616" y="6010"/>
                    <a:pt x="5832" y="6010"/>
                  </a:cubicBezTo>
                  <a:close/>
                  <a:moveTo>
                    <a:pt x="3780" y="11326"/>
                  </a:moveTo>
                  <a:cubicBezTo>
                    <a:pt x="3999" y="11326"/>
                    <a:pt x="4176" y="11503"/>
                    <a:pt x="4176" y="11722"/>
                  </a:cubicBezTo>
                  <a:cubicBezTo>
                    <a:pt x="4176" y="11942"/>
                    <a:pt x="3999" y="12118"/>
                    <a:pt x="3780" y="12118"/>
                  </a:cubicBezTo>
                  <a:cubicBezTo>
                    <a:pt x="3560" y="12118"/>
                    <a:pt x="3384" y="11942"/>
                    <a:pt x="3384" y="11722"/>
                  </a:cubicBezTo>
                  <a:cubicBezTo>
                    <a:pt x="3384" y="11503"/>
                    <a:pt x="3560" y="11326"/>
                    <a:pt x="3780" y="11326"/>
                  </a:cubicBezTo>
                  <a:close/>
                  <a:moveTo>
                    <a:pt x="796" y="0"/>
                  </a:moveTo>
                  <a:cubicBezTo>
                    <a:pt x="358" y="0"/>
                    <a:pt x="1" y="355"/>
                    <a:pt x="1" y="795"/>
                  </a:cubicBezTo>
                  <a:lnTo>
                    <a:pt x="1" y="12569"/>
                  </a:lnTo>
                  <a:cubicBezTo>
                    <a:pt x="1" y="13008"/>
                    <a:pt x="356" y="13364"/>
                    <a:pt x="796" y="13364"/>
                  </a:cubicBezTo>
                  <a:lnTo>
                    <a:pt x="6780" y="13364"/>
                  </a:lnTo>
                  <a:cubicBezTo>
                    <a:pt x="7218" y="13364"/>
                    <a:pt x="7575" y="13010"/>
                    <a:pt x="7575" y="12569"/>
                  </a:cubicBezTo>
                  <a:lnTo>
                    <a:pt x="7575" y="795"/>
                  </a:lnTo>
                  <a:cubicBezTo>
                    <a:pt x="7575" y="355"/>
                    <a:pt x="7220" y="0"/>
                    <a:pt x="6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050;p48">
              <a:extLst>
                <a:ext uri="{FF2B5EF4-FFF2-40B4-BE49-F238E27FC236}">
                  <a16:creationId xmlns:a16="http://schemas.microsoft.com/office/drawing/2014/main" id="{BFAABA57-98D3-3A59-3727-2429517CB49F}"/>
                </a:ext>
              </a:extLst>
            </p:cNvPr>
            <p:cNvSpPr/>
            <p:nvPr/>
          </p:nvSpPr>
          <p:spPr>
            <a:xfrm>
              <a:off x="3437017" y="4319957"/>
              <a:ext cx="20740" cy="73952"/>
            </a:xfrm>
            <a:custGeom>
              <a:avLst/>
              <a:gdLst/>
              <a:ahLst/>
              <a:cxnLst/>
              <a:rect l="l" t="t" r="r" b="b"/>
              <a:pathLst>
                <a:path w="663" h="2364" extrusionOk="0">
                  <a:moveTo>
                    <a:pt x="332" y="1"/>
                  </a:moveTo>
                  <a:cubicBezTo>
                    <a:pt x="149" y="1"/>
                    <a:pt x="1" y="149"/>
                    <a:pt x="1" y="332"/>
                  </a:cubicBezTo>
                  <a:lnTo>
                    <a:pt x="1" y="2032"/>
                  </a:lnTo>
                  <a:cubicBezTo>
                    <a:pt x="1" y="2214"/>
                    <a:pt x="149" y="2363"/>
                    <a:pt x="332" y="2363"/>
                  </a:cubicBezTo>
                  <a:cubicBezTo>
                    <a:pt x="514" y="2363"/>
                    <a:pt x="662" y="2214"/>
                    <a:pt x="662" y="2032"/>
                  </a:cubicBezTo>
                  <a:lnTo>
                    <a:pt x="662" y="332"/>
                  </a:lnTo>
                  <a:cubicBezTo>
                    <a:pt x="662" y="149"/>
                    <a:pt x="514" y="1"/>
                    <a:pt x="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039;p48">
            <a:extLst>
              <a:ext uri="{FF2B5EF4-FFF2-40B4-BE49-F238E27FC236}">
                <a16:creationId xmlns:a16="http://schemas.microsoft.com/office/drawing/2014/main" id="{8B62954F-A4DC-BCFA-7B4E-38593859E9FE}"/>
              </a:ext>
            </a:extLst>
          </p:cNvPr>
          <p:cNvGrpSpPr/>
          <p:nvPr/>
        </p:nvGrpSpPr>
        <p:grpSpPr>
          <a:xfrm>
            <a:off x="1305731" y="3718523"/>
            <a:ext cx="258886" cy="297218"/>
            <a:chOff x="1325198" y="1996261"/>
            <a:chExt cx="335536" cy="418091"/>
          </a:xfrm>
        </p:grpSpPr>
        <p:sp>
          <p:nvSpPr>
            <p:cNvPr id="2123" name="Google Shape;2040;p48">
              <a:extLst>
                <a:ext uri="{FF2B5EF4-FFF2-40B4-BE49-F238E27FC236}">
                  <a16:creationId xmlns:a16="http://schemas.microsoft.com/office/drawing/2014/main" id="{93A7F92D-0A59-2724-6188-18C7F330AA8C}"/>
                </a:ext>
              </a:extLst>
            </p:cNvPr>
            <p:cNvSpPr/>
            <p:nvPr/>
          </p:nvSpPr>
          <p:spPr>
            <a:xfrm>
              <a:off x="1418889" y="2114228"/>
              <a:ext cx="146340" cy="71793"/>
            </a:xfrm>
            <a:custGeom>
              <a:avLst/>
              <a:gdLst/>
              <a:ahLst/>
              <a:cxnLst/>
              <a:rect l="l" t="t" r="r" b="b"/>
              <a:pathLst>
                <a:path w="4678" h="2295" extrusionOk="0">
                  <a:moveTo>
                    <a:pt x="4474" y="1"/>
                  </a:moveTo>
                  <a:lnTo>
                    <a:pt x="205" y="2"/>
                  </a:lnTo>
                  <a:cubicBezTo>
                    <a:pt x="92" y="2"/>
                    <a:pt x="1" y="93"/>
                    <a:pt x="1" y="205"/>
                  </a:cubicBezTo>
                  <a:lnTo>
                    <a:pt x="1" y="2053"/>
                  </a:lnTo>
                  <a:cubicBezTo>
                    <a:pt x="1" y="2167"/>
                    <a:pt x="93" y="2261"/>
                    <a:pt x="207" y="2264"/>
                  </a:cubicBezTo>
                  <a:lnTo>
                    <a:pt x="1226" y="2277"/>
                  </a:lnTo>
                  <a:lnTo>
                    <a:pt x="1228" y="2277"/>
                  </a:lnTo>
                  <a:cubicBezTo>
                    <a:pt x="1334" y="2277"/>
                    <a:pt x="1423" y="2198"/>
                    <a:pt x="1436" y="2093"/>
                  </a:cubicBezTo>
                  <a:cubicBezTo>
                    <a:pt x="1490" y="1649"/>
                    <a:pt x="1870" y="1314"/>
                    <a:pt x="2318" y="1314"/>
                  </a:cubicBezTo>
                  <a:cubicBezTo>
                    <a:pt x="2765" y="1314"/>
                    <a:pt x="3144" y="1648"/>
                    <a:pt x="3198" y="2091"/>
                  </a:cubicBezTo>
                  <a:lnTo>
                    <a:pt x="3206" y="2150"/>
                  </a:lnTo>
                  <a:cubicBezTo>
                    <a:pt x="3216" y="2225"/>
                    <a:pt x="3279" y="2281"/>
                    <a:pt x="3355" y="2283"/>
                  </a:cubicBezTo>
                  <a:lnTo>
                    <a:pt x="4524" y="2294"/>
                  </a:lnTo>
                  <a:cubicBezTo>
                    <a:pt x="4525" y="2294"/>
                    <a:pt x="4526" y="2294"/>
                    <a:pt x="4526" y="2294"/>
                  </a:cubicBezTo>
                  <a:cubicBezTo>
                    <a:pt x="4579" y="2294"/>
                    <a:pt x="4614" y="2267"/>
                    <a:pt x="4632" y="2250"/>
                  </a:cubicBezTo>
                  <a:cubicBezTo>
                    <a:pt x="4648" y="2235"/>
                    <a:pt x="4673" y="2203"/>
                    <a:pt x="4675" y="2155"/>
                  </a:cubicBezTo>
                  <a:lnTo>
                    <a:pt x="4675" y="1119"/>
                  </a:lnTo>
                  <a:cubicBezTo>
                    <a:pt x="4675" y="1114"/>
                    <a:pt x="4677" y="1109"/>
                    <a:pt x="4677" y="1103"/>
                  </a:cubicBezTo>
                  <a:lnTo>
                    <a:pt x="4677" y="203"/>
                  </a:lnTo>
                  <a:cubicBezTo>
                    <a:pt x="4677" y="150"/>
                    <a:pt x="4655" y="98"/>
                    <a:pt x="4618" y="59"/>
                  </a:cubicBezTo>
                  <a:cubicBezTo>
                    <a:pt x="4580" y="21"/>
                    <a:pt x="4529" y="1"/>
                    <a:pt x="4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041;p48">
              <a:extLst>
                <a:ext uri="{FF2B5EF4-FFF2-40B4-BE49-F238E27FC236}">
                  <a16:creationId xmlns:a16="http://schemas.microsoft.com/office/drawing/2014/main" id="{C1D23577-8CDB-AC2F-A29D-D5F366650BC1}"/>
                </a:ext>
              </a:extLst>
            </p:cNvPr>
            <p:cNvSpPr/>
            <p:nvPr/>
          </p:nvSpPr>
          <p:spPr>
            <a:xfrm>
              <a:off x="1444822" y="2277209"/>
              <a:ext cx="90688" cy="41199"/>
            </a:xfrm>
            <a:custGeom>
              <a:avLst/>
              <a:gdLst/>
              <a:ahLst/>
              <a:cxnLst/>
              <a:rect l="l" t="t" r="r" b="b"/>
              <a:pathLst>
                <a:path w="2899" h="1317" extrusionOk="0">
                  <a:moveTo>
                    <a:pt x="307" y="1"/>
                  </a:moveTo>
                  <a:lnTo>
                    <a:pt x="210" y="320"/>
                  </a:lnTo>
                  <a:cubicBezTo>
                    <a:pt x="164" y="474"/>
                    <a:pt x="92" y="616"/>
                    <a:pt x="1" y="740"/>
                  </a:cubicBezTo>
                  <a:cubicBezTo>
                    <a:pt x="383" y="1112"/>
                    <a:pt x="887" y="1317"/>
                    <a:pt x="1421" y="1317"/>
                  </a:cubicBezTo>
                  <a:cubicBezTo>
                    <a:pt x="1967" y="1317"/>
                    <a:pt x="2479" y="1106"/>
                    <a:pt x="2864" y="720"/>
                  </a:cubicBezTo>
                  <a:lnTo>
                    <a:pt x="2899" y="684"/>
                  </a:lnTo>
                  <a:cubicBezTo>
                    <a:pt x="2821" y="572"/>
                    <a:pt x="2758" y="448"/>
                    <a:pt x="2713" y="314"/>
                  </a:cubicBezTo>
                  <a:lnTo>
                    <a:pt x="2621" y="35"/>
                  </a:lnTo>
                  <a:cubicBezTo>
                    <a:pt x="2275" y="175"/>
                    <a:pt x="1898" y="252"/>
                    <a:pt x="1507" y="252"/>
                  </a:cubicBezTo>
                  <a:cubicBezTo>
                    <a:pt x="1502" y="252"/>
                    <a:pt x="1497" y="252"/>
                    <a:pt x="1492" y="252"/>
                  </a:cubicBezTo>
                  <a:cubicBezTo>
                    <a:pt x="1075" y="252"/>
                    <a:pt x="674" y="163"/>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042;p48">
              <a:extLst>
                <a:ext uri="{FF2B5EF4-FFF2-40B4-BE49-F238E27FC236}">
                  <a16:creationId xmlns:a16="http://schemas.microsoft.com/office/drawing/2014/main" id="{EF6451E5-F6ED-80F5-0816-FA03214DF42B}"/>
                </a:ext>
              </a:extLst>
            </p:cNvPr>
            <p:cNvSpPr/>
            <p:nvPr/>
          </p:nvSpPr>
          <p:spPr>
            <a:xfrm>
              <a:off x="1464781" y="2077596"/>
              <a:ext cx="54588" cy="12200"/>
            </a:xfrm>
            <a:custGeom>
              <a:avLst/>
              <a:gdLst/>
              <a:ahLst/>
              <a:cxnLst/>
              <a:rect l="l" t="t" r="r" b="b"/>
              <a:pathLst>
                <a:path w="1745" h="390" extrusionOk="0">
                  <a:moveTo>
                    <a:pt x="872" y="1"/>
                  </a:moveTo>
                  <a:cubicBezTo>
                    <a:pt x="629" y="1"/>
                    <a:pt x="386" y="84"/>
                    <a:pt x="175" y="251"/>
                  </a:cubicBezTo>
                  <a:lnTo>
                    <a:pt x="1" y="389"/>
                  </a:lnTo>
                  <a:lnTo>
                    <a:pt x="1745" y="389"/>
                  </a:lnTo>
                  <a:lnTo>
                    <a:pt x="1570" y="251"/>
                  </a:lnTo>
                  <a:cubicBezTo>
                    <a:pt x="1358" y="84"/>
                    <a:pt x="1115" y="1"/>
                    <a:pt x="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043;p48">
              <a:extLst>
                <a:ext uri="{FF2B5EF4-FFF2-40B4-BE49-F238E27FC236}">
                  <a16:creationId xmlns:a16="http://schemas.microsoft.com/office/drawing/2014/main" id="{A2DEDB5B-1D36-D11E-4EA4-1C029C0C15C9}"/>
                </a:ext>
              </a:extLst>
            </p:cNvPr>
            <p:cNvSpPr/>
            <p:nvPr/>
          </p:nvSpPr>
          <p:spPr>
            <a:xfrm>
              <a:off x="1588628" y="2139566"/>
              <a:ext cx="32158" cy="57529"/>
            </a:xfrm>
            <a:custGeom>
              <a:avLst/>
              <a:gdLst/>
              <a:ahLst/>
              <a:cxnLst/>
              <a:rect l="l" t="t" r="r" b="b"/>
              <a:pathLst>
                <a:path w="1028" h="1839" extrusionOk="0">
                  <a:moveTo>
                    <a:pt x="34" y="0"/>
                  </a:moveTo>
                  <a:lnTo>
                    <a:pt x="34" y="1332"/>
                  </a:lnTo>
                  <a:cubicBezTo>
                    <a:pt x="34" y="1344"/>
                    <a:pt x="34" y="1356"/>
                    <a:pt x="33" y="1367"/>
                  </a:cubicBezTo>
                  <a:cubicBezTo>
                    <a:pt x="33" y="1529"/>
                    <a:pt x="22" y="1684"/>
                    <a:pt x="0" y="1838"/>
                  </a:cubicBezTo>
                  <a:lnTo>
                    <a:pt x="108" y="1838"/>
                  </a:lnTo>
                  <a:cubicBezTo>
                    <a:pt x="616" y="1838"/>
                    <a:pt x="1027" y="1427"/>
                    <a:pt x="1027" y="919"/>
                  </a:cubicBezTo>
                  <a:cubicBezTo>
                    <a:pt x="1027" y="411"/>
                    <a:pt x="61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044;p48">
              <a:extLst>
                <a:ext uri="{FF2B5EF4-FFF2-40B4-BE49-F238E27FC236}">
                  <a16:creationId xmlns:a16="http://schemas.microsoft.com/office/drawing/2014/main" id="{325512A8-6C94-C820-BCA6-11B164478709}"/>
                </a:ext>
              </a:extLst>
            </p:cNvPr>
            <p:cNvSpPr/>
            <p:nvPr/>
          </p:nvSpPr>
          <p:spPr>
            <a:xfrm>
              <a:off x="1423425" y="2179764"/>
              <a:ext cx="136830" cy="80865"/>
            </a:xfrm>
            <a:custGeom>
              <a:avLst/>
              <a:gdLst/>
              <a:ahLst/>
              <a:cxnLst/>
              <a:rect l="l" t="t" r="r" b="b"/>
              <a:pathLst>
                <a:path w="4374" h="2585" extrusionOk="0">
                  <a:moveTo>
                    <a:pt x="2172" y="0"/>
                  </a:moveTo>
                  <a:cubicBezTo>
                    <a:pt x="2120" y="0"/>
                    <a:pt x="2075" y="40"/>
                    <a:pt x="2068" y="93"/>
                  </a:cubicBezTo>
                  <a:cubicBezTo>
                    <a:pt x="2006" y="591"/>
                    <a:pt x="1584" y="964"/>
                    <a:pt x="1084" y="964"/>
                  </a:cubicBezTo>
                  <a:cubicBezTo>
                    <a:pt x="1079" y="964"/>
                    <a:pt x="1074" y="964"/>
                    <a:pt x="1069" y="964"/>
                  </a:cubicBezTo>
                  <a:lnTo>
                    <a:pt x="52" y="951"/>
                  </a:lnTo>
                  <a:cubicBezTo>
                    <a:pt x="35" y="951"/>
                    <a:pt x="17" y="949"/>
                    <a:pt x="0" y="948"/>
                  </a:cubicBezTo>
                  <a:lnTo>
                    <a:pt x="0" y="948"/>
                  </a:lnTo>
                  <a:cubicBezTo>
                    <a:pt x="333" y="1903"/>
                    <a:pt x="1189" y="2584"/>
                    <a:pt x="2192" y="2584"/>
                  </a:cubicBezTo>
                  <a:cubicBezTo>
                    <a:pt x="2194" y="2584"/>
                    <a:pt x="2196" y="2584"/>
                    <a:pt x="2198" y="2584"/>
                  </a:cubicBezTo>
                  <a:cubicBezTo>
                    <a:pt x="3188" y="2584"/>
                    <a:pt x="4034" y="1919"/>
                    <a:pt x="4373" y="982"/>
                  </a:cubicBezTo>
                  <a:lnTo>
                    <a:pt x="4371" y="982"/>
                  </a:lnTo>
                  <a:lnTo>
                    <a:pt x="3204" y="970"/>
                  </a:lnTo>
                  <a:cubicBezTo>
                    <a:pt x="2737" y="966"/>
                    <a:pt x="2341" y="614"/>
                    <a:pt x="2284" y="150"/>
                  </a:cubicBezTo>
                  <a:lnTo>
                    <a:pt x="2277" y="93"/>
                  </a:lnTo>
                  <a:cubicBezTo>
                    <a:pt x="2270" y="40"/>
                    <a:pt x="2225"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045;p48">
              <a:extLst>
                <a:ext uri="{FF2B5EF4-FFF2-40B4-BE49-F238E27FC236}">
                  <a16:creationId xmlns:a16="http://schemas.microsoft.com/office/drawing/2014/main" id="{3B89B0D0-3CD9-ACA0-B685-60CE70730A54}"/>
                </a:ext>
              </a:extLst>
            </p:cNvPr>
            <p:cNvSpPr/>
            <p:nvPr/>
          </p:nvSpPr>
          <p:spPr>
            <a:xfrm>
              <a:off x="1364176" y="2139566"/>
              <a:ext cx="31220" cy="57529"/>
            </a:xfrm>
            <a:custGeom>
              <a:avLst/>
              <a:gdLst/>
              <a:ahLst/>
              <a:cxnLst/>
              <a:rect l="l" t="t" r="r" b="b"/>
              <a:pathLst>
                <a:path w="998" h="1839" extrusionOk="0">
                  <a:moveTo>
                    <a:pt x="920" y="0"/>
                  </a:moveTo>
                  <a:cubicBezTo>
                    <a:pt x="412" y="0"/>
                    <a:pt x="1" y="411"/>
                    <a:pt x="1" y="919"/>
                  </a:cubicBezTo>
                  <a:cubicBezTo>
                    <a:pt x="1" y="1427"/>
                    <a:pt x="412" y="1838"/>
                    <a:pt x="920" y="1838"/>
                  </a:cubicBezTo>
                  <a:lnTo>
                    <a:pt x="998" y="1838"/>
                  </a:lnTo>
                  <a:cubicBezTo>
                    <a:pt x="976" y="1682"/>
                    <a:pt x="965" y="1520"/>
                    <a:pt x="965" y="1357"/>
                  </a:cubicBezTo>
                  <a:lnTo>
                    <a:pt x="965" y="773"/>
                  </a:lnTo>
                  <a:cubicBezTo>
                    <a:pt x="965" y="761"/>
                    <a:pt x="966" y="750"/>
                    <a:pt x="966" y="739"/>
                  </a:cubicBezTo>
                  <a:lnTo>
                    <a:pt x="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046;p48">
              <a:extLst>
                <a:ext uri="{FF2B5EF4-FFF2-40B4-BE49-F238E27FC236}">
                  <a16:creationId xmlns:a16="http://schemas.microsoft.com/office/drawing/2014/main" id="{AD738094-54DD-0451-0767-FC81DE6BF0D5}"/>
                </a:ext>
              </a:extLst>
            </p:cNvPr>
            <p:cNvSpPr/>
            <p:nvPr/>
          </p:nvSpPr>
          <p:spPr>
            <a:xfrm>
              <a:off x="1325198" y="2313654"/>
              <a:ext cx="335536" cy="100698"/>
            </a:xfrm>
            <a:custGeom>
              <a:avLst/>
              <a:gdLst/>
              <a:ahLst/>
              <a:cxnLst/>
              <a:rect l="l" t="t" r="r" b="b"/>
              <a:pathLst>
                <a:path w="10726" h="3219" extrusionOk="0">
                  <a:moveTo>
                    <a:pt x="7346" y="0"/>
                  </a:moveTo>
                  <a:cubicBezTo>
                    <a:pt x="7334" y="17"/>
                    <a:pt x="7320" y="36"/>
                    <a:pt x="7303" y="52"/>
                  </a:cubicBezTo>
                  <a:lnTo>
                    <a:pt x="7244" y="111"/>
                  </a:lnTo>
                  <a:cubicBezTo>
                    <a:pt x="6710" y="644"/>
                    <a:pt x="6002" y="939"/>
                    <a:pt x="5248" y="939"/>
                  </a:cubicBezTo>
                  <a:cubicBezTo>
                    <a:pt x="4495" y="939"/>
                    <a:pt x="3787" y="644"/>
                    <a:pt x="3253" y="111"/>
                  </a:cubicBezTo>
                  <a:cubicBezTo>
                    <a:pt x="3233" y="90"/>
                    <a:pt x="3215" y="69"/>
                    <a:pt x="3201" y="44"/>
                  </a:cubicBezTo>
                  <a:lnTo>
                    <a:pt x="1181" y="520"/>
                  </a:lnTo>
                  <a:cubicBezTo>
                    <a:pt x="744" y="668"/>
                    <a:pt x="413" y="1058"/>
                    <a:pt x="315" y="1541"/>
                  </a:cubicBezTo>
                  <a:lnTo>
                    <a:pt x="28" y="2950"/>
                  </a:lnTo>
                  <a:cubicBezTo>
                    <a:pt x="1" y="3089"/>
                    <a:pt x="98" y="3219"/>
                    <a:pt x="228" y="3219"/>
                  </a:cubicBezTo>
                  <a:lnTo>
                    <a:pt x="10498" y="3219"/>
                  </a:lnTo>
                  <a:cubicBezTo>
                    <a:pt x="10628" y="3218"/>
                    <a:pt x="10725" y="3084"/>
                    <a:pt x="10694" y="2945"/>
                  </a:cubicBezTo>
                  <a:lnTo>
                    <a:pt x="10355" y="1428"/>
                  </a:lnTo>
                  <a:cubicBezTo>
                    <a:pt x="10244" y="939"/>
                    <a:pt x="9896" y="552"/>
                    <a:pt x="9447" y="421"/>
                  </a:cubicBezTo>
                  <a:lnTo>
                    <a:pt x="7409" y="21"/>
                  </a:lnTo>
                  <a:cubicBezTo>
                    <a:pt x="7387" y="13"/>
                    <a:pt x="7367" y="6"/>
                    <a:pt x="7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047;p48">
              <a:extLst>
                <a:ext uri="{FF2B5EF4-FFF2-40B4-BE49-F238E27FC236}">
                  <a16:creationId xmlns:a16="http://schemas.microsoft.com/office/drawing/2014/main" id="{D562970E-CAC8-1D59-8758-49E68A2A8D4E}"/>
                </a:ext>
              </a:extLst>
            </p:cNvPr>
            <p:cNvSpPr/>
            <p:nvPr/>
          </p:nvSpPr>
          <p:spPr>
            <a:xfrm>
              <a:off x="1399807" y="1996261"/>
              <a:ext cx="182533" cy="104859"/>
            </a:xfrm>
            <a:custGeom>
              <a:avLst/>
              <a:gdLst/>
              <a:ahLst/>
              <a:cxnLst/>
              <a:rect l="l" t="t" r="r" b="b"/>
              <a:pathLst>
                <a:path w="5835" h="3352" extrusionOk="0">
                  <a:moveTo>
                    <a:pt x="4546" y="1"/>
                  </a:moveTo>
                  <a:lnTo>
                    <a:pt x="2975" y="34"/>
                  </a:lnTo>
                  <a:cubicBezTo>
                    <a:pt x="1838" y="58"/>
                    <a:pt x="900" y="397"/>
                    <a:pt x="366" y="1399"/>
                  </a:cubicBezTo>
                  <a:cubicBezTo>
                    <a:pt x="354" y="1421"/>
                    <a:pt x="344" y="1442"/>
                    <a:pt x="332" y="1464"/>
                  </a:cubicBezTo>
                  <a:cubicBezTo>
                    <a:pt x="260" y="1604"/>
                    <a:pt x="75" y="1895"/>
                    <a:pt x="31" y="2387"/>
                  </a:cubicBezTo>
                  <a:cubicBezTo>
                    <a:pt x="1" y="2729"/>
                    <a:pt x="14" y="3056"/>
                    <a:pt x="52" y="3351"/>
                  </a:cubicBezTo>
                  <a:cubicBezTo>
                    <a:pt x="233" y="3131"/>
                    <a:pt x="507" y="2989"/>
                    <a:pt x="812" y="2989"/>
                  </a:cubicBezTo>
                  <a:lnTo>
                    <a:pt x="1767" y="2237"/>
                  </a:lnTo>
                  <a:cubicBezTo>
                    <a:pt x="2121" y="1958"/>
                    <a:pt x="2536" y="1819"/>
                    <a:pt x="2950" y="1819"/>
                  </a:cubicBezTo>
                  <a:cubicBezTo>
                    <a:pt x="3364" y="1819"/>
                    <a:pt x="3777" y="1958"/>
                    <a:pt x="4130" y="2235"/>
                  </a:cubicBezTo>
                  <a:lnTo>
                    <a:pt x="5085" y="2988"/>
                  </a:lnTo>
                  <a:cubicBezTo>
                    <a:pt x="5332" y="2988"/>
                    <a:pt x="5562" y="3078"/>
                    <a:pt x="5743" y="3242"/>
                  </a:cubicBezTo>
                  <a:cubicBezTo>
                    <a:pt x="5797" y="2855"/>
                    <a:pt x="5834" y="2463"/>
                    <a:pt x="5825" y="2165"/>
                  </a:cubicBezTo>
                  <a:cubicBezTo>
                    <a:pt x="5809" y="1666"/>
                    <a:pt x="5571" y="874"/>
                    <a:pt x="5372" y="448"/>
                  </a:cubicBezTo>
                  <a:cubicBezTo>
                    <a:pt x="5224" y="134"/>
                    <a:pt x="4930" y="21"/>
                    <a:pt x="45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1" name="Google Shape;2618;p58">
            <a:extLst>
              <a:ext uri="{FF2B5EF4-FFF2-40B4-BE49-F238E27FC236}">
                <a16:creationId xmlns:a16="http://schemas.microsoft.com/office/drawing/2014/main" id="{29348017-72C9-472D-95DA-7889F9E6AB47}"/>
              </a:ext>
            </a:extLst>
          </p:cNvPr>
          <p:cNvGrpSpPr/>
          <p:nvPr/>
        </p:nvGrpSpPr>
        <p:grpSpPr>
          <a:xfrm>
            <a:off x="1241608" y="1540928"/>
            <a:ext cx="312839" cy="208793"/>
            <a:chOff x="4547452" y="3459594"/>
            <a:chExt cx="417903" cy="418059"/>
          </a:xfrm>
        </p:grpSpPr>
        <p:sp>
          <p:nvSpPr>
            <p:cNvPr id="2132" name="Google Shape;2619;p58">
              <a:extLst>
                <a:ext uri="{FF2B5EF4-FFF2-40B4-BE49-F238E27FC236}">
                  <a16:creationId xmlns:a16="http://schemas.microsoft.com/office/drawing/2014/main" id="{3E4037D5-2BFF-B25F-2BC0-9AE2E6F63E88}"/>
                </a:ext>
              </a:extLst>
            </p:cNvPr>
            <p:cNvSpPr/>
            <p:nvPr/>
          </p:nvSpPr>
          <p:spPr>
            <a:xfrm>
              <a:off x="4628474" y="3601054"/>
              <a:ext cx="40824" cy="40855"/>
            </a:xfrm>
            <a:custGeom>
              <a:avLst/>
              <a:gdLst/>
              <a:ahLst/>
              <a:cxnLst/>
              <a:rect l="l" t="t" r="r" b="b"/>
              <a:pathLst>
                <a:path w="1305" h="1306" extrusionOk="0">
                  <a:moveTo>
                    <a:pt x="653" y="1"/>
                  </a:moveTo>
                  <a:cubicBezTo>
                    <a:pt x="293" y="1"/>
                    <a:pt x="0" y="293"/>
                    <a:pt x="0" y="653"/>
                  </a:cubicBezTo>
                  <a:cubicBezTo>
                    <a:pt x="0" y="1013"/>
                    <a:pt x="293" y="1306"/>
                    <a:pt x="653" y="1306"/>
                  </a:cubicBezTo>
                  <a:cubicBezTo>
                    <a:pt x="1013" y="1306"/>
                    <a:pt x="1305" y="1013"/>
                    <a:pt x="1305" y="653"/>
                  </a:cubicBezTo>
                  <a:cubicBezTo>
                    <a:pt x="1305" y="293"/>
                    <a:pt x="1013"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620;p58">
              <a:extLst>
                <a:ext uri="{FF2B5EF4-FFF2-40B4-BE49-F238E27FC236}">
                  <a16:creationId xmlns:a16="http://schemas.microsoft.com/office/drawing/2014/main" id="{9385DE28-EFB5-8DF0-F1E9-A9BE28EAA778}"/>
                </a:ext>
              </a:extLst>
            </p:cNvPr>
            <p:cNvSpPr/>
            <p:nvPr/>
          </p:nvSpPr>
          <p:spPr>
            <a:xfrm>
              <a:off x="4843166" y="3601054"/>
              <a:ext cx="40886" cy="40855"/>
            </a:xfrm>
            <a:custGeom>
              <a:avLst/>
              <a:gdLst/>
              <a:ahLst/>
              <a:cxnLst/>
              <a:rect l="l" t="t" r="r" b="b"/>
              <a:pathLst>
                <a:path w="1307" h="1306" extrusionOk="0">
                  <a:moveTo>
                    <a:pt x="653" y="1"/>
                  </a:moveTo>
                  <a:cubicBezTo>
                    <a:pt x="293" y="1"/>
                    <a:pt x="1" y="293"/>
                    <a:pt x="1" y="653"/>
                  </a:cubicBezTo>
                  <a:cubicBezTo>
                    <a:pt x="1" y="1013"/>
                    <a:pt x="293" y="1306"/>
                    <a:pt x="653" y="1306"/>
                  </a:cubicBezTo>
                  <a:cubicBezTo>
                    <a:pt x="1014" y="1306"/>
                    <a:pt x="1307" y="1013"/>
                    <a:pt x="1307" y="653"/>
                  </a:cubicBezTo>
                  <a:cubicBezTo>
                    <a:pt x="1307" y="293"/>
                    <a:pt x="101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621;p58">
              <a:extLst>
                <a:ext uri="{FF2B5EF4-FFF2-40B4-BE49-F238E27FC236}">
                  <a16:creationId xmlns:a16="http://schemas.microsoft.com/office/drawing/2014/main" id="{948F8E32-6FC8-EDAB-EAAF-43DFBDD4A0F0}"/>
                </a:ext>
              </a:extLst>
            </p:cNvPr>
            <p:cNvSpPr/>
            <p:nvPr/>
          </p:nvSpPr>
          <p:spPr>
            <a:xfrm>
              <a:off x="4547452" y="3459594"/>
              <a:ext cx="417903" cy="418059"/>
            </a:xfrm>
            <a:custGeom>
              <a:avLst/>
              <a:gdLst/>
              <a:ahLst/>
              <a:cxnLst/>
              <a:rect l="l" t="t" r="r" b="b"/>
              <a:pathLst>
                <a:path w="13359" h="13364" extrusionOk="0">
                  <a:moveTo>
                    <a:pt x="1578" y="1560"/>
                  </a:moveTo>
                  <a:cubicBezTo>
                    <a:pt x="1679" y="1560"/>
                    <a:pt x="1779" y="1598"/>
                    <a:pt x="1856" y="1674"/>
                  </a:cubicBezTo>
                  <a:cubicBezTo>
                    <a:pt x="2008" y="1827"/>
                    <a:pt x="2008" y="2076"/>
                    <a:pt x="1856" y="2228"/>
                  </a:cubicBezTo>
                  <a:cubicBezTo>
                    <a:pt x="1779" y="2305"/>
                    <a:pt x="1679" y="2343"/>
                    <a:pt x="1579" y="2343"/>
                  </a:cubicBezTo>
                  <a:cubicBezTo>
                    <a:pt x="1479" y="2343"/>
                    <a:pt x="1379" y="2305"/>
                    <a:pt x="1302" y="2228"/>
                  </a:cubicBezTo>
                  <a:cubicBezTo>
                    <a:pt x="1149" y="2076"/>
                    <a:pt x="1149" y="1827"/>
                    <a:pt x="1302" y="1674"/>
                  </a:cubicBezTo>
                  <a:cubicBezTo>
                    <a:pt x="1378" y="1598"/>
                    <a:pt x="1478" y="1560"/>
                    <a:pt x="1578" y="1560"/>
                  </a:cubicBezTo>
                  <a:close/>
                  <a:moveTo>
                    <a:pt x="11789" y="1560"/>
                  </a:moveTo>
                  <a:cubicBezTo>
                    <a:pt x="11889" y="1560"/>
                    <a:pt x="11990" y="1598"/>
                    <a:pt x="12065" y="1674"/>
                  </a:cubicBezTo>
                  <a:cubicBezTo>
                    <a:pt x="12218" y="1827"/>
                    <a:pt x="12218" y="2076"/>
                    <a:pt x="12065" y="2228"/>
                  </a:cubicBezTo>
                  <a:cubicBezTo>
                    <a:pt x="11990" y="2305"/>
                    <a:pt x="11889" y="2343"/>
                    <a:pt x="11789" y="2343"/>
                  </a:cubicBezTo>
                  <a:cubicBezTo>
                    <a:pt x="11689" y="2343"/>
                    <a:pt x="11588" y="2305"/>
                    <a:pt x="11511" y="2228"/>
                  </a:cubicBezTo>
                  <a:cubicBezTo>
                    <a:pt x="11360" y="2076"/>
                    <a:pt x="11360" y="1827"/>
                    <a:pt x="11511" y="1674"/>
                  </a:cubicBezTo>
                  <a:cubicBezTo>
                    <a:pt x="11588" y="1598"/>
                    <a:pt x="11688" y="1560"/>
                    <a:pt x="11789" y="1560"/>
                  </a:cubicBezTo>
                  <a:close/>
                  <a:moveTo>
                    <a:pt x="4884" y="1560"/>
                  </a:moveTo>
                  <a:cubicBezTo>
                    <a:pt x="5100" y="1560"/>
                    <a:pt x="5275" y="1736"/>
                    <a:pt x="5275" y="1951"/>
                  </a:cubicBezTo>
                  <a:cubicBezTo>
                    <a:pt x="5275" y="2169"/>
                    <a:pt x="5099" y="2343"/>
                    <a:pt x="4884" y="2343"/>
                  </a:cubicBezTo>
                  <a:lnTo>
                    <a:pt x="3005" y="2343"/>
                  </a:lnTo>
                  <a:cubicBezTo>
                    <a:pt x="2787" y="2343"/>
                    <a:pt x="2613" y="2167"/>
                    <a:pt x="2613" y="1951"/>
                  </a:cubicBezTo>
                  <a:cubicBezTo>
                    <a:pt x="2613" y="1735"/>
                    <a:pt x="2789" y="1560"/>
                    <a:pt x="3005" y="1560"/>
                  </a:cubicBezTo>
                  <a:close/>
                  <a:moveTo>
                    <a:pt x="10364" y="1560"/>
                  </a:moveTo>
                  <a:cubicBezTo>
                    <a:pt x="10581" y="1560"/>
                    <a:pt x="10755" y="1736"/>
                    <a:pt x="10755" y="1951"/>
                  </a:cubicBezTo>
                  <a:cubicBezTo>
                    <a:pt x="10755" y="2169"/>
                    <a:pt x="10579" y="2343"/>
                    <a:pt x="10364" y="2343"/>
                  </a:cubicBezTo>
                  <a:lnTo>
                    <a:pt x="8380" y="2343"/>
                  </a:lnTo>
                  <a:cubicBezTo>
                    <a:pt x="8162" y="2343"/>
                    <a:pt x="7988" y="2167"/>
                    <a:pt x="7988" y="1951"/>
                  </a:cubicBezTo>
                  <a:cubicBezTo>
                    <a:pt x="7988" y="1735"/>
                    <a:pt x="8164" y="1560"/>
                    <a:pt x="8380" y="1560"/>
                  </a:cubicBezTo>
                  <a:close/>
                  <a:moveTo>
                    <a:pt x="3243" y="3739"/>
                  </a:moveTo>
                  <a:cubicBezTo>
                    <a:pt x="4033" y="3739"/>
                    <a:pt x="4679" y="4382"/>
                    <a:pt x="4679" y="5175"/>
                  </a:cubicBezTo>
                  <a:cubicBezTo>
                    <a:pt x="4679" y="5966"/>
                    <a:pt x="4035" y="6611"/>
                    <a:pt x="3243" y="6611"/>
                  </a:cubicBezTo>
                  <a:cubicBezTo>
                    <a:pt x="2452" y="6611"/>
                    <a:pt x="1807" y="5967"/>
                    <a:pt x="1807" y="5175"/>
                  </a:cubicBezTo>
                  <a:cubicBezTo>
                    <a:pt x="1808" y="4382"/>
                    <a:pt x="2452" y="3739"/>
                    <a:pt x="3243" y="3739"/>
                  </a:cubicBezTo>
                  <a:close/>
                  <a:moveTo>
                    <a:pt x="10106" y="3739"/>
                  </a:moveTo>
                  <a:cubicBezTo>
                    <a:pt x="10898" y="3739"/>
                    <a:pt x="11542" y="4382"/>
                    <a:pt x="11542" y="5175"/>
                  </a:cubicBezTo>
                  <a:cubicBezTo>
                    <a:pt x="11542" y="5966"/>
                    <a:pt x="10899" y="6611"/>
                    <a:pt x="10106" y="6611"/>
                  </a:cubicBezTo>
                  <a:cubicBezTo>
                    <a:pt x="9315" y="6611"/>
                    <a:pt x="8670" y="5967"/>
                    <a:pt x="8670" y="5175"/>
                  </a:cubicBezTo>
                  <a:cubicBezTo>
                    <a:pt x="8672" y="4382"/>
                    <a:pt x="9315" y="3739"/>
                    <a:pt x="10106" y="3739"/>
                  </a:cubicBezTo>
                  <a:close/>
                  <a:moveTo>
                    <a:pt x="4116" y="7177"/>
                  </a:moveTo>
                  <a:cubicBezTo>
                    <a:pt x="4806" y="7177"/>
                    <a:pt x="5367" y="7739"/>
                    <a:pt x="5367" y="8428"/>
                  </a:cubicBezTo>
                  <a:lnTo>
                    <a:pt x="5367" y="9859"/>
                  </a:lnTo>
                  <a:lnTo>
                    <a:pt x="4584" y="9859"/>
                  </a:lnTo>
                  <a:lnTo>
                    <a:pt x="4584" y="8428"/>
                  </a:lnTo>
                  <a:cubicBezTo>
                    <a:pt x="4584" y="8171"/>
                    <a:pt x="4374" y="7960"/>
                    <a:pt x="4116" y="7960"/>
                  </a:cubicBezTo>
                  <a:lnTo>
                    <a:pt x="2371" y="7960"/>
                  </a:lnTo>
                  <a:cubicBezTo>
                    <a:pt x="2113" y="7960"/>
                    <a:pt x="1903" y="8171"/>
                    <a:pt x="1903" y="8428"/>
                  </a:cubicBezTo>
                  <a:lnTo>
                    <a:pt x="1903" y="9859"/>
                  </a:lnTo>
                  <a:lnTo>
                    <a:pt x="1279" y="9859"/>
                  </a:lnTo>
                  <a:cubicBezTo>
                    <a:pt x="1223" y="9859"/>
                    <a:pt x="1169" y="9849"/>
                    <a:pt x="1119" y="9832"/>
                  </a:cubicBezTo>
                  <a:lnTo>
                    <a:pt x="1119" y="8428"/>
                  </a:lnTo>
                  <a:cubicBezTo>
                    <a:pt x="1119" y="7739"/>
                    <a:pt x="1680" y="7177"/>
                    <a:pt x="2371" y="7177"/>
                  </a:cubicBezTo>
                  <a:close/>
                  <a:moveTo>
                    <a:pt x="7084" y="784"/>
                  </a:moveTo>
                  <a:lnTo>
                    <a:pt x="7084" y="9859"/>
                  </a:lnTo>
                  <a:lnTo>
                    <a:pt x="6300" y="9859"/>
                  </a:lnTo>
                  <a:lnTo>
                    <a:pt x="6300" y="784"/>
                  </a:lnTo>
                  <a:close/>
                  <a:moveTo>
                    <a:pt x="10978" y="7177"/>
                  </a:moveTo>
                  <a:cubicBezTo>
                    <a:pt x="11668" y="7177"/>
                    <a:pt x="12230" y="7739"/>
                    <a:pt x="12230" y="8428"/>
                  </a:cubicBezTo>
                  <a:lnTo>
                    <a:pt x="12230" y="9836"/>
                  </a:lnTo>
                  <a:cubicBezTo>
                    <a:pt x="12182" y="9852"/>
                    <a:pt x="12132" y="9859"/>
                    <a:pt x="12080" y="9859"/>
                  </a:cubicBezTo>
                  <a:lnTo>
                    <a:pt x="11447" y="9859"/>
                  </a:lnTo>
                  <a:lnTo>
                    <a:pt x="11447" y="8428"/>
                  </a:lnTo>
                  <a:cubicBezTo>
                    <a:pt x="11447" y="8171"/>
                    <a:pt x="11237" y="7960"/>
                    <a:pt x="10978" y="7960"/>
                  </a:cubicBezTo>
                  <a:lnTo>
                    <a:pt x="9233" y="7960"/>
                  </a:lnTo>
                  <a:cubicBezTo>
                    <a:pt x="8976" y="7960"/>
                    <a:pt x="8765" y="8171"/>
                    <a:pt x="8765" y="8428"/>
                  </a:cubicBezTo>
                  <a:lnTo>
                    <a:pt x="8765" y="9859"/>
                  </a:lnTo>
                  <a:lnTo>
                    <a:pt x="7982" y="9859"/>
                  </a:lnTo>
                  <a:lnTo>
                    <a:pt x="7982" y="8428"/>
                  </a:lnTo>
                  <a:cubicBezTo>
                    <a:pt x="7982" y="7739"/>
                    <a:pt x="8543" y="7177"/>
                    <a:pt x="9233" y="7177"/>
                  </a:cubicBezTo>
                  <a:close/>
                  <a:moveTo>
                    <a:pt x="1279" y="0"/>
                  </a:moveTo>
                  <a:cubicBezTo>
                    <a:pt x="575" y="0"/>
                    <a:pt x="0" y="575"/>
                    <a:pt x="0" y="1279"/>
                  </a:cubicBezTo>
                  <a:lnTo>
                    <a:pt x="0" y="9363"/>
                  </a:lnTo>
                  <a:cubicBezTo>
                    <a:pt x="0" y="10068"/>
                    <a:pt x="575" y="10643"/>
                    <a:pt x="1279" y="10643"/>
                  </a:cubicBezTo>
                  <a:lnTo>
                    <a:pt x="4620" y="10643"/>
                  </a:lnTo>
                  <a:lnTo>
                    <a:pt x="4315" y="12581"/>
                  </a:lnTo>
                  <a:lnTo>
                    <a:pt x="3590" y="12581"/>
                  </a:lnTo>
                  <a:cubicBezTo>
                    <a:pt x="3374" y="12581"/>
                    <a:pt x="3200" y="12757"/>
                    <a:pt x="3200" y="12972"/>
                  </a:cubicBezTo>
                  <a:cubicBezTo>
                    <a:pt x="3200" y="13189"/>
                    <a:pt x="3375" y="13363"/>
                    <a:pt x="3590" y="13363"/>
                  </a:cubicBezTo>
                  <a:lnTo>
                    <a:pt x="9792" y="13363"/>
                  </a:lnTo>
                  <a:cubicBezTo>
                    <a:pt x="10009" y="13363"/>
                    <a:pt x="10183" y="13188"/>
                    <a:pt x="10183" y="12972"/>
                  </a:cubicBezTo>
                  <a:cubicBezTo>
                    <a:pt x="10183" y="12756"/>
                    <a:pt x="10008" y="12581"/>
                    <a:pt x="9792" y="12581"/>
                  </a:cubicBezTo>
                  <a:lnTo>
                    <a:pt x="9018" y="12581"/>
                  </a:lnTo>
                  <a:lnTo>
                    <a:pt x="8745" y="10643"/>
                  </a:lnTo>
                  <a:lnTo>
                    <a:pt x="12079" y="10643"/>
                  </a:lnTo>
                  <a:cubicBezTo>
                    <a:pt x="12783" y="10643"/>
                    <a:pt x="13358" y="10068"/>
                    <a:pt x="13358" y="9363"/>
                  </a:cubicBezTo>
                  <a:lnTo>
                    <a:pt x="13358" y="1279"/>
                  </a:lnTo>
                  <a:cubicBezTo>
                    <a:pt x="13359" y="575"/>
                    <a:pt x="12787" y="0"/>
                    <a:pt x="1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D32A-02E2-2201-D0BE-1D7B39FCCEDE}"/>
              </a:ext>
            </a:extLst>
          </p:cNvPr>
          <p:cNvSpPr>
            <a:spLocks noGrp="1"/>
          </p:cNvSpPr>
          <p:nvPr>
            <p:ph type="title"/>
          </p:nvPr>
        </p:nvSpPr>
        <p:spPr>
          <a:xfrm>
            <a:off x="720000" y="310453"/>
            <a:ext cx="7704000" cy="478200"/>
          </a:xfrm>
        </p:spPr>
        <p:txBody>
          <a:bodyPr/>
          <a:lstStyle/>
          <a:p>
            <a:r>
              <a:rPr lang="en-US" sz="2600" dirty="0"/>
              <a:t>Alphabet A in </a:t>
            </a:r>
            <a:r>
              <a:rPr lang="en-US" sz="2600" dirty="0">
                <a:solidFill>
                  <a:schemeClr val="tx1"/>
                </a:solidFill>
              </a:rPr>
              <a:t>Sign Language</a:t>
            </a:r>
            <a:endParaRPr lang="en-IN" sz="2600" dirty="0">
              <a:solidFill>
                <a:schemeClr val="tx1"/>
              </a:solidFill>
            </a:endParaRPr>
          </a:p>
        </p:txBody>
      </p:sp>
      <p:pic>
        <p:nvPicPr>
          <p:cNvPr id="3" name="Google Shape;426;p30">
            <a:extLst>
              <a:ext uri="{FF2B5EF4-FFF2-40B4-BE49-F238E27FC236}">
                <a16:creationId xmlns:a16="http://schemas.microsoft.com/office/drawing/2014/main" id="{27E32394-CEAB-D155-EB5C-8F0807FD795A}"/>
              </a:ext>
            </a:extLst>
          </p:cNvPr>
          <p:cNvPicPr preferRelativeResize="0"/>
          <p:nvPr/>
        </p:nvPicPr>
        <p:blipFill rotWithShape="1">
          <a:blip r:embed="rId2">
            <a:alphaModFix/>
          </a:blip>
          <a:srcRect l="25520" r="17629"/>
          <a:stretch/>
        </p:blipFill>
        <p:spPr>
          <a:xfrm>
            <a:off x="5262663" y="1285075"/>
            <a:ext cx="2700300" cy="3166625"/>
          </a:xfrm>
          <a:prstGeom prst="rect">
            <a:avLst/>
          </a:prstGeom>
          <a:noFill/>
          <a:ln w="9525" cap="flat" cmpd="sng">
            <a:solidFill>
              <a:schemeClr val="dk1"/>
            </a:solidFill>
            <a:prstDash val="solid"/>
            <a:round/>
            <a:headEnd type="none" w="sm" len="sm"/>
            <a:tailEnd type="none" w="sm" len="sm"/>
          </a:ln>
        </p:spPr>
      </p:pic>
      <p:sp>
        <p:nvSpPr>
          <p:cNvPr id="4" name="Google Shape;427;p30">
            <a:extLst>
              <a:ext uri="{FF2B5EF4-FFF2-40B4-BE49-F238E27FC236}">
                <a16:creationId xmlns:a16="http://schemas.microsoft.com/office/drawing/2014/main" id="{6D4E8299-139D-7796-CC4E-AACA5379384C}"/>
              </a:ext>
            </a:extLst>
          </p:cNvPr>
          <p:cNvSpPr txBox="1"/>
          <p:nvPr/>
        </p:nvSpPr>
        <p:spPr>
          <a:xfrm>
            <a:off x="2132338" y="3094863"/>
            <a:ext cx="1914000" cy="35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Lilita One"/>
                <a:ea typeface="Lilita One"/>
                <a:cs typeface="Lilita One"/>
                <a:sym typeface="Lilita One"/>
              </a:rPr>
              <a:t>Tierra</a:t>
            </a:r>
            <a:endParaRPr sz="2000">
              <a:solidFill>
                <a:schemeClr val="dk1"/>
              </a:solidFill>
              <a:latin typeface="Lilita One"/>
              <a:ea typeface="Lilita One"/>
              <a:cs typeface="Lilita One"/>
              <a:sym typeface="Lilita One"/>
            </a:endParaRPr>
          </a:p>
        </p:txBody>
      </p:sp>
      <p:sp>
        <p:nvSpPr>
          <p:cNvPr id="5" name="Google Shape;428;p30">
            <a:extLst>
              <a:ext uri="{FF2B5EF4-FFF2-40B4-BE49-F238E27FC236}">
                <a16:creationId xmlns:a16="http://schemas.microsoft.com/office/drawing/2014/main" id="{E49700FA-DCEE-497A-2B24-A3CB7A184065}"/>
              </a:ext>
            </a:extLst>
          </p:cNvPr>
          <p:cNvSpPr txBox="1"/>
          <p:nvPr/>
        </p:nvSpPr>
        <p:spPr>
          <a:xfrm>
            <a:off x="2132338" y="3431488"/>
            <a:ext cx="1914000" cy="35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iro"/>
                <a:ea typeface="Cairo"/>
                <a:cs typeface="Cairo"/>
                <a:sym typeface="Cairo"/>
              </a:rPr>
              <a:t>La Tierra alberga vida</a:t>
            </a:r>
            <a:endParaRPr>
              <a:solidFill>
                <a:schemeClr val="dk1"/>
              </a:solidFill>
              <a:latin typeface="Cairo"/>
              <a:ea typeface="Cairo"/>
              <a:cs typeface="Cairo"/>
              <a:sym typeface="Cairo"/>
            </a:endParaRPr>
          </a:p>
        </p:txBody>
      </p:sp>
      <p:sp>
        <p:nvSpPr>
          <p:cNvPr id="6" name="Google Shape;429;p30">
            <a:extLst>
              <a:ext uri="{FF2B5EF4-FFF2-40B4-BE49-F238E27FC236}">
                <a16:creationId xmlns:a16="http://schemas.microsoft.com/office/drawing/2014/main" id="{9B4E75F2-B96D-E546-EB1D-9DF70E8D8C18}"/>
              </a:ext>
            </a:extLst>
          </p:cNvPr>
          <p:cNvSpPr txBox="1">
            <a:spLocks/>
          </p:cNvSpPr>
          <p:nvPr/>
        </p:nvSpPr>
        <p:spPr>
          <a:xfrm>
            <a:off x="1181038" y="1274463"/>
            <a:ext cx="2322000" cy="162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Orbitron"/>
              <a:buNone/>
              <a:defRPr sz="3200" b="1" i="0" u="none" strike="noStrike" cap="none">
                <a:solidFill>
                  <a:schemeClr val="accent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9pPr>
          </a:lstStyle>
          <a:p>
            <a:r>
              <a:rPr lang="en-IN" sz="10000" dirty="0"/>
              <a:t>A</a:t>
            </a:r>
          </a:p>
        </p:txBody>
      </p:sp>
      <p:sp>
        <p:nvSpPr>
          <p:cNvPr id="7" name="Google Shape;430;p30">
            <a:extLst>
              <a:ext uri="{FF2B5EF4-FFF2-40B4-BE49-F238E27FC236}">
                <a16:creationId xmlns:a16="http://schemas.microsoft.com/office/drawing/2014/main" id="{B10EA13F-B2DA-BC54-4445-8EDF17A7AF68}"/>
              </a:ext>
            </a:extLst>
          </p:cNvPr>
          <p:cNvSpPr/>
          <p:nvPr/>
        </p:nvSpPr>
        <p:spPr>
          <a:xfrm>
            <a:off x="1419238" y="3083013"/>
            <a:ext cx="713100" cy="713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1;p30">
            <a:extLst>
              <a:ext uri="{FF2B5EF4-FFF2-40B4-BE49-F238E27FC236}">
                <a16:creationId xmlns:a16="http://schemas.microsoft.com/office/drawing/2014/main" id="{653B12C7-374F-B51F-0A4A-CA117F372FC7}"/>
              </a:ext>
            </a:extLst>
          </p:cNvPr>
          <p:cNvSpPr txBox="1"/>
          <p:nvPr/>
        </p:nvSpPr>
        <p:spPr>
          <a:xfrm>
            <a:off x="2132338" y="3863938"/>
            <a:ext cx="1914000" cy="35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1"/>
                </a:solidFill>
                <a:latin typeface="Lilita One"/>
                <a:ea typeface="Lilita One"/>
                <a:cs typeface="Lilita One"/>
                <a:sym typeface="Lilita One"/>
              </a:rPr>
              <a:t>Saturno</a:t>
            </a:r>
            <a:endParaRPr sz="2000">
              <a:solidFill>
                <a:schemeClr val="dk1"/>
              </a:solidFill>
              <a:latin typeface="Lilita One"/>
              <a:ea typeface="Lilita One"/>
              <a:cs typeface="Lilita One"/>
              <a:sym typeface="Lilita One"/>
            </a:endParaRPr>
          </a:p>
        </p:txBody>
      </p:sp>
      <p:sp>
        <p:nvSpPr>
          <p:cNvPr id="9" name="Google Shape;432;p30">
            <a:extLst>
              <a:ext uri="{FF2B5EF4-FFF2-40B4-BE49-F238E27FC236}">
                <a16:creationId xmlns:a16="http://schemas.microsoft.com/office/drawing/2014/main" id="{6E1A858F-0AED-8E02-846A-B92A53F69C8F}"/>
              </a:ext>
            </a:extLst>
          </p:cNvPr>
          <p:cNvSpPr txBox="1"/>
          <p:nvPr/>
        </p:nvSpPr>
        <p:spPr>
          <a:xfrm>
            <a:off x="2132338" y="4200563"/>
            <a:ext cx="1914000" cy="35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Cairo"/>
                <a:ea typeface="Cairo"/>
                <a:cs typeface="Cairo"/>
                <a:sym typeface="Cairo"/>
              </a:rPr>
              <a:t>Saturno tiene anillos</a:t>
            </a:r>
            <a:endParaRPr>
              <a:solidFill>
                <a:schemeClr val="dk1"/>
              </a:solidFill>
              <a:latin typeface="Cairo"/>
              <a:ea typeface="Cairo"/>
              <a:cs typeface="Cairo"/>
              <a:sym typeface="Cairo"/>
            </a:endParaRPr>
          </a:p>
        </p:txBody>
      </p:sp>
      <p:sp>
        <p:nvSpPr>
          <p:cNvPr id="10" name="Google Shape;433;p30">
            <a:extLst>
              <a:ext uri="{FF2B5EF4-FFF2-40B4-BE49-F238E27FC236}">
                <a16:creationId xmlns:a16="http://schemas.microsoft.com/office/drawing/2014/main" id="{4F1A13A3-DB8C-2E81-AA6E-D543FDEB9A81}"/>
              </a:ext>
            </a:extLst>
          </p:cNvPr>
          <p:cNvSpPr/>
          <p:nvPr/>
        </p:nvSpPr>
        <p:spPr>
          <a:xfrm>
            <a:off x="1419238" y="3852088"/>
            <a:ext cx="713100" cy="713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4;p30">
            <a:extLst>
              <a:ext uri="{FF2B5EF4-FFF2-40B4-BE49-F238E27FC236}">
                <a16:creationId xmlns:a16="http://schemas.microsoft.com/office/drawing/2014/main" id="{3462BDE6-75B3-5375-D181-4C646C0736F6}"/>
              </a:ext>
            </a:extLst>
          </p:cNvPr>
          <p:cNvSpPr/>
          <p:nvPr/>
        </p:nvSpPr>
        <p:spPr>
          <a:xfrm>
            <a:off x="1568772" y="3169309"/>
            <a:ext cx="414035" cy="480997"/>
          </a:xfrm>
          <a:custGeom>
            <a:avLst/>
            <a:gdLst/>
            <a:ahLst/>
            <a:cxnLst/>
            <a:rect l="l" t="t" r="r" b="b"/>
            <a:pathLst>
              <a:path w="7259" h="8433" extrusionOk="0">
                <a:moveTo>
                  <a:pt x="3376" y="1"/>
                </a:moveTo>
                <a:cubicBezTo>
                  <a:pt x="3169" y="1"/>
                  <a:pt x="3007" y="164"/>
                  <a:pt x="3007" y="368"/>
                </a:cubicBezTo>
                <a:lnTo>
                  <a:pt x="3007" y="2955"/>
                </a:lnTo>
                <a:cubicBezTo>
                  <a:pt x="3007" y="3080"/>
                  <a:pt x="2909" y="3196"/>
                  <a:pt x="2784" y="3205"/>
                </a:cubicBezTo>
                <a:cubicBezTo>
                  <a:pt x="2774" y="3206"/>
                  <a:pt x="2764" y="3207"/>
                  <a:pt x="2755" y="3207"/>
                </a:cubicBezTo>
                <a:cubicBezTo>
                  <a:pt x="2623" y="3207"/>
                  <a:pt x="2507" y="3097"/>
                  <a:pt x="2507" y="2964"/>
                </a:cubicBezTo>
                <a:lnTo>
                  <a:pt x="2507" y="2536"/>
                </a:lnTo>
                <a:lnTo>
                  <a:pt x="1999" y="760"/>
                </a:lnTo>
                <a:cubicBezTo>
                  <a:pt x="1955" y="600"/>
                  <a:pt x="1811" y="494"/>
                  <a:pt x="1652" y="494"/>
                </a:cubicBezTo>
                <a:cubicBezTo>
                  <a:pt x="1617" y="494"/>
                  <a:pt x="1580" y="499"/>
                  <a:pt x="1544" y="511"/>
                </a:cubicBezTo>
                <a:cubicBezTo>
                  <a:pt x="1348" y="564"/>
                  <a:pt x="1232" y="769"/>
                  <a:pt x="1294" y="966"/>
                </a:cubicBezTo>
                <a:cubicBezTo>
                  <a:pt x="1303" y="1016"/>
                  <a:pt x="1850" y="2921"/>
                  <a:pt x="1883" y="3035"/>
                </a:cubicBezTo>
                <a:lnTo>
                  <a:pt x="1883" y="3035"/>
                </a:lnTo>
                <a:lnTo>
                  <a:pt x="670" y="1858"/>
                </a:lnTo>
                <a:cubicBezTo>
                  <a:pt x="596" y="1789"/>
                  <a:pt x="504" y="1755"/>
                  <a:pt x="412" y="1755"/>
                </a:cubicBezTo>
                <a:cubicBezTo>
                  <a:pt x="314" y="1755"/>
                  <a:pt x="217" y="1793"/>
                  <a:pt x="143" y="1867"/>
                </a:cubicBezTo>
                <a:cubicBezTo>
                  <a:pt x="1" y="2018"/>
                  <a:pt x="10" y="2250"/>
                  <a:pt x="152" y="2393"/>
                </a:cubicBezTo>
                <a:lnTo>
                  <a:pt x="786" y="3000"/>
                </a:lnTo>
                <a:lnTo>
                  <a:pt x="786" y="4088"/>
                </a:lnTo>
                <a:cubicBezTo>
                  <a:pt x="786" y="4828"/>
                  <a:pt x="955" y="5569"/>
                  <a:pt x="1276" y="6238"/>
                </a:cubicBezTo>
                <a:lnTo>
                  <a:pt x="1276" y="8183"/>
                </a:lnTo>
                <a:cubicBezTo>
                  <a:pt x="1276" y="8316"/>
                  <a:pt x="1383" y="8432"/>
                  <a:pt x="1526" y="8432"/>
                </a:cubicBezTo>
                <a:lnTo>
                  <a:pt x="4488" y="8432"/>
                </a:lnTo>
                <a:cubicBezTo>
                  <a:pt x="4631" y="8432"/>
                  <a:pt x="4738" y="8316"/>
                  <a:pt x="4738" y="8183"/>
                </a:cubicBezTo>
                <a:lnTo>
                  <a:pt x="4738" y="7166"/>
                </a:lnTo>
                <a:cubicBezTo>
                  <a:pt x="4747" y="6666"/>
                  <a:pt x="4880" y="6175"/>
                  <a:pt x="5121" y="5747"/>
                </a:cubicBezTo>
                <a:cubicBezTo>
                  <a:pt x="5549" y="5007"/>
                  <a:pt x="6156" y="4918"/>
                  <a:pt x="6593" y="4918"/>
                </a:cubicBezTo>
                <a:cubicBezTo>
                  <a:pt x="6709" y="4918"/>
                  <a:pt x="6825" y="4927"/>
                  <a:pt x="6941" y="4927"/>
                </a:cubicBezTo>
                <a:cubicBezTo>
                  <a:pt x="6950" y="4927"/>
                  <a:pt x="6958" y="4928"/>
                  <a:pt x="6966" y="4928"/>
                </a:cubicBezTo>
                <a:cubicBezTo>
                  <a:pt x="7148" y="4928"/>
                  <a:pt x="7259" y="4741"/>
                  <a:pt x="7182" y="4579"/>
                </a:cubicBezTo>
                <a:cubicBezTo>
                  <a:pt x="7013" y="4204"/>
                  <a:pt x="6504" y="3954"/>
                  <a:pt x="5978" y="3954"/>
                </a:cubicBezTo>
                <a:cubicBezTo>
                  <a:pt x="5541" y="3954"/>
                  <a:pt x="5103" y="4133"/>
                  <a:pt x="4755" y="4436"/>
                </a:cubicBezTo>
                <a:lnTo>
                  <a:pt x="4738" y="4445"/>
                </a:lnTo>
                <a:lnTo>
                  <a:pt x="4497" y="4445"/>
                </a:lnTo>
                <a:cubicBezTo>
                  <a:pt x="3792" y="4445"/>
                  <a:pt x="3257" y="5016"/>
                  <a:pt x="3248" y="5676"/>
                </a:cubicBezTo>
                <a:cubicBezTo>
                  <a:pt x="3248" y="5801"/>
                  <a:pt x="3159" y="5908"/>
                  <a:pt x="3034" y="5926"/>
                </a:cubicBezTo>
                <a:cubicBezTo>
                  <a:pt x="3023" y="5927"/>
                  <a:pt x="3013" y="5927"/>
                  <a:pt x="3003" y="5927"/>
                </a:cubicBezTo>
                <a:cubicBezTo>
                  <a:pt x="2866" y="5927"/>
                  <a:pt x="2757" y="5818"/>
                  <a:pt x="2757" y="5685"/>
                </a:cubicBezTo>
                <a:cubicBezTo>
                  <a:pt x="2784" y="5631"/>
                  <a:pt x="2775" y="3954"/>
                  <a:pt x="4497" y="3954"/>
                </a:cubicBezTo>
                <a:lnTo>
                  <a:pt x="4568" y="3954"/>
                </a:lnTo>
                <a:cubicBezTo>
                  <a:pt x="4622" y="3910"/>
                  <a:pt x="4675" y="3883"/>
                  <a:pt x="4738" y="3847"/>
                </a:cubicBezTo>
                <a:lnTo>
                  <a:pt x="4738" y="3499"/>
                </a:lnTo>
                <a:lnTo>
                  <a:pt x="5460" y="966"/>
                </a:lnTo>
                <a:cubicBezTo>
                  <a:pt x="5514" y="769"/>
                  <a:pt x="5407" y="564"/>
                  <a:pt x="5210" y="511"/>
                </a:cubicBezTo>
                <a:cubicBezTo>
                  <a:pt x="5174" y="499"/>
                  <a:pt x="5138" y="494"/>
                  <a:pt x="5102" y="494"/>
                </a:cubicBezTo>
                <a:cubicBezTo>
                  <a:pt x="4943" y="494"/>
                  <a:pt x="4798" y="600"/>
                  <a:pt x="4747" y="760"/>
                </a:cubicBezTo>
                <a:lnTo>
                  <a:pt x="4238" y="2536"/>
                </a:lnTo>
                <a:lnTo>
                  <a:pt x="4238" y="2955"/>
                </a:lnTo>
                <a:cubicBezTo>
                  <a:pt x="4238" y="3080"/>
                  <a:pt x="4149" y="3196"/>
                  <a:pt x="4024" y="3205"/>
                </a:cubicBezTo>
                <a:cubicBezTo>
                  <a:pt x="4014" y="3206"/>
                  <a:pt x="4003" y="3207"/>
                  <a:pt x="3993" y="3207"/>
                </a:cubicBezTo>
                <a:cubicBezTo>
                  <a:pt x="3856" y="3207"/>
                  <a:pt x="3747" y="3097"/>
                  <a:pt x="3747" y="2964"/>
                </a:cubicBezTo>
                <a:lnTo>
                  <a:pt x="3747" y="377"/>
                </a:lnTo>
                <a:cubicBezTo>
                  <a:pt x="3747" y="181"/>
                  <a:pt x="3605" y="20"/>
                  <a:pt x="3408" y="2"/>
                </a:cubicBezTo>
                <a:cubicBezTo>
                  <a:pt x="3398" y="1"/>
                  <a:pt x="3387" y="1"/>
                  <a:pt x="3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435;p30">
            <a:extLst>
              <a:ext uri="{FF2B5EF4-FFF2-40B4-BE49-F238E27FC236}">
                <a16:creationId xmlns:a16="http://schemas.microsoft.com/office/drawing/2014/main" id="{A88498B6-1375-5385-556A-BA7273904241}"/>
              </a:ext>
            </a:extLst>
          </p:cNvPr>
          <p:cNvGrpSpPr/>
          <p:nvPr/>
        </p:nvGrpSpPr>
        <p:grpSpPr>
          <a:xfrm>
            <a:off x="1590269" y="4019928"/>
            <a:ext cx="371031" cy="481054"/>
            <a:chOff x="4720781" y="3951790"/>
            <a:chExt cx="371031" cy="481054"/>
          </a:xfrm>
        </p:grpSpPr>
        <p:sp>
          <p:nvSpPr>
            <p:cNvPr id="13" name="Google Shape;436;p30">
              <a:extLst>
                <a:ext uri="{FF2B5EF4-FFF2-40B4-BE49-F238E27FC236}">
                  <a16:creationId xmlns:a16="http://schemas.microsoft.com/office/drawing/2014/main" id="{9A2FA771-9CBF-B763-8255-FBD3CE36124F}"/>
                </a:ext>
              </a:extLst>
            </p:cNvPr>
            <p:cNvSpPr/>
            <p:nvPr/>
          </p:nvSpPr>
          <p:spPr>
            <a:xfrm>
              <a:off x="4998613" y="3979796"/>
              <a:ext cx="93199" cy="169116"/>
            </a:xfrm>
            <a:custGeom>
              <a:avLst/>
              <a:gdLst/>
              <a:ahLst/>
              <a:cxnLst/>
              <a:rect l="l" t="t" r="r" b="b"/>
              <a:pathLst>
                <a:path w="1634" h="2965" extrusionOk="0">
                  <a:moveTo>
                    <a:pt x="814" y="1"/>
                  </a:moveTo>
                  <a:cubicBezTo>
                    <a:pt x="680" y="1"/>
                    <a:pt x="572" y="109"/>
                    <a:pt x="572" y="243"/>
                  </a:cubicBezTo>
                  <a:lnTo>
                    <a:pt x="572" y="2126"/>
                  </a:lnTo>
                  <a:lnTo>
                    <a:pt x="438" y="1992"/>
                  </a:lnTo>
                  <a:cubicBezTo>
                    <a:pt x="420" y="1974"/>
                    <a:pt x="402" y="1965"/>
                    <a:pt x="375" y="1965"/>
                  </a:cubicBezTo>
                  <a:cubicBezTo>
                    <a:pt x="81" y="1965"/>
                    <a:pt x="1" y="2251"/>
                    <a:pt x="144" y="2402"/>
                  </a:cubicBezTo>
                  <a:lnTo>
                    <a:pt x="643" y="2893"/>
                  </a:lnTo>
                  <a:cubicBezTo>
                    <a:pt x="688" y="2938"/>
                    <a:pt x="750" y="2964"/>
                    <a:pt x="813" y="2964"/>
                  </a:cubicBezTo>
                  <a:cubicBezTo>
                    <a:pt x="875" y="2964"/>
                    <a:pt x="946" y="2938"/>
                    <a:pt x="991" y="2893"/>
                  </a:cubicBezTo>
                  <a:lnTo>
                    <a:pt x="1482" y="2402"/>
                  </a:lnTo>
                  <a:cubicBezTo>
                    <a:pt x="1633" y="2251"/>
                    <a:pt x="1553" y="1965"/>
                    <a:pt x="1250" y="1965"/>
                  </a:cubicBezTo>
                  <a:cubicBezTo>
                    <a:pt x="1232" y="1965"/>
                    <a:pt x="1214" y="1974"/>
                    <a:pt x="1196" y="1992"/>
                  </a:cubicBezTo>
                  <a:lnTo>
                    <a:pt x="1062" y="2126"/>
                  </a:lnTo>
                  <a:lnTo>
                    <a:pt x="1062" y="163"/>
                  </a:lnTo>
                  <a:cubicBezTo>
                    <a:pt x="1062" y="136"/>
                    <a:pt x="1053" y="119"/>
                    <a:pt x="1036" y="101"/>
                  </a:cubicBezTo>
                  <a:cubicBezTo>
                    <a:pt x="962" y="30"/>
                    <a:pt x="884" y="1"/>
                    <a:pt x="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7;p30">
              <a:extLst>
                <a:ext uri="{FF2B5EF4-FFF2-40B4-BE49-F238E27FC236}">
                  <a16:creationId xmlns:a16="http://schemas.microsoft.com/office/drawing/2014/main" id="{C6C07444-F868-0FE9-ED27-874CB5234BAA}"/>
                </a:ext>
              </a:extLst>
            </p:cNvPr>
            <p:cNvSpPr/>
            <p:nvPr/>
          </p:nvSpPr>
          <p:spPr>
            <a:xfrm>
              <a:off x="4720781" y="3951790"/>
              <a:ext cx="281993" cy="481054"/>
            </a:xfrm>
            <a:custGeom>
              <a:avLst/>
              <a:gdLst/>
              <a:ahLst/>
              <a:cxnLst/>
              <a:rect l="l" t="t" r="r" b="b"/>
              <a:pathLst>
                <a:path w="4944" h="8434" extrusionOk="0">
                  <a:moveTo>
                    <a:pt x="2838" y="0"/>
                  </a:moveTo>
                  <a:cubicBezTo>
                    <a:pt x="2635" y="0"/>
                    <a:pt x="2472" y="169"/>
                    <a:pt x="2472" y="369"/>
                  </a:cubicBezTo>
                  <a:lnTo>
                    <a:pt x="2472" y="3696"/>
                  </a:lnTo>
                  <a:cubicBezTo>
                    <a:pt x="2472" y="3821"/>
                    <a:pt x="2383" y="3937"/>
                    <a:pt x="2258" y="3946"/>
                  </a:cubicBezTo>
                  <a:cubicBezTo>
                    <a:pt x="2248" y="3947"/>
                    <a:pt x="2237" y="3948"/>
                    <a:pt x="2227" y="3948"/>
                  </a:cubicBezTo>
                  <a:cubicBezTo>
                    <a:pt x="2090" y="3948"/>
                    <a:pt x="1981" y="3838"/>
                    <a:pt x="1981" y="3705"/>
                  </a:cubicBezTo>
                  <a:lnTo>
                    <a:pt x="1981" y="868"/>
                  </a:lnTo>
                  <a:cubicBezTo>
                    <a:pt x="1981" y="681"/>
                    <a:pt x="1839" y="511"/>
                    <a:pt x="1642" y="494"/>
                  </a:cubicBezTo>
                  <a:cubicBezTo>
                    <a:pt x="1632" y="493"/>
                    <a:pt x="1621" y="492"/>
                    <a:pt x="1610" y="492"/>
                  </a:cubicBezTo>
                  <a:cubicBezTo>
                    <a:pt x="1402" y="492"/>
                    <a:pt x="1241" y="656"/>
                    <a:pt x="1241" y="859"/>
                  </a:cubicBezTo>
                  <a:lnTo>
                    <a:pt x="1241" y="3696"/>
                  </a:lnTo>
                  <a:cubicBezTo>
                    <a:pt x="1241" y="3821"/>
                    <a:pt x="1143" y="3937"/>
                    <a:pt x="1018" y="3946"/>
                  </a:cubicBezTo>
                  <a:cubicBezTo>
                    <a:pt x="1008" y="3947"/>
                    <a:pt x="998" y="3948"/>
                    <a:pt x="989" y="3948"/>
                  </a:cubicBezTo>
                  <a:cubicBezTo>
                    <a:pt x="857" y="3948"/>
                    <a:pt x="741" y="3838"/>
                    <a:pt x="741" y="3705"/>
                  </a:cubicBezTo>
                  <a:lnTo>
                    <a:pt x="741" y="3339"/>
                  </a:lnTo>
                  <a:cubicBezTo>
                    <a:pt x="741" y="3152"/>
                    <a:pt x="599" y="2983"/>
                    <a:pt x="411" y="2965"/>
                  </a:cubicBezTo>
                  <a:cubicBezTo>
                    <a:pt x="400" y="2964"/>
                    <a:pt x="390" y="2963"/>
                    <a:pt x="379" y="2963"/>
                  </a:cubicBezTo>
                  <a:cubicBezTo>
                    <a:pt x="171" y="2963"/>
                    <a:pt x="1" y="3127"/>
                    <a:pt x="1" y="3331"/>
                  </a:cubicBezTo>
                  <a:lnTo>
                    <a:pt x="1" y="4579"/>
                  </a:lnTo>
                  <a:cubicBezTo>
                    <a:pt x="1" y="5329"/>
                    <a:pt x="170" y="6069"/>
                    <a:pt x="500" y="6738"/>
                  </a:cubicBezTo>
                  <a:lnTo>
                    <a:pt x="500" y="8184"/>
                  </a:lnTo>
                  <a:cubicBezTo>
                    <a:pt x="500" y="8317"/>
                    <a:pt x="608" y="8433"/>
                    <a:pt x="741" y="8433"/>
                  </a:cubicBezTo>
                  <a:lnTo>
                    <a:pt x="3712" y="8433"/>
                  </a:lnTo>
                  <a:cubicBezTo>
                    <a:pt x="3846" y="8433"/>
                    <a:pt x="3953" y="8317"/>
                    <a:pt x="3953" y="8184"/>
                  </a:cubicBezTo>
                  <a:lnTo>
                    <a:pt x="3953" y="6774"/>
                  </a:lnTo>
                  <a:cubicBezTo>
                    <a:pt x="4006" y="6720"/>
                    <a:pt x="4087" y="6640"/>
                    <a:pt x="4185" y="6551"/>
                  </a:cubicBezTo>
                  <a:cubicBezTo>
                    <a:pt x="4676" y="6051"/>
                    <a:pt x="4943" y="5391"/>
                    <a:pt x="4943" y="4695"/>
                  </a:cubicBezTo>
                  <a:cubicBezTo>
                    <a:pt x="4943" y="4312"/>
                    <a:pt x="4756" y="3937"/>
                    <a:pt x="4453" y="3705"/>
                  </a:cubicBezTo>
                  <a:lnTo>
                    <a:pt x="4453" y="868"/>
                  </a:lnTo>
                  <a:cubicBezTo>
                    <a:pt x="4453" y="681"/>
                    <a:pt x="4310" y="511"/>
                    <a:pt x="4114" y="494"/>
                  </a:cubicBezTo>
                  <a:cubicBezTo>
                    <a:pt x="4103" y="493"/>
                    <a:pt x="4092" y="492"/>
                    <a:pt x="4081" y="492"/>
                  </a:cubicBezTo>
                  <a:cubicBezTo>
                    <a:pt x="3874" y="492"/>
                    <a:pt x="3712" y="656"/>
                    <a:pt x="3712" y="859"/>
                  </a:cubicBezTo>
                  <a:lnTo>
                    <a:pt x="3712" y="3696"/>
                  </a:lnTo>
                  <a:cubicBezTo>
                    <a:pt x="3712" y="3821"/>
                    <a:pt x="3614" y="3937"/>
                    <a:pt x="3489" y="3946"/>
                  </a:cubicBezTo>
                  <a:cubicBezTo>
                    <a:pt x="3479" y="3947"/>
                    <a:pt x="3470" y="3948"/>
                    <a:pt x="3460" y="3948"/>
                  </a:cubicBezTo>
                  <a:cubicBezTo>
                    <a:pt x="3329" y="3948"/>
                    <a:pt x="3212" y="3838"/>
                    <a:pt x="3212" y="3705"/>
                  </a:cubicBezTo>
                  <a:lnTo>
                    <a:pt x="3212" y="378"/>
                  </a:lnTo>
                  <a:cubicBezTo>
                    <a:pt x="3212" y="181"/>
                    <a:pt x="3070" y="12"/>
                    <a:pt x="2882" y="3"/>
                  </a:cubicBezTo>
                  <a:cubicBezTo>
                    <a:pt x="2867" y="1"/>
                    <a:pt x="2853" y="0"/>
                    <a:pt x="28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438;p30">
            <a:extLst>
              <a:ext uri="{FF2B5EF4-FFF2-40B4-BE49-F238E27FC236}">
                <a16:creationId xmlns:a16="http://schemas.microsoft.com/office/drawing/2014/main" id="{B17FB8C0-CA7D-EA4C-CD9D-62D893202D78}"/>
              </a:ext>
            </a:extLst>
          </p:cNvPr>
          <p:cNvSpPr/>
          <p:nvPr/>
        </p:nvSpPr>
        <p:spPr>
          <a:xfrm>
            <a:off x="3503038" y="2361075"/>
            <a:ext cx="543300" cy="543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9;p30">
            <a:extLst>
              <a:ext uri="{FF2B5EF4-FFF2-40B4-BE49-F238E27FC236}">
                <a16:creationId xmlns:a16="http://schemas.microsoft.com/office/drawing/2014/main" id="{2C2C4FD9-2B41-EDAC-D89B-7F958C3853A7}"/>
              </a:ext>
            </a:extLst>
          </p:cNvPr>
          <p:cNvSpPr/>
          <p:nvPr/>
        </p:nvSpPr>
        <p:spPr>
          <a:xfrm>
            <a:off x="3503038" y="1817775"/>
            <a:ext cx="543300" cy="543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0;p30">
            <a:extLst>
              <a:ext uri="{FF2B5EF4-FFF2-40B4-BE49-F238E27FC236}">
                <a16:creationId xmlns:a16="http://schemas.microsoft.com/office/drawing/2014/main" id="{28B726E9-16BF-74E9-D920-EC982299EA31}"/>
              </a:ext>
            </a:extLst>
          </p:cNvPr>
          <p:cNvSpPr/>
          <p:nvPr/>
        </p:nvSpPr>
        <p:spPr>
          <a:xfrm>
            <a:off x="3503038" y="1274475"/>
            <a:ext cx="543300" cy="543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1;p30">
            <a:extLst>
              <a:ext uri="{FF2B5EF4-FFF2-40B4-BE49-F238E27FC236}">
                <a16:creationId xmlns:a16="http://schemas.microsoft.com/office/drawing/2014/main" id="{451A8D3D-2752-339D-1118-2B2A133698A3}"/>
              </a:ext>
            </a:extLst>
          </p:cNvPr>
          <p:cNvSpPr/>
          <p:nvPr/>
        </p:nvSpPr>
        <p:spPr>
          <a:xfrm>
            <a:off x="3605384" y="1917866"/>
            <a:ext cx="338628" cy="343130"/>
          </a:xfrm>
          <a:custGeom>
            <a:avLst/>
            <a:gdLst/>
            <a:ahLst/>
            <a:cxnLst/>
            <a:rect l="l" t="t" r="r" b="b"/>
            <a:pathLst>
              <a:path w="13463" h="13642" extrusionOk="0">
                <a:moveTo>
                  <a:pt x="5750" y="1"/>
                </a:moveTo>
                <a:cubicBezTo>
                  <a:pt x="5577" y="1"/>
                  <a:pt x="5521" y="61"/>
                  <a:pt x="5505" y="260"/>
                </a:cubicBezTo>
                <a:cubicBezTo>
                  <a:pt x="5451" y="849"/>
                  <a:pt x="5380" y="1429"/>
                  <a:pt x="5299" y="2098"/>
                </a:cubicBezTo>
                <a:cubicBezTo>
                  <a:pt x="4836" y="1509"/>
                  <a:pt x="4416" y="983"/>
                  <a:pt x="4006" y="439"/>
                </a:cubicBezTo>
                <a:cubicBezTo>
                  <a:pt x="3943" y="358"/>
                  <a:pt x="3897" y="321"/>
                  <a:pt x="3848" y="321"/>
                </a:cubicBezTo>
                <a:cubicBezTo>
                  <a:pt x="3799" y="321"/>
                  <a:pt x="3747" y="358"/>
                  <a:pt x="3676" y="430"/>
                </a:cubicBezTo>
                <a:cubicBezTo>
                  <a:pt x="2918" y="1197"/>
                  <a:pt x="2150" y="1964"/>
                  <a:pt x="1365" y="2714"/>
                </a:cubicBezTo>
                <a:cubicBezTo>
                  <a:pt x="1151" y="2919"/>
                  <a:pt x="1160" y="3035"/>
                  <a:pt x="1356" y="3240"/>
                </a:cubicBezTo>
                <a:cubicBezTo>
                  <a:pt x="1704" y="3615"/>
                  <a:pt x="2017" y="4025"/>
                  <a:pt x="2400" y="4471"/>
                </a:cubicBezTo>
                <a:cubicBezTo>
                  <a:pt x="2195" y="4453"/>
                  <a:pt x="2070" y="4444"/>
                  <a:pt x="1945" y="4426"/>
                </a:cubicBezTo>
                <a:cubicBezTo>
                  <a:pt x="1401" y="4364"/>
                  <a:pt x="857" y="4310"/>
                  <a:pt x="322" y="4239"/>
                </a:cubicBezTo>
                <a:cubicBezTo>
                  <a:pt x="283" y="4234"/>
                  <a:pt x="249" y="4231"/>
                  <a:pt x="219" y="4231"/>
                </a:cubicBezTo>
                <a:cubicBezTo>
                  <a:pt x="97" y="4231"/>
                  <a:pt x="45" y="4284"/>
                  <a:pt x="45" y="4471"/>
                </a:cubicBezTo>
                <a:cubicBezTo>
                  <a:pt x="45" y="5479"/>
                  <a:pt x="18" y="6487"/>
                  <a:pt x="9" y="7504"/>
                </a:cubicBezTo>
                <a:cubicBezTo>
                  <a:pt x="0" y="8102"/>
                  <a:pt x="0" y="8093"/>
                  <a:pt x="598" y="8129"/>
                </a:cubicBezTo>
                <a:cubicBezTo>
                  <a:pt x="1026" y="8155"/>
                  <a:pt x="1455" y="8200"/>
                  <a:pt x="1892" y="8227"/>
                </a:cubicBezTo>
                <a:cubicBezTo>
                  <a:pt x="1847" y="8361"/>
                  <a:pt x="1758" y="8405"/>
                  <a:pt x="1686" y="8459"/>
                </a:cubicBezTo>
                <a:cubicBezTo>
                  <a:pt x="1214" y="8842"/>
                  <a:pt x="741" y="9226"/>
                  <a:pt x="259" y="9610"/>
                </a:cubicBezTo>
                <a:cubicBezTo>
                  <a:pt x="161" y="9690"/>
                  <a:pt x="99" y="9734"/>
                  <a:pt x="223" y="9859"/>
                </a:cubicBezTo>
                <a:cubicBezTo>
                  <a:pt x="1035" y="10698"/>
                  <a:pt x="1847" y="11536"/>
                  <a:pt x="2659" y="12384"/>
                </a:cubicBezTo>
                <a:cubicBezTo>
                  <a:pt x="2705" y="12434"/>
                  <a:pt x="2743" y="12454"/>
                  <a:pt x="2780" y="12454"/>
                </a:cubicBezTo>
                <a:cubicBezTo>
                  <a:pt x="2827" y="12454"/>
                  <a:pt x="2871" y="12420"/>
                  <a:pt x="2926" y="12375"/>
                </a:cubicBezTo>
                <a:cubicBezTo>
                  <a:pt x="3310" y="12036"/>
                  <a:pt x="3694" y="11706"/>
                  <a:pt x="4086" y="11376"/>
                </a:cubicBezTo>
                <a:cubicBezTo>
                  <a:pt x="4123" y="11339"/>
                  <a:pt x="4154" y="11278"/>
                  <a:pt x="4219" y="11278"/>
                </a:cubicBezTo>
                <a:cubicBezTo>
                  <a:pt x="4232" y="11278"/>
                  <a:pt x="4248" y="11280"/>
                  <a:pt x="4265" y="11287"/>
                </a:cubicBezTo>
                <a:cubicBezTo>
                  <a:pt x="4184" y="11983"/>
                  <a:pt x="4104" y="12687"/>
                  <a:pt x="4024" y="13383"/>
                </a:cubicBezTo>
                <a:cubicBezTo>
                  <a:pt x="4015" y="13499"/>
                  <a:pt x="3988" y="13597"/>
                  <a:pt x="4175" y="13597"/>
                </a:cubicBezTo>
                <a:cubicBezTo>
                  <a:pt x="5326" y="13606"/>
                  <a:pt x="6486" y="13624"/>
                  <a:pt x="7646" y="13642"/>
                </a:cubicBezTo>
                <a:cubicBezTo>
                  <a:pt x="7788" y="13642"/>
                  <a:pt x="7842" y="13597"/>
                  <a:pt x="7842" y="13454"/>
                </a:cubicBezTo>
                <a:cubicBezTo>
                  <a:pt x="7851" y="13160"/>
                  <a:pt x="7878" y="12866"/>
                  <a:pt x="7904" y="12571"/>
                </a:cubicBezTo>
                <a:cubicBezTo>
                  <a:pt x="7940" y="12116"/>
                  <a:pt x="7985" y="11661"/>
                  <a:pt x="8029" y="11144"/>
                </a:cubicBezTo>
                <a:cubicBezTo>
                  <a:pt x="8154" y="11296"/>
                  <a:pt x="8243" y="11403"/>
                  <a:pt x="8333" y="11510"/>
                </a:cubicBezTo>
                <a:cubicBezTo>
                  <a:pt x="8797" y="12054"/>
                  <a:pt x="9260" y="12598"/>
                  <a:pt x="9715" y="13142"/>
                </a:cubicBezTo>
                <a:cubicBezTo>
                  <a:pt x="9776" y="13217"/>
                  <a:pt x="9822" y="13255"/>
                  <a:pt x="9872" y="13255"/>
                </a:cubicBezTo>
                <a:cubicBezTo>
                  <a:pt x="9916" y="13255"/>
                  <a:pt x="9964" y="13224"/>
                  <a:pt x="10028" y="13160"/>
                </a:cubicBezTo>
                <a:cubicBezTo>
                  <a:pt x="10706" y="12482"/>
                  <a:pt x="11401" y="11813"/>
                  <a:pt x="12097" y="11144"/>
                </a:cubicBezTo>
                <a:cubicBezTo>
                  <a:pt x="12222" y="11010"/>
                  <a:pt x="12249" y="10930"/>
                  <a:pt x="12124" y="10778"/>
                </a:cubicBezTo>
                <a:cubicBezTo>
                  <a:pt x="11687" y="10243"/>
                  <a:pt x="11259" y="9690"/>
                  <a:pt x="10831" y="9146"/>
                </a:cubicBezTo>
                <a:cubicBezTo>
                  <a:pt x="10786" y="9083"/>
                  <a:pt x="10706" y="9030"/>
                  <a:pt x="10723" y="8923"/>
                </a:cubicBezTo>
                <a:lnTo>
                  <a:pt x="10723" y="8923"/>
                </a:lnTo>
                <a:cubicBezTo>
                  <a:pt x="11535" y="8994"/>
                  <a:pt x="12347" y="9065"/>
                  <a:pt x="13159" y="9119"/>
                </a:cubicBezTo>
                <a:cubicBezTo>
                  <a:pt x="13204" y="9123"/>
                  <a:pt x="13255" y="9137"/>
                  <a:pt x="13299" y="9137"/>
                </a:cubicBezTo>
                <a:cubicBezTo>
                  <a:pt x="13361" y="9137"/>
                  <a:pt x="13409" y="9109"/>
                  <a:pt x="13409" y="8985"/>
                </a:cubicBezTo>
                <a:cubicBezTo>
                  <a:pt x="13418" y="7959"/>
                  <a:pt x="13444" y="6942"/>
                  <a:pt x="13462" y="5925"/>
                </a:cubicBezTo>
                <a:cubicBezTo>
                  <a:pt x="13462" y="5791"/>
                  <a:pt x="13418" y="5747"/>
                  <a:pt x="13293" y="5738"/>
                </a:cubicBezTo>
                <a:cubicBezTo>
                  <a:pt x="12784" y="5684"/>
                  <a:pt x="12276" y="5631"/>
                  <a:pt x="11767" y="5568"/>
                </a:cubicBezTo>
                <a:cubicBezTo>
                  <a:pt x="11509" y="5524"/>
                  <a:pt x="11232" y="5542"/>
                  <a:pt x="10947" y="5443"/>
                </a:cubicBezTo>
                <a:cubicBezTo>
                  <a:pt x="11009" y="5372"/>
                  <a:pt x="11054" y="5336"/>
                  <a:pt x="11089" y="5301"/>
                </a:cubicBezTo>
                <a:cubicBezTo>
                  <a:pt x="11669" y="4792"/>
                  <a:pt x="12249" y="4284"/>
                  <a:pt x="12838" y="3793"/>
                </a:cubicBezTo>
                <a:cubicBezTo>
                  <a:pt x="12972" y="3677"/>
                  <a:pt x="12972" y="3615"/>
                  <a:pt x="12856" y="3490"/>
                </a:cubicBezTo>
                <a:cubicBezTo>
                  <a:pt x="12169" y="2785"/>
                  <a:pt x="11491" y="2071"/>
                  <a:pt x="10822" y="1358"/>
                </a:cubicBezTo>
                <a:cubicBezTo>
                  <a:pt x="10764" y="1300"/>
                  <a:pt x="10716" y="1268"/>
                  <a:pt x="10666" y="1268"/>
                </a:cubicBezTo>
                <a:cubicBezTo>
                  <a:pt x="10624" y="1268"/>
                  <a:pt x="10580" y="1291"/>
                  <a:pt x="10527" y="1340"/>
                </a:cubicBezTo>
                <a:cubicBezTo>
                  <a:pt x="10260" y="1572"/>
                  <a:pt x="9983" y="1786"/>
                  <a:pt x="9706" y="2000"/>
                </a:cubicBezTo>
                <a:cubicBezTo>
                  <a:pt x="9376" y="2268"/>
                  <a:pt x="9046" y="2526"/>
                  <a:pt x="8672" y="2830"/>
                </a:cubicBezTo>
                <a:cubicBezTo>
                  <a:pt x="8681" y="2598"/>
                  <a:pt x="8689" y="2437"/>
                  <a:pt x="8698" y="2276"/>
                </a:cubicBezTo>
                <a:cubicBezTo>
                  <a:pt x="8752" y="1607"/>
                  <a:pt x="8797" y="947"/>
                  <a:pt x="8859" y="278"/>
                </a:cubicBezTo>
                <a:cubicBezTo>
                  <a:pt x="8868" y="109"/>
                  <a:pt x="8823" y="55"/>
                  <a:pt x="8654" y="55"/>
                </a:cubicBezTo>
                <a:cubicBezTo>
                  <a:pt x="7699" y="46"/>
                  <a:pt x="6745" y="28"/>
                  <a:pt x="5790" y="2"/>
                </a:cubicBezTo>
                <a:cubicBezTo>
                  <a:pt x="5776" y="1"/>
                  <a:pt x="5763" y="1"/>
                  <a:pt x="5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2;p30">
            <a:extLst>
              <a:ext uri="{FF2B5EF4-FFF2-40B4-BE49-F238E27FC236}">
                <a16:creationId xmlns:a16="http://schemas.microsoft.com/office/drawing/2014/main" id="{762FBB49-13AB-3A39-2ABF-CEDBFEB0317B}"/>
              </a:ext>
            </a:extLst>
          </p:cNvPr>
          <p:cNvSpPr/>
          <p:nvPr/>
        </p:nvSpPr>
        <p:spPr>
          <a:xfrm>
            <a:off x="3605266" y="2462397"/>
            <a:ext cx="338854" cy="340665"/>
          </a:xfrm>
          <a:custGeom>
            <a:avLst/>
            <a:gdLst/>
            <a:ahLst/>
            <a:cxnLst/>
            <a:rect l="l" t="t" r="r" b="b"/>
            <a:pathLst>
              <a:path w="13472" h="13544" extrusionOk="0">
                <a:moveTo>
                  <a:pt x="13275" y="0"/>
                </a:moveTo>
                <a:cubicBezTo>
                  <a:pt x="11821" y="3194"/>
                  <a:pt x="10367" y="6388"/>
                  <a:pt x="8886" y="9644"/>
                </a:cubicBezTo>
                <a:cubicBezTo>
                  <a:pt x="8065" y="6709"/>
                  <a:pt x="7271" y="3845"/>
                  <a:pt x="6477" y="981"/>
                </a:cubicBezTo>
                <a:cubicBezTo>
                  <a:pt x="6459" y="981"/>
                  <a:pt x="6441" y="990"/>
                  <a:pt x="6424" y="990"/>
                </a:cubicBezTo>
                <a:cubicBezTo>
                  <a:pt x="5621" y="3756"/>
                  <a:pt x="4827" y="6530"/>
                  <a:pt x="4015" y="9358"/>
                </a:cubicBezTo>
                <a:cubicBezTo>
                  <a:pt x="2668" y="6575"/>
                  <a:pt x="1365" y="3854"/>
                  <a:pt x="18" y="1062"/>
                </a:cubicBezTo>
                <a:cubicBezTo>
                  <a:pt x="9" y="1178"/>
                  <a:pt x="9" y="1213"/>
                  <a:pt x="9" y="1240"/>
                </a:cubicBezTo>
                <a:cubicBezTo>
                  <a:pt x="9" y="5272"/>
                  <a:pt x="9" y="9296"/>
                  <a:pt x="0" y="13319"/>
                </a:cubicBezTo>
                <a:cubicBezTo>
                  <a:pt x="0" y="13492"/>
                  <a:pt x="46" y="13543"/>
                  <a:pt x="193" y="13543"/>
                </a:cubicBezTo>
                <a:cubicBezTo>
                  <a:pt x="205" y="13543"/>
                  <a:pt x="218" y="13543"/>
                  <a:pt x="232" y="13542"/>
                </a:cubicBezTo>
                <a:cubicBezTo>
                  <a:pt x="1606" y="13480"/>
                  <a:pt x="2971" y="13426"/>
                  <a:pt x="4345" y="13373"/>
                </a:cubicBezTo>
                <a:cubicBezTo>
                  <a:pt x="5710" y="13310"/>
                  <a:pt x="7084" y="13257"/>
                  <a:pt x="8449" y="13194"/>
                </a:cubicBezTo>
                <a:cubicBezTo>
                  <a:pt x="10019" y="13123"/>
                  <a:pt x="11580" y="13043"/>
                  <a:pt x="13141" y="12989"/>
                </a:cubicBezTo>
                <a:cubicBezTo>
                  <a:pt x="13418" y="12980"/>
                  <a:pt x="13471" y="12918"/>
                  <a:pt x="13471" y="12659"/>
                </a:cubicBezTo>
                <a:cubicBezTo>
                  <a:pt x="13427" y="8752"/>
                  <a:pt x="13391" y="4844"/>
                  <a:pt x="13346" y="946"/>
                </a:cubicBezTo>
                <a:cubicBezTo>
                  <a:pt x="13346" y="634"/>
                  <a:pt x="13346" y="321"/>
                  <a:pt x="13346" y="9"/>
                </a:cubicBezTo>
                <a:lnTo>
                  <a:pt x="132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3;p30">
            <a:extLst>
              <a:ext uri="{FF2B5EF4-FFF2-40B4-BE49-F238E27FC236}">
                <a16:creationId xmlns:a16="http://schemas.microsoft.com/office/drawing/2014/main" id="{F4BF033F-8D80-D813-F75E-CA6BFB165B00}"/>
              </a:ext>
            </a:extLst>
          </p:cNvPr>
          <p:cNvSpPr/>
          <p:nvPr/>
        </p:nvSpPr>
        <p:spPr>
          <a:xfrm>
            <a:off x="3618317" y="1395628"/>
            <a:ext cx="312746" cy="301000"/>
          </a:xfrm>
          <a:custGeom>
            <a:avLst/>
            <a:gdLst/>
            <a:ahLst/>
            <a:cxnLst/>
            <a:rect l="l" t="t" r="r" b="b"/>
            <a:pathLst>
              <a:path w="12434" h="11967" extrusionOk="0">
                <a:moveTo>
                  <a:pt x="12041" y="0"/>
                </a:moveTo>
                <a:cubicBezTo>
                  <a:pt x="12028" y="0"/>
                  <a:pt x="12014" y="1"/>
                  <a:pt x="11999" y="2"/>
                </a:cubicBezTo>
                <a:cubicBezTo>
                  <a:pt x="11732" y="20"/>
                  <a:pt x="11464" y="37"/>
                  <a:pt x="11197" y="46"/>
                </a:cubicBezTo>
                <a:cubicBezTo>
                  <a:pt x="9287" y="118"/>
                  <a:pt x="7387" y="189"/>
                  <a:pt x="5478" y="269"/>
                </a:cubicBezTo>
                <a:cubicBezTo>
                  <a:pt x="4015" y="323"/>
                  <a:pt x="2552" y="385"/>
                  <a:pt x="1089" y="430"/>
                </a:cubicBezTo>
                <a:cubicBezTo>
                  <a:pt x="902" y="439"/>
                  <a:pt x="839" y="510"/>
                  <a:pt x="812" y="680"/>
                </a:cubicBezTo>
                <a:cubicBezTo>
                  <a:pt x="741" y="1242"/>
                  <a:pt x="670" y="1804"/>
                  <a:pt x="589" y="2357"/>
                </a:cubicBezTo>
                <a:cubicBezTo>
                  <a:pt x="572" y="2508"/>
                  <a:pt x="625" y="2553"/>
                  <a:pt x="768" y="2562"/>
                </a:cubicBezTo>
                <a:cubicBezTo>
                  <a:pt x="1080" y="2571"/>
                  <a:pt x="1392" y="2589"/>
                  <a:pt x="1713" y="2616"/>
                </a:cubicBezTo>
                <a:cubicBezTo>
                  <a:pt x="2632" y="2687"/>
                  <a:pt x="3551" y="2758"/>
                  <a:pt x="4479" y="2821"/>
                </a:cubicBezTo>
                <a:cubicBezTo>
                  <a:pt x="4640" y="2830"/>
                  <a:pt x="4702" y="2874"/>
                  <a:pt x="4702" y="3044"/>
                </a:cubicBezTo>
                <a:cubicBezTo>
                  <a:pt x="4702" y="3508"/>
                  <a:pt x="4720" y="3972"/>
                  <a:pt x="4747" y="4435"/>
                </a:cubicBezTo>
                <a:cubicBezTo>
                  <a:pt x="4763" y="4661"/>
                  <a:pt x="4706" y="4741"/>
                  <a:pt x="4510" y="4741"/>
                </a:cubicBezTo>
                <a:cubicBezTo>
                  <a:pt x="4489" y="4741"/>
                  <a:pt x="4467" y="4740"/>
                  <a:pt x="4443" y="4739"/>
                </a:cubicBezTo>
                <a:cubicBezTo>
                  <a:pt x="3150" y="4667"/>
                  <a:pt x="1856" y="4614"/>
                  <a:pt x="563" y="4551"/>
                </a:cubicBezTo>
                <a:cubicBezTo>
                  <a:pt x="540" y="4549"/>
                  <a:pt x="519" y="4548"/>
                  <a:pt x="500" y="4548"/>
                </a:cubicBezTo>
                <a:cubicBezTo>
                  <a:pt x="338" y="4548"/>
                  <a:pt x="295" y="4618"/>
                  <a:pt x="295" y="4801"/>
                </a:cubicBezTo>
                <a:cubicBezTo>
                  <a:pt x="277" y="5470"/>
                  <a:pt x="242" y="6139"/>
                  <a:pt x="206" y="6799"/>
                </a:cubicBezTo>
                <a:cubicBezTo>
                  <a:pt x="188" y="6996"/>
                  <a:pt x="242" y="7058"/>
                  <a:pt x="447" y="7067"/>
                </a:cubicBezTo>
                <a:cubicBezTo>
                  <a:pt x="1740" y="7156"/>
                  <a:pt x="3025" y="7254"/>
                  <a:pt x="4318" y="7335"/>
                </a:cubicBezTo>
                <a:cubicBezTo>
                  <a:pt x="4479" y="7344"/>
                  <a:pt x="4524" y="7397"/>
                  <a:pt x="4524" y="7549"/>
                </a:cubicBezTo>
                <a:cubicBezTo>
                  <a:pt x="4524" y="8111"/>
                  <a:pt x="4533" y="8664"/>
                  <a:pt x="4541" y="9217"/>
                </a:cubicBezTo>
                <a:cubicBezTo>
                  <a:pt x="4550" y="9413"/>
                  <a:pt x="4479" y="9458"/>
                  <a:pt x="4301" y="9458"/>
                </a:cubicBezTo>
                <a:cubicBezTo>
                  <a:pt x="3640" y="9449"/>
                  <a:pt x="2971" y="9449"/>
                  <a:pt x="2302" y="9449"/>
                </a:cubicBezTo>
                <a:lnTo>
                  <a:pt x="2302" y="9458"/>
                </a:lnTo>
                <a:cubicBezTo>
                  <a:pt x="1977" y="9458"/>
                  <a:pt x="1653" y="9460"/>
                  <a:pt x="1330" y="9460"/>
                </a:cubicBezTo>
                <a:cubicBezTo>
                  <a:pt x="1006" y="9460"/>
                  <a:pt x="683" y="9458"/>
                  <a:pt x="357" y="9449"/>
                </a:cubicBezTo>
                <a:cubicBezTo>
                  <a:pt x="99" y="9449"/>
                  <a:pt x="1" y="9494"/>
                  <a:pt x="18" y="9779"/>
                </a:cubicBezTo>
                <a:cubicBezTo>
                  <a:pt x="63" y="10314"/>
                  <a:pt x="81" y="10859"/>
                  <a:pt x="90" y="11394"/>
                </a:cubicBezTo>
                <a:cubicBezTo>
                  <a:pt x="90" y="11635"/>
                  <a:pt x="170" y="11733"/>
                  <a:pt x="429" y="11733"/>
                </a:cubicBezTo>
                <a:cubicBezTo>
                  <a:pt x="1330" y="11742"/>
                  <a:pt x="2231" y="11751"/>
                  <a:pt x="3123" y="11777"/>
                </a:cubicBezTo>
                <a:cubicBezTo>
                  <a:pt x="5139" y="11840"/>
                  <a:pt x="7146" y="11867"/>
                  <a:pt x="9154" y="11902"/>
                </a:cubicBezTo>
                <a:cubicBezTo>
                  <a:pt x="10162" y="11920"/>
                  <a:pt x="11170" y="11947"/>
                  <a:pt x="12187" y="11956"/>
                </a:cubicBezTo>
                <a:cubicBezTo>
                  <a:pt x="12223" y="11959"/>
                  <a:pt x="12264" y="11966"/>
                  <a:pt x="12302" y="11966"/>
                </a:cubicBezTo>
                <a:cubicBezTo>
                  <a:pt x="12374" y="11966"/>
                  <a:pt x="12434" y="11939"/>
                  <a:pt x="12428" y="11804"/>
                </a:cubicBezTo>
                <a:cubicBezTo>
                  <a:pt x="12392" y="11090"/>
                  <a:pt x="12365" y="10377"/>
                  <a:pt x="12338" y="9663"/>
                </a:cubicBezTo>
                <a:cubicBezTo>
                  <a:pt x="12338" y="9503"/>
                  <a:pt x="12276" y="9440"/>
                  <a:pt x="12107" y="9440"/>
                </a:cubicBezTo>
                <a:cubicBezTo>
                  <a:pt x="12050" y="9441"/>
                  <a:pt x="11995" y="9442"/>
                  <a:pt x="11939" y="9442"/>
                </a:cubicBezTo>
                <a:cubicBezTo>
                  <a:pt x="11595" y="9442"/>
                  <a:pt x="11256" y="9421"/>
                  <a:pt x="10911" y="9413"/>
                </a:cubicBezTo>
                <a:cubicBezTo>
                  <a:pt x="10010" y="9404"/>
                  <a:pt x="9118" y="9395"/>
                  <a:pt x="8217" y="9387"/>
                </a:cubicBezTo>
                <a:cubicBezTo>
                  <a:pt x="8197" y="9387"/>
                  <a:pt x="8178" y="9387"/>
                  <a:pt x="8159" y="9387"/>
                </a:cubicBezTo>
                <a:cubicBezTo>
                  <a:pt x="8029" y="9387"/>
                  <a:pt x="7917" y="9373"/>
                  <a:pt x="7940" y="9164"/>
                </a:cubicBezTo>
                <a:cubicBezTo>
                  <a:pt x="7976" y="8637"/>
                  <a:pt x="8012" y="8102"/>
                  <a:pt x="8012" y="7576"/>
                </a:cubicBezTo>
                <a:cubicBezTo>
                  <a:pt x="8012" y="7299"/>
                  <a:pt x="8092" y="7228"/>
                  <a:pt x="8378" y="7228"/>
                </a:cubicBezTo>
                <a:cubicBezTo>
                  <a:pt x="8904" y="7237"/>
                  <a:pt x="9430" y="7239"/>
                  <a:pt x="9958" y="7239"/>
                </a:cubicBezTo>
                <a:cubicBezTo>
                  <a:pt x="10485" y="7239"/>
                  <a:pt x="11014" y="7237"/>
                  <a:pt x="11544" y="7237"/>
                </a:cubicBezTo>
                <a:cubicBezTo>
                  <a:pt x="11576" y="7237"/>
                  <a:pt x="11609" y="7239"/>
                  <a:pt x="11640" y="7239"/>
                </a:cubicBezTo>
                <a:cubicBezTo>
                  <a:pt x="11722" y="7239"/>
                  <a:pt x="11793" y="7221"/>
                  <a:pt x="11812" y="7085"/>
                </a:cubicBezTo>
                <a:cubicBezTo>
                  <a:pt x="11875" y="6443"/>
                  <a:pt x="11955" y="5800"/>
                  <a:pt x="12035" y="5158"/>
                </a:cubicBezTo>
                <a:cubicBezTo>
                  <a:pt x="12053" y="5006"/>
                  <a:pt x="12017" y="4935"/>
                  <a:pt x="11848" y="4935"/>
                </a:cubicBezTo>
                <a:cubicBezTo>
                  <a:pt x="11527" y="4935"/>
                  <a:pt x="11214" y="4917"/>
                  <a:pt x="10902" y="4908"/>
                </a:cubicBezTo>
                <a:cubicBezTo>
                  <a:pt x="10234" y="4902"/>
                  <a:pt x="9565" y="4896"/>
                  <a:pt x="8896" y="4896"/>
                </a:cubicBezTo>
                <a:cubicBezTo>
                  <a:pt x="8619" y="4896"/>
                  <a:pt x="8342" y="4897"/>
                  <a:pt x="8065" y="4899"/>
                </a:cubicBezTo>
                <a:cubicBezTo>
                  <a:pt x="7869" y="4899"/>
                  <a:pt x="7789" y="4846"/>
                  <a:pt x="7780" y="4641"/>
                </a:cubicBezTo>
                <a:cubicBezTo>
                  <a:pt x="7753" y="4123"/>
                  <a:pt x="7717" y="3606"/>
                  <a:pt x="7673" y="3097"/>
                </a:cubicBezTo>
                <a:cubicBezTo>
                  <a:pt x="7655" y="2946"/>
                  <a:pt x="7726" y="2946"/>
                  <a:pt x="7833" y="2946"/>
                </a:cubicBezTo>
                <a:cubicBezTo>
                  <a:pt x="8270" y="2955"/>
                  <a:pt x="8717" y="2963"/>
                  <a:pt x="9163" y="2972"/>
                </a:cubicBezTo>
                <a:cubicBezTo>
                  <a:pt x="10117" y="2999"/>
                  <a:pt x="11072" y="3026"/>
                  <a:pt x="12026" y="3053"/>
                </a:cubicBezTo>
                <a:cubicBezTo>
                  <a:pt x="12160" y="3053"/>
                  <a:pt x="12205" y="3008"/>
                  <a:pt x="12205" y="2874"/>
                </a:cubicBezTo>
                <a:cubicBezTo>
                  <a:pt x="12196" y="1973"/>
                  <a:pt x="12196" y="1072"/>
                  <a:pt x="12205" y="171"/>
                </a:cubicBezTo>
                <a:cubicBezTo>
                  <a:pt x="12205" y="36"/>
                  <a:pt x="12148" y="0"/>
                  <a:pt x="120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444;p30">
            <a:extLst>
              <a:ext uri="{FF2B5EF4-FFF2-40B4-BE49-F238E27FC236}">
                <a16:creationId xmlns:a16="http://schemas.microsoft.com/office/drawing/2014/main" id="{0C0F3E64-A609-F5F4-1B53-59B4DC70C896}"/>
              </a:ext>
            </a:extLst>
          </p:cNvPr>
          <p:cNvCxnSpPr>
            <a:stCxn id="7" idx="1"/>
            <a:endCxn id="10" idx="1"/>
          </p:cNvCxnSpPr>
          <p:nvPr/>
        </p:nvCxnSpPr>
        <p:spPr>
          <a:xfrm>
            <a:off x="1419238" y="3439563"/>
            <a:ext cx="600" cy="769200"/>
          </a:xfrm>
          <a:prstGeom prst="bentConnector3">
            <a:avLst>
              <a:gd name="adj1" fmla="val -39687500"/>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85059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6"/>
        <p:cNvGrpSpPr/>
        <p:nvPr/>
      </p:nvGrpSpPr>
      <p:grpSpPr>
        <a:xfrm>
          <a:off x="0" y="0"/>
          <a:ext cx="0" cy="0"/>
          <a:chOff x="0" y="0"/>
          <a:chExt cx="0" cy="0"/>
        </a:xfrm>
      </p:grpSpPr>
      <p:grpSp>
        <p:nvGrpSpPr>
          <p:cNvPr id="2607" name="Google Shape;2607;p58"/>
          <p:cNvGrpSpPr/>
          <p:nvPr/>
        </p:nvGrpSpPr>
        <p:grpSpPr>
          <a:xfrm>
            <a:off x="957881" y="1213286"/>
            <a:ext cx="1131593" cy="1082850"/>
            <a:chOff x="1317586" y="1856572"/>
            <a:chExt cx="749797" cy="717499"/>
          </a:xfrm>
        </p:grpSpPr>
        <p:sp>
          <p:nvSpPr>
            <p:cNvPr id="2608" name="Google Shape;2608;p58"/>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8"/>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7" name="Google Shape;2617;p58"/>
          <p:cNvSpPr txBox="1">
            <a:spLocks noGrp="1"/>
          </p:cNvSpPr>
          <p:nvPr>
            <p:ph type="title" idx="4"/>
          </p:nvPr>
        </p:nvSpPr>
        <p:spPr>
          <a:xfrm>
            <a:off x="781203" y="293467"/>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ML MODEL &amp;</a:t>
            </a:r>
            <a:br>
              <a:rPr lang="en-US" dirty="0">
                <a:solidFill>
                  <a:schemeClr val="accent1"/>
                </a:solidFill>
              </a:rPr>
            </a:br>
            <a:r>
              <a:rPr lang="en-US" dirty="0">
                <a:solidFill>
                  <a:schemeClr val="accent1"/>
                </a:solidFill>
              </a:rPr>
              <a:t> LIBRARIES USED</a:t>
            </a:r>
            <a:endParaRPr dirty="0">
              <a:solidFill>
                <a:schemeClr val="accent1"/>
              </a:solidFill>
            </a:endParaRPr>
          </a:p>
        </p:txBody>
      </p:sp>
      <p:grpSp>
        <p:nvGrpSpPr>
          <p:cNvPr id="2618" name="Google Shape;2618;p58"/>
          <p:cNvGrpSpPr/>
          <p:nvPr/>
        </p:nvGrpSpPr>
        <p:grpSpPr>
          <a:xfrm>
            <a:off x="1334150" y="1545689"/>
            <a:ext cx="417903" cy="418059"/>
            <a:chOff x="4547452" y="3459594"/>
            <a:chExt cx="417903" cy="418059"/>
          </a:xfrm>
        </p:grpSpPr>
        <p:sp>
          <p:nvSpPr>
            <p:cNvPr id="2619" name="Google Shape;2619;p58"/>
            <p:cNvSpPr/>
            <p:nvPr/>
          </p:nvSpPr>
          <p:spPr>
            <a:xfrm>
              <a:off x="4628474" y="3601054"/>
              <a:ext cx="40824" cy="40855"/>
            </a:xfrm>
            <a:custGeom>
              <a:avLst/>
              <a:gdLst/>
              <a:ahLst/>
              <a:cxnLst/>
              <a:rect l="l" t="t" r="r" b="b"/>
              <a:pathLst>
                <a:path w="1305" h="1306" extrusionOk="0">
                  <a:moveTo>
                    <a:pt x="653" y="1"/>
                  </a:moveTo>
                  <a:cubicBezTo>
                    <a:pt x="293" y="1"/>
                    <a:pt x="0" y="293"/>
                    <a:pt x="0" y="653"/>
                  </a:cubicBezTo>
                  <a:cubicBezTo>
                    <a:pt x="0" y="1013"/>
                    <a:pt x="293" y="1306"/>
                    <a:pt x="653" y="1306"/>
                  </a:cubicBezTo>
                  <a:cubicBezTo>
                    <a:pt x="1013" y="1306"/>
                    <a:pt x="1305" y="1013"/>
                    <a:pt x="1305" y="653"/>
                  </a:cubicBezTo>
                  <a:cubicBezTo>
                    <a:pt x="1305" y="293"/>
                    <a:pt x="1013"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8"/>
            <p:cNvSpPr/>
            <p:nvPr/>
          </p:nvSpPr>
          <p:spPr>
            <a:xfrm>
              <a:off x="4843166" y="3601054"/>
              <a:ext cx="40886" cy="40855"/>
            </a:xfrm>
            <a:custGeom>
              <a:avLst/>
              <a:gdLst/>
              <a:ahLst/>
              <a:cxnLst/>
              <a:rect l="l" t="t" r="r" b="b"/>
              <a:pathLst>
                <a:path w="1307" h="1306" extrusionOk="0">
                  <a:moveTo>
                    <a:pt x="653" y="1"/>
                  </a:moveTo>
                  <a:cubicBezTo>
                    <a:pt x="293" y="1"/>
                    <a:pt x="1" y="293"/>
                    <a:pt x="1" y="653"/>
                  </a:cubicBezTo>
                  <a:cubicBezTo>
                    <a:pt x="1" y="1013"/>
                    <a:pt x="293" y="1306"/>
                    <a:pt x="653" y="1306"/>
                  </a:cubicBezTo>
                  <a:cubicBezTo>
                    <a:pt x="1014" y="1306"/>
                    <a:pt x="1307" y="1013"/>
                    <a:pt x="1307" y="653"/>
                  </a:cubicBezTo>
                  <a:cubicBezTo>
                    <a:pt x="1307" y="293"/>
                    <a:pt x="101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8"/>
            <p:cNvSpPr/>
            <p:nvPr/>
          </p:nvSpPr>
          <p:spPr>
            <a:xfrm>
              <a:off x="4547452" y="3459594"/>
              <a:ext cx="417903" cy="418059"/>
            </a:xfrm>
            <a:custGeom>
              <a:avLst/>
              <a:gdLst/>
              <a:ahLst/>
              <a:cxnLst/>
              <a:rect l="l" t="t" r="r" b="b"/>
              <a:pathLst>
                <a:path w="13359" h="13364" extrusionOk="0">
                  <a:moveTo>
                    <a:pt x="1578" y="1560"/>
                  </a:moveTo>
                  <a:cubicBezTo>
                    <a:pt x="1679" y="1560"/>
                    <a:pt x="1779" y="1598"/>
                    <a:pt x="1856" y="1674"/>
                  </a:cubicBezTo>
                  <a:cubicBezTo>
                    <a:pt x="2008" y="1827"/>
                    <a:pt x="2008" y="2076"/>
                    <a:pt x="1856" y="2228"/>
                  </a:cubicBezTo>
                  <a:cubicBezTo>
                    <a:pt x="1779" y="2305"/>
                    <a:pt x="1679" y="2343"/>
                    <a:pt x="1579" y="2343"/>
                  </a:cubicBezTo>
                  <a:cubicBezTo>
                    <a:pt x="1479" y="2343"/>
                    <a:pt x="1379" y="2305"/>
                    <a:pt x="1302" y="2228"/>
                  </a:cubicBezTo>
                  <a:cubicBezTo>
                    <a:pt x="1149" y="2076"/>
                    <a:pt x="1149" y="1827"/>
                    <a:pt x="1302" y="1674"/>
                  </a:cubicBezTo>
                  <a:cubicBezTo>
                    <a:pt x="1378" y="1598"/>
                    <a:pt x="1478" y="1560"/>
                    <a:pt x="1578" y="1560"/>
                  </a:cubicBezTo>
                  <a:close/>
                  <a:moveTo>
                    <a:pt x="11789" y="1560"/>
                  </a:moveTo>
                  <a:cubicBezTo>
                    <a:pt x="11889" y="1560"/>
                    <a:pt x="11990" y="1598"/>
                    <a:pt x="12065" y="1674"/>
                  </a:cubicBezTo>
                  <a:cubicBezTo>
                    <a:pt x="12218" y="1827"/>
                    <a:pt x="12218" y="2076"/>
                    <a:pt x="12065" y="2228"/>
                  </a:cubicBezTo>
                  <a:cubicBezTo>
                    <a:pt x="11990" y="2305"/>
                    <a:pt x="11889" y="2343"/>
                    <a:pt x="11789" y="2343"/>
                  </a:cubicBezTo>
                  <a:cubicBezTo>
                    <a:pt x="11689" y="2343"/>
                    <a:pt x="11588" y="2305"/>
                    <a:pt x="11511" y="2228"/>
                  </a:cubicBezTo>
                  <a:cubicBezTo>
                    <a:pt x="11360" y="2076"/>
                    <a:pt x="11360" y="1827"/>
                    <a:pt x="11511" y="1674"/>
                  </a:cubicBezTo>
                  <a:cubicBezTo>
                    <a:pt x="11588" y="1598"/>
                    <a:pt x="11688" y="1560"/>
                    <a:pt x="11789" y="1560"/>
                  </a:cubicBezTo>
                  <a:close/>
                  <a:moveTo>
                    <a:pt x="4884" y="1560"/>
                  </a:moveTo>
                  <a:cubicBezTo>
                    <a:pt x="5100" y="1560"/>
                    <a:pt x="5275" y="1736"/>
                    <a:pt x="5275" y="1951"/>
                  </a:cubicBezTo>
                  <a:cubicBezTo>
                    <a:pt x="5275" y="2169"/>
                    <a:pt x="5099" y="2343"/>
                    <a:pt x="4884" y="2343"/>
                  </a:cubicBezTo>
                  <a:lnTo>
                    <a:pt x="3005" y="2343"/>
                  </a:lnTo>
                  <a:cubicBezTo>
                    <a:pt x="2787" y="2343"/>
                    <a:pt x="2613" y="2167"/>
                    <a:pt x="2613" y="1951"/>
                  </a:cubicBezTo>
                  <a:cubicBezTo>
                    <a:pt x="2613" y="1735"/>
                    <a:pt x="2789" y="1560"/>
                    <a:pt x="3005" y="1560"/>
                  </a:cubicBezTo>
                  <a:close/>
                  <a:moveTo>
                    <a:pt x="10364" y="1560"/>
                  </a:moveTo>
                  <a:cubicBezTo>
                    <a:pt x="10581" y="1560"/>
                    <a:pt x="10755" y="1736"/>
                    <a:pt x="10755" y="1951"/>
                  </a:cubicBezTo>
                  <a:cubicBezTo>
                    <a:pt x="10755" y="2169"/>
                    <a:pt x="10579" y="2343"/>
                    <a:pt x="10364" y="2343"/>
                  </a:cubicBezTo>
                  <a:lnTo>
                    <a:pt x="8380" y="2343"/>
                  </a:lnTo>
                  <a:cubicBezTo>
                    <a:pt x="8162" y="2343"/>
                    <a:pt x="7988" y="2167"/>
                    <a:pt x="7988" y="1951"/>
                  </a:cubicBezTo>
                  <a:cubicBezTo>
                    <a:pt x="7988" y="1735"/>
                    <a:pt x="8164" y="1560"/>
                    <a:pt x="8380" y="1560"/>
                  </a:cubicBezTo>
                  <a:close/>
                  <a:moveTo>
                    <a:pt x="3243" y="3739"/>
                  </a:moveTo>
                  <a:cubicBezTo>
                    <a:pt x="4033" y="3739"/>
                    <a:pt x="4679" y="4382"/>
                    <a:pt x="4679" y="5175"/>
                  </a:cubicBezTo>
                  <a:cubicBezTo>
                    <a:pt x="4679" y="5966"/>
                    <a:pt x="4035" y="6611"/>
                    <a:pt x="3243" y="6611"/>
                  </a:cubicBezTo>
                  <a:cubicBezTo>
                    <a:pt x="2452" y="6611"/>
                    <a:pt x="1807" y="5967"/>
                    <a:pt x="1807" y="5175"/>
                  </a:cubicBezTo>
                  <a:cubicBezTo>
                    <a:pt x="1808" y="4382"/>
                    <a:pt x="2452" y="3739"/>
                    <a:pt x="3243" y="3739"/>
                  </a:cubicBezTo>
                  <a:close/>
                  <a:moveTo>
                    <a:pt x="10106" y="3739"/>
                  </a:moveTo>
                  <a:cubicBezTo>
                    <a:pt x="10898" y="3739"/>
                    <a:pt x="11542" y="4382"/>
                    <a:pt x="11542" y="5175"/>
                  </a:cubicBezTo>
                  <a:cubicBezTo>
                    <a:pt x="11542" y="5966"/>
                    <a:pt x="10899" y="6611"/>
                    <a:pt x="10106" y="6611"/>
                  </a:cubicBezTo>
                  <a:cubicBezTo>
                    <a:pt x="9315" y="6611"/>
                    <a:pt x="8670" y="5967"/>
                    <a:pt x="8670" y="5175"/>
                  </a:cubicBezTo>
                  <a:cubicBezTo>
                    <a:pt x="8672" y="4382"/>
                    <a:pt x="9315" y="3739"/>
                    <a:pt x="10106" y="3739"/>
                  </a:cubicBezTo>
                  <a:close/>
                  <a:moveTo>
                    <a:pt x="4116" y="7177"/>
                  </a:moveTo>
                  <a:cubicBezTo>
                    <a:pt x="4806" y="7177"/>
                    <a:pt x="5367" y="7739"/>
                    <a:pt x="5367" y="8428"/>
                  </a:cubicBezTo>
                  <a:lnTo>
                    <a:pt x="5367" y="9859"/>
                  </a:lnTo>
                  <a:lnTo>
                    <a:pt x="4584" y="9859"/>
                  </a:lnTo>
                  <a:lnTo>
                    <a:pt x="4584" y="8428"/>
                  </a:lnTo>
                  <a:cubicBezTo>
                    <a:pt x="4584" y="8171"/>
                    <a:pt x="4374" y="7960"/>
                    <a:pt x="4116" y="7960"/>
                  </a:cubicBezTo>
                  <a:lnTo>
                    <a:pt x="2371" y="7960"/>
                  </a:lnTo>
                  <a:cubicBezTo>
                    <a:pt x="2113" y="7960"/>
                    <a:pt x="1903" y="8171"/>
                    <a:pt x="1903" y="8428"/>
                  </a:cubicBezTo>
                  <a:lnTo>
                    <a:pt x="1903" y="9859"/>
                  </a:lnTo>
                  <a:lnTo>
                    <a:pt x="1279" y="9859"/>
                  </a:lnTo>
                  <a:cubicBezTo>
                    <a:pt x="1223" y="9859"/>
                    <a:pt x="1169" y="9849"/>
                    <a:pt x="1119" y="9832"/>
                  </a:cubicBezTo>
                  <a:lnTo>
                    <a:pt x="1119" y="8428"/>
                  </a:lnTo>
                  <a:cubicBezTo>
                    <a:pt x="1119" y="7739"/>
                    <a:pt x="1680" y="7177"/>
                    <a:pt x="2371" y="7177"/>
                  </a:cubicBezTo>
                  <a:close/>
                  <a:moveTo>
                    <a:pt x="7084" y="784"/>
                  </a:moveTo>
                  <a:lnTo>
                    <a:pt x="7084" y="9859"/>
                  </a:lnTo>
                  <a:lnTo>
                    <a:pt x="6300" y="9859"/>
                  </a:lnTo>
                  <a:lnTo>
                    <a:pt x="6300" y="784"/>
                  </a:lnTo>
                  <a:close/>
                  <a:moveTo>
                    <a:pt x="10978" y="7177"/>
                  </a:moveTo>
                  <a:cubicBezTo>
                    <a:pt x="11668" y="7177"/>
                    <a:pt x="12230" y="7739"/>
                    <a:pt x="12230" y="8428"/>
                  </a:cubicBezTo>
                  <a:lnTo>
                    <a:pt x="12230" y="9836"/>
                  </a:lnTo>
                  <a:cubicBezTo>
                    <a:pt x="12182" y="9852"/>
                    <a:pt x="12132" y="9859"/>
                    <a:pt x="12080" y="9859"/>
                  </a:cubicBezTo>
                  <a:lnTo>
                    <a:pt x="11447" y="9859"/>
                  </a:lnTo>
                  <a:lnTo>
                    <a:pt x="11447" y="8428"/>
                  </a:lnTo>
                  <a:cubicBezTo>
                    <a:pt x="11447" y="8171"/>
                    <a:pt x="11237" y="7960"/>
                    <a:pt x="10978" y="7960"/>
                  </a:cubicBezTo>
                  <a:lnTo>
                    <a:pt x="9233" y="7960"/>
                  </a:lnTo>
                  <a:cubicBezTo>
                    <a:pt x="8976" y="7960"/>
                    <a:pt x="8765" y="8171"/>
                    <a:pt x="8765" y="8428"/>
                  </a:cubicBezTo>
                  <a:lnTo>
                    <a:pt x="8765" y="9859"/>
                  </a:lnTo>
                  <a:lnTo>
                    <a:pt x="7982" y="9859"/>
                  </a:lnTo>
                  <a:lnTo>
                    <a:pt x="7982" y="8428"/>
                  </a:lnTo>
                  <a:cubicBezTo>
                    <a:pt x="7982" y="7739"/>
                    <a:pt x="8543" y="7177"/>
                    <a:pt x="9233" y="7177"/>
                  </a:cubicBezTo>
                  <a:close/>
                  <a:moveTo>
                    <a:pt x="1279" y="0"/>
                  </a:moveTo>
                  <a:cubicBezTo>
                    <a:pt x="575" y="0"/>
                    <a:pt x="0" y="575"/>
                    <a:pt x="0" y="1279"/>
                  </a:cubicBezTo>
                  <a:lnTo>
                    <a:pt x="0" y="9363"/>
                  </a:lnTo>
                  <a:cubicBezTo>
                    <a:pt x="0" y="10068"/>
                    <a:pt x="575" y="10643"/>
                    <a:pt x="1279" y="10643"/>
                  </a:cubicBezTo>
                  <a:lnTo>
                    <a:pt x="4620" y="10643"/>
                  </a:lnTo>
                  <a:lnTo>
                    <a:pt x="4315" y="12581"/>
                  </a:lnTo>
                  <a:lnTo>
                    <a:pt x="3590" y="12581"/>
                  </a:lnTo>
                  <a:cubicBezTo>
                    <a:pt x="3374" y="12581"/>
                    <a:pt x="3200" y="12757"/>
                    <a:pt x="3200" y="12972"/>
                  </a:cubicBezTo>
                  <a:cubicBezTo>
                    <a:pt x="3200" y="13189"/>
                    <a:pt x="3375" y="13363"/>
                    <a:pt x="3590" y="13363"/>
                  </a:cubicBezTo>
                  <a:lnTo>
                    <a:pt x="9792" y="13363"/>
                  </a:lnTo>
                  <a:cubicBezTo>
                    <a:pt x="10009" y="13363"/>
                    <a:pt x="10183" y="13188"/>
                    <a:pt x="10183" y="12972"/>
                  </a:cubicBezTo>
                  <a:cubicBezTo>
                    <a:pt x="10183" y="12756"/>
                    <a:pt x="10008" y="12581"/>
                    <a:pt x="9792" y="12581"/>
                  </a:cubicBezTo>
                  <a:lnTo>
                    <a:pt x="9018" y="12581"/>
                  </a:lnTo>
                  <a:lnTo>
                    <a:pt x="8745" y="10643"/>
                  </a:lnTo>
                  <a:lnTo>
                    <a:pt x="12079" y="10643"/>
                  </a:lnTo>
                  <a:cubicBezTo>
                    <a:pt x="12783" y="10643"/>
                    <a:pt x="13358" y="10068"/>
                    <a:pt x="13358" y="9363"/>
                  </a:cubicBezTo>
                  <a:lnTo>
                    <a:pt x="13358" y="1279"/>
                  </a:lnTo>
                  <a:cubicBezTo>
                    <a:pt x="13359" y="575"/>
                    <a:pt x="12787" y="0"/>
                    <a:pt x="1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613;p58">
            <a:extLst>
              <a:ext uri="{FF2B5EF4-FFF2-40B4-BE49-F238E27FC236}">
                <a16:creationId xmlns:a16="http://schemas.microsoft.com/office/drawing/2014/main" id="{E49CD5EE-E2D1-7149-7636-85F6A5FE1FA1}"/>
              </a:ext>
            </a:extLst>
          </p:cNvPr>
          <p:cNvSpPr txBox="1">
            <a:spLocks/>
          </p:cNvSpPr>
          <p:nvPr/>
        </p:nvSpPr>
        <p:spPr>
          <a:xfrm>
            <a:off x="271870" y="2360626"/>
            <a:ext cx="2562585" cy="55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Orbitron"/>
              <a:buNone/>
              <a:defRPr sz="2000" b="1" i="0" u="none" strike="noStrike" cap="none">
                <a:solidFill>
                  <a:schemeClr val="accent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9pPr>
          </a:lstStyle>
          <a:p>
            <a:pPr algn="ctr"/>
            <a:r>
              <a:rPr lang="en-IN" dirty="0"/>
              <a:t>Random </a:t>
            </a:r>
          </a:p>
          <a:p>
            <a:pPr algn="ctr"/>
            <a:r>
              <a:rPr lang="en-IN" dirty="0"/>
              <a:t>Forest</a:t>
            </a:r>
          </a:p>
        </p:txBody>
      </p:sp>
      <p:sp>
        <p:nvSpPr>
          <p:cNvPr id="20" name="Google Shape;2616;p58">
            <a:extLst>
              <a:ext uri="{FF2B5EF4-FFF2-40B4-BE49-F238E27FC236}">
                <a16:creationId xmlns:a16="http://schemas.microsoft.com/office/drawing/2014/main" id="{598CE64D-375A-1E35-F11B-F7177CD8BE1A}"/>
              </a:ext>
            </a:extLst>
          </p:cNvPr>
          <p:cNvSpPr txBox="1">
            <a:spLocks/>
          </p:cNvSpPr>
          <p:nvPr/>
        </p:nvSpPr>
        <p:spPr>
          <a:xfrm>
            <a:off x="389457" y="2772243"/>
            <a:ext cx="2562585" cy="22002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9pPr>
          </a:lstStyle>
          <a:p>
            <a:pPr marL="0" indent="0" algn="ctr"/>
            <a:r>
              <a:rPr lang="en-US" sz="1300" dirty="0"/>
              <a:t>Random Forest is a ensemble learning method that is used in our ML model for classification tasks. Random Forest combines the predictions of many decision trees to classify images. It uses randomness and voting to make robust and accurate predictions.</a:t>
            </a:r>
          </a:p>
        </p:txBody>
      </p:sp>
      <p:pic>
        <p:nvPicPr>
          <p:cNvPr id="26" name="Picture 25">
            <a:extLst>
              <a:ext uri="{FF2B5EF4-FFF2-40B4-BE49-F238E27FC236}">
                <a16:creationId xmlns:a16="http://schemas.microsoft.com/office/drawing/2014/main" id="{8742015B-9012-6E35-4561-B432C7A318B7}"/>
              </a:ext>
            </a:extLst>
          </p:cNvPr>
          <p:cNvPicPr>
            <a:picLocks noChangeAspect="1"/>
          </p:cNvPicPr>
          <p:nvPr/>
        </p:nvPicPr>
        <p:blipFill>
          <a:blip r:embed="rId3"/>
          <a:stretch>
            <a:fillRect/>
          </a:stretch>
        </p:blipFill>
        <p:spPr>
          <a:xfrm>
            <a:off x="3733898" y="1190416"/>
            <a:ext cx="5151298" cy="34582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607;p58">
            <a:extLst>
              <a:ext uri="{FF2B5EF4-FFF2-40B4-BE49-F238E27FC236}">
                <a16:creationId xmlns:a16="http://schemas.microsoft.com/office/drawing/2014/main" id="{B251B8B0-1427-D819-AA63-53526853EB1A}"/>
              </a:ext>
            </a:extLst>
          </p:cNvPr>
          <p:cNvGrpSpPr/>
          <p:nvPr/>
        </p:nvGrpSpPr>
        <p:grpSpPr>
          <a:xfrm>
            <a:off x="6319517" y="1086765"/>
            <a:ext cx="1131593" cy="1082850"/>
            <a:chOff x="1317586" y="1856572"/>
            <a:chExt cx="749797" cy="717499"/>
          </a:xfrm>
        </p:grpSpPr>
        <p:sp>
          <p:nvSpPr>
            <p:cNvPr id="4" name="Google Shape;2608;p58">
              <a:extLst>
                <a:ext uri="{FF2B5EF4-FFF2-40B4-BE49-F238E27FC236}">
                  <a16:creationId xmlns:a16="http://schemas.microsoft.com/office/drawing/2014/main" id="{8727BC2D-6AC3-6300-678F-35E1EA4A6CE6}"/>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09;p58">
              <a:extLst>
                <a:ext uri="{FF2B5EF4-FFF2-40B4-BE49-F238E27FC236}">
                  <a16:creationId xmlns:a16="http://schemas.microsoft.com/office/drawing/2014/main" id="{67FA79BE-140F-1D59-188A-C924A3369830}"/>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2618;p58">
            <a:extLst>
              <a:ext uri="{FF2B5EF4-FFF2-40B4-BE49-F238E27FC236}">
                <a16:creationId xmlns:a16="http://schemas.microsoft.com/office/drawing/2014/main" id="{5824BC0C-61E6-DF41-4532-F9EDD89CA40E}"/>
              </a:ext>
            </a:extLst>
          </p:cNvPr>
          <p:cNvGrpSpPr/>
          <p:nvPr/>
        </p:nvGrpSpPr>
        <p:grpSpPr>
          <a:xfrm>
            <a:off x="6695786" y="1419168"/>
            <a:ext cx="417903" cy="418059"/>
            <a:chOff x="4547452" y="3459594"/>
            <a:chExt cx="417903" cy="418059"/>
          </a:xfrm>
        </p:grpSpPr>
        <p:sp>
          <p:nvSpPr>
            <p:cNvPr id="7" name="Google Shape;2619;p58">
              <a:extLst>
                <a:ext uri="{FF2B5EF4-FFF2-40B4-BE49-F238E27FC236}">
                  <a16:creationId xmlns:a16="http://schemas.microsoft.com/office/drawing/2014/main" id="{BF770106-1A4B-027D-6111-8F96F2C052B7}"/>
                </a:ext>
              </a:extLst>
            </p:cNvPr>
            <p:cNvSpPr/>
            <p:nvPr/>
          </p:nvSpPr>
          <p:spPr>
            <a:xfrm>
              <a:off x="4628474" y="3601054"/>
              <a:ext cx="40824" cy="40855"/>
            </a:xfrm>
            <a:custGeom>
              <a:avLst/>
              <a:gdLst/>
              <a:ahLst/>
              <a:cxnLst/>
              <a:rect l="l" t="t" r="r" b="b"/>
              <a:pathLst>
                <a:path w="1305" h="1306" extrusionOk="0">
                  <a:moveTo>
                    <a:pt x="653" y="1"/>
                  </a:moveTo>
                  <a:cubicBezTo>
                    <a:pt x="293" y="1"/>
                    <a:pt x="0" y="293"/>
                    <a:pt x="0" y="653"/>
                  </a:cubicBezTo>
                  <a:cubicBezTo>
                    <a:pt x="0" y="1013"/>
                    <a:pt x="293" y="1306"/>
                    <a:pt x="653" y="1306"/>
                  </a:cubicBezTo>
                  <a:cubicBezTo>
                    <a:pt x="1013" y="1306"/>
                    <a:pt x="1305" y="1013"/>
                    <a:pt x="1305" y="653"/>
                  </a:cubicBezTo>
                  <a:cubicBezTo>
                    <a:pt x="1305" y="293"/>
                    <a:pt x="1013"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20;p58">
              <a:extLst>
                <a:ext uri="{FF2B5EF4-FFF2-40B4-BE49-F238E27FC236}">
                  <a16:creationId xmlns:a16="http://schemas.microsoft.com/office/drawing/2014/main" id="{5C6B3EAC-A78A-6A18-9D4C-63EF76E75CDB}"/>
                </a:ext>
              </a:extLst>
            </p:cNvPr>
            <p:cNvSpPr/>
            <p:nvPr/>
          </p:nvSpPr>
          <p:spPr>
            <a:xfrm>
              <a:off x="4843166" y="3601054"/>
              <a:ext cx="40886" cy="40855"/>
            </a:xfrm>
            <a:custGeom>
              <a:avLst/>
              <a:gdLst/>
              <a:ahLst/>
              <a:cxnLst/>
              <a:rect l="l" t="t" r="r" b="b"/>
              <a:pathLst>
                <a:path w="1307" h="1306" extrusionOk="0">
                  <a:moveTo>
                    <a:pt x="653" y="1"/>
                  </a:moveTo>
                  <a:cubicBezTo>
                    <a:pt x="293" y="1"/>
                    <a:pt x="1" y="293"/>
                    <a:pt x="1" y="653"/>
                  </a:cubicBezTo>
                  <a:cubicBezTo>
                    <a:pt x="1" y="1013"/>
                    <a:pt x="293" y="1306"/>
                    <a:pt x="653" y="1306"/>
                  </a:cubicBezTo>
                  <a:cubicBezTo>
                    <a:pt x="1014" y="1306"/>
                    <a:pt x="1307" y="1013"/>
                    <a:pt x="1307" y="653"/>
                  </a:cubicBezTo>
                  <a:cubicBezTo>
                    <a:pt x="1307" y="293"/>
                    <a:pt x="101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21;p58">
              <a:extLst>
                <a:ext uri="{FF2B5EF4-FFF2-40B4-BE49-F238E27FC236}">
                  <a16:creationId xmlns:a16="http://schemas.microsoft.com/office/drawing/2014/main" id="{497BBC3B-3DA8-2728-B332-B3D62F10F815}"/>
                </a:ext>
              </a:extLst>
            </p:cNvPr>
            <p:cNvSpPr/>
            <p:nvPr/>
          </p:nvSpPr>
          <p:spPr>
            <a:xfrm>
              <a:off x="4547452" y="3459594"/>
              <a:ext cx="417903" cy="418059"/>
            </a:xfrm>
            <a:custGeom>
              <a:avLst/>
              <a:gdLst/>
              <a:ahLst/>
              <a:cxnLst/>
              <a:rect l="l" t="t" r="r" b="b"/>
              <a:pathLst>
                <a:path w="13359" h="13364" extrusionOk="0">
                  <a:moveTo>
                    <a:pt x="1578" y="1560"/>
                  </a:moveTo>
                  <a:cubicBezTo>
                    <a:pt x="1679" y="1560"/>
                    <a:pt x="1779" y="1598"/>
                    <a:pt x="1856" y="1674"/>
                  </a:cubicBezTo>
                  <a:cubicBezTo>
                    <a:pt x="2008" y="1827"/>
                    <a:pt x="2008" y="2076"/>
                    <a:pt x="1856" y="2228"/>
                  </a:cubicBezTo>
                  <a:cubicBezTo>
                    <a:pt x="1779" y="2305"/>
                    <a:pt x="1679" y="2343"/>
                    <a:pt x="1579" y="2343"/>
                  </a:cubicBezTo>
                  <a:cubicBezTo>
                    <a:pt x="1479" y="2343"/>
                    <a:pt x="1379" y="2305"/>
                    <a:pt x="1302" y="2228"/>
                  </a:cubicBezTo>
                  <a:cubicBezTo>
                    <a:pt x="1149" y="2076"/>
                    <a:pt x="1149" y="1827"/>
                    <a:pt x="1302" y="1674"/>
                  </a:cubicBezTo>
                  <a:cubicBezTo>
                    <a:pt x="1378" y="1598"/>
                    <a:pt x="1478" y="1560"/>
                    <a:pt x="1578" y="1560"/>
                  </a:cubicBezTo>
                  <a:close/>
                  <a:moveTo>
                    <a:pt x="11789" y="1560"/>
                  </a:moveTo>
                  <a:cubicBezTo>
                    <a:pt x="11889" y="1560"/>
                    <a:pt x="11990" y="1598"/>
                    <a:pt x="12065" y="1674"/>
                  </a:cubicBezTo>
                  <a:cubicBezTo>
                    <a:pt x="12218" y="1827"/>
                    <a:pt x="12218" y="2076"/>
                    <a:pt x="12065" y="2228"/>
                  </a:cubicBezTo>
                  <a:cubicBezTo>
                    <a:pt x="11990" y="2305"/>
                    <a:pt x="11889" y="2343"/>
                    <a:pt x="11789" y="2343"/>
                  </a:cubicBezTo>
                  <a:cubicBezTo>
                    <a:pt x="11689" y="2343"/>
                    <a:pt x="11588" y="2305"/>
                    <a:pt x="11511" y="2228"/>
                  </a:cubicBezTo>
                  <a:cubicBezTo>
                    <a:pt x="11360" y="2076"/>
                    <a:pt x="11360" y="1827"/>
                    <a:pt x="11511" y="1674"/>
                  </a:cubicBezTo>
                  <a:cubicBezTo>
                    <a:pt x="11588" y="1598"/>
                    <a:pt x="11688" y="1560"/>
                    <a:pt x="11789" y="1560"/>
                  </a:cubicBezTo>
                  <a:close/>
                  <a:moveTo>
                    <a:pt x="4884" y="1560"/>
                  </a:moveTo>
                  <a:cubicBezTo>
                    <a:pt x="5100" y="1560"/>
                    <a:pt x="5275" y="1736"/>
                    <a:pt x="5275" y="1951"/>
                  </a:cubicBezTo>
                  <a:cubicBezTo>
                    <a:pt x="5275" y="2169"/>
                    <a:pt x="5099" y="2343"/>
                    <a:pt x="4884" y="2343"/>
                  </a:cubicBezTo>
                  <a:lnTo>
                    <a:pt x="3005" y="2343"/>
                  </a:lnTo>
                  <a:cubicBezTo>
                    <a:pt x="2787" y="2343"/>
                    <a:pt x="2613" y="2167"/>
                    <a:pt x="2613" y="1951"/>
                  </a:cubicBezTo>
                  <a:cubicBezTo>
                    <a:pt x="2613" y="1735"/>
                    <a:pt x="2789" y="1560"/>
                    <a:pt x="3005" y="1560"/>
                  </a:cubicBezTo>
                  <a:close/>
                  <a:moveTo>
                    <a:pt x="10364" y="1560"/>
                  </a:moveTo>
                  <a:cubicBezTo>
                    <a:pt x="10581" y="1560"/>
                    <a:pt x="10755" y="1736"/>
                    <a:pt x="10755" y="1951"/>
                  </a:cubicBezTo>
                  <a:cubicBezTo>
                    <a:pt x="10755" y="2169"/>
                    <a:pt x="10579" y="2343"/>
                    <a:pt x="10364" y="2343"/>
                  </a:cubicBezTo>
                  <a:lnTo>
                    <a:pt x="8380" y="2343"/>
                  </a:lnTo>
                  <a:cubicBezTo>
                    <a:pt x="8162" y="2343"/>
                    <a:pt x="7988" y="2167"/>
                    <a:pt x="7988" y="1951"/>
                  </a:cubicBezTo>
                  <a:cubicBezTo>
                    <a:pt x="7988" y="1735"/>
                    <a:pt x="8164" y="1560"/>
                    <a:pt x="8380" y="1560"/>
                  </a:cubicBezTo>
                  <a:close/>
                  <a:moveTo>
                    <a:pt x="3243" y="3739"/>
                  </a:moveTo>
                  <a:cubicBezTo>
                    <a:pt x="4033" y="3739"/>
                    <a:pt x="4679" y="4382"/>
                    <a:pt x="4679" y="5175"/>
                  </a:cubicBezTo>
                  <a:cubicBezTo>
                    <a:pt x="4679" y="5966"/>
                    <a:pt x="4035" y="6611"/>
                    <a:pt x="3243" y="6611"/>
                  </a:cubicBezTo>
                  <a:cubicBezTo>
                    <a:pt x="2452" y="6611"/>
                    <a:pt x="1807" y="5967"/>
                    <a:pt x="1807" y="5175"/>
                  </a:cubicBezTo>
                  <a:cubicBezTo>
                    <a:pt x="1808" y="4382"/>
                    <a:pt x="2452" y="3739"/>
                    <a:pt x="3243" y="3739"/>
                  </a:cubicBezTo>
                  <a:close/>
                  <a:moveTo>
                    <a:pt x="10106" y="3739"/>
                  </a:moveTo>
                  <a:cubicBezTo>
                    <a:pt x="10898" y="3739"/>
                    <a:pt x="11542" y="4382"/>
                    <a:pt x="11542" y="5175"/>
                  </a:cubicBezTo>
                  <a:cubicBezTo>
                    <a:pt x="11542" y="5966"/>
                    <a:pt x="10899" y="6611"/>
                    <a:pt x="10106" y="6611"/>
                  </a:cubicBezTo>
                  <a:cubicBezTo>
                    <a:pt x="9315" y="6611"/>
                    <a:pt x="8670" y="5967"/>
                    <a:pt x="8670" y="5175"/>
                  </a:cubicBezTo>
                  <a:cubicBezTo>
                    <a:pt x="8672" y="4382"/>
                    <a:pt x="9315" y="3739"/>
                    <a:pt x="10106" y="3739"/>
                  </a:cubicBezTo>
                  <a:close/>
                  <a:moveTo>
                    <a:pt x="4116" y="7177"/>
                  </a:moveTo>
                  <a:cubicBezTo>
                    <a:pt x="4806" y="7177"/>
                    <a:pt x="5367" y="7739"/>
                    <a:pt x="5367" y="8428"/>
                  </a:cubicBezTo>
                  <a:lnTo>
                    <a:pt x="5367" y="9859"/>
                  </a:lnTo>
                  <a:lnTo>
                    <a:pt x="4584" y="9859"/>
                  </a:lnTo>
                  <a:lnTo>
                    <a:pt x="4584" y="8428"/>
                  </a:lnTo>
                  <a:cubicBezTo>
                    <a:pt x="4584" y="8171"/>
                    <a:pt x="4374" y="7960"/>
                    <a:pt x="4116" y="7960"/>
                  </a:cubicBezTo>
                  <a:lnTo>
                    <a:pt x="2371" y="7960"/>
                  </a:lnTo>
                  <a:cubicBezTo>
                    <a:pt x="2113" y="7960"/>
                    <a:pt x="1903" y="8171"/>
                    <a:pt x="1903" y="8428"/>
                  </a:cubicBezTo>
                  <a:lnTo>
                    <a:pt x="1903" y="9859"/>
                  </a:lnTo>
                  <a:lnTo>
                    <a:pt x="1279" y="9859"/>
                  </a:lnTo>
                  <a:cubicBezTo>
                    <a:pt x="1223" y="9859"/>
                    <a:pt x="1169" y="9849"/>
                    <a:pt x="1119" y="9832"/>
                  </a:cubicBezTo>
                  <a:lnTo>
                    <a:pt x="1119" y="8428"/>
                  </a:lnTo>
                  <a:cubicBezTo>
                    <a:pt x="1119" y="7739"/>
                    <a:pt x="1680" y="7177"/>
                    <a:pt x="2371" y="7177"/>
                  </a:cubicBezTo>
                  <a:close/>
                  <a:moveTo>
                    <a:pt x="7084" y="784"/>
                  </a:moveTo>
                  <a:lnTo>
                    <a:pt x="7084" y="9859"/>
                  </a:lnTo>
                  <a:lnTo>
                    <a:pt x="6300" y="9859"/>
                  </a:lnTo>
                  <a:lnTo>
                    <a:pt x="6300" y="784"/>
                  </a:lnTo>
                  <a:close/>
                  <a:moveTo>
                    <a:pt x="10978" y="7177"/>
                  </a:moveTo>
                  <a:cubicBezTo>
                    <a:pt x="11668" y="7177"/>
                    <a:pt x="12230" y="7739"/>
                    <a:pt x="12230" y="8428"/>
                  </a:cubicBezTo>
                  <a:lnTo>
                    <a:pt x="12230" y="9836"/>
                  </a:lnTo>
                  <a:cubicBezTo>
                    <a:pt x="12182" y="9852"/>
                    <a:pt x="12132" y="9859"/>
                    <a:pt x="12080" y="9859"/>
                  </a:cubicBezTo>
                  <a:lnTo>
                    <a:pt x="11447" y="9859"/>
                  </a:lnTo>
                  <a:lnTo>
                    <a:pt x="11447" y="8428"/>
                  </a:lnTo>
                  <a:cubicBezTo>
                    <a:pt x="11447" y="8171"/>
                    <a:pt x="11237" y="7960"/>
                    <a:pt x="10978" y="7960"/>
                  </a:cubicBezTo>
                  <a:lnTo>
                    <a:pt x="9233" y="7960"/>
                  </a:lnTo>
                  <a:cubicBezTo>
                    <a:pt x="8976" y="7960"/>
                    <a:pt x="8765" y="8171"/>
                    <a:pt x="8765" y="8428"/>
                  </a:cubicBezTo>
                  <a:lnTo>
                    <a:pt x="8765" y="9859"/>
                  </a:lnTo>
                  <a:lnTo>
                    <a:pt x="7982" y="9859"/>
                  </a:lnTo>
                  <a:lnTo>
                    <a:pt x="7982" y="8428"/>
                  </a:lnTo>
                  <a:cubicBezTo>
                    <a:pt x="7982" y="7739"/>
                    <a:pt x="8543" y="7177"/>
                    <a:pt x="9233" y="7177"/>
                  </a:cubicBezTo>
                  <a:close/>
                  <a:moveTo>
                    <a:pt x="1279" y="0"/>
                  </a:moveTo>
                  <a:cubicBezTo>
                    <a:pt x="575" y="0"/>
                    <a:pt x="0" y="575"/>
                    <a:pt x="0" y="1279"/>
                  </a:cubicBezTo>
                  <a:lnTo>
                    <a:pt x="0" y="9363"/>
                  </a:lnTo>
                  <a:cubicBezTo>
                    <a:pt x="0" y="10068"/>
                    <a:pt x="575" y="10643"/>
                    <a:pt x="1279" y="10643"/>
                  </a:cubicBezTo>
                  <a:lnTo>
                    <a:pt x="4620" y="10643"/>
                  </a:lnTo>
                  <a:lnTo>
                    <a:pt x="4315" y="12581"/>
                  </a:lnTo>
                  <a:lnTo>
                    <a:pt x="3590" y="12581"/>
                  </a:lnTo>
                  <a:cubicBezTo>
                    <a:pt x="3374" y="12581"/>
                    <a:pt x="3200" y="12757"/>
                    <a:pt x="3200" y="12972"/>
                  </a:cubicBezTo>
                  <a:cubicBezTo>
                    <a:pt x="3200" y="13189"/>
                    <a:pt x="3375" y="13363"/>
                    <a:pt x="3590" y="13363"/>
                  </a:cubicBezTo>
                  <a:lnTo>
                    <a:pt x="9792" y="13363"/>
                  </a:lnTo>
                  <a:cubicBezTo>
                    <a:pt x="10009" y="13363"/>
                    <a:pt x="10183" y="13188"/>
                    <a:pt x="10183" y="12972"/>
                  </a:cubicBezTo>
                  <a:cubicBezTo>
                    <a:pt x="10183" y="12756"/>
                    <a:pt x="10008" y="12581"/>
                    <a:pt x="9792" y="12581"/>
                  </a:cubicBezTo>
                  <a:lnTo>
                    <a:pt x="9018" y="12581"/>
                  </a:lnTo>
                  <a:lnTo>
                    <a:pt x="8745" y="10643"/>
                  </a:lnTo>
                  <a:lnTo>
                    <a:pt x="12079" y="10643"/>
                  </a:lnTo>
                  <a:cubicBezTo>
                    <a:pt x="12783" y="10643"/>
                    <a:pt x="13358" y="10068"/>
                    <a:pt x="13358" y="9363"/>
                  </a:cubicBezTo>
                  <a:lnTo>
                    <a:pt x="13358" y="1279"/>
                  </a:lnTo>
                  <a:cubicBezTo>
                    <a:pt x="13359" y="575"/>
                    <a:pt x="12787" y="0"/>
                    <a:pt x="1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616;p58">
            <a:extLst>
              <a:ext uri="{FF2B5EF4-FFF2-40B4-BE49-F238E27FC236}">
                <a16:creationId xmlns:a16="http://schemas.microsoft.com/office/drawing/2014/main" id="{FF026322-822C-A673-75D9-CD8B0A90F2CB}"/>
              </a:ext>
            </a:extLst>
          </p:cNvPr>
          <p:cNvSpPr txBox="1">
            <a:spLocks/>
          </p:cNvSpPr>
          <p:nvPr/>
        </p:nvSpPr>
        <p:spPr>
          <a:xfrm>
            <a:off x="857250" y="805650"/>
            <a:ext cx="5241762" cy="22002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9pPr>
          </a:lstStyle>
          <a:p>
            <a:pPr marL="0" indent="0"/>
            <a:endParaRPr lang="en-US" sz="1300" dirty="0"/>
          </a:p>
          <a:p>
            <a:pPr marL="0" indent="0"/>
            <a:r>
              <a:rPr lang="en-US" sz="1300" u="sng" dirty="0"/>
              <a:t>Computer Vision - Version 2</a:t>
            </a:r>
          </a:p>
          <a:p>
            <a:pPr marL="0" indent="0"/>
            <a:r>
              <a:rPr lang="en-US" sz="1300" dirty="0"/>
              <a:t>CV2 has helped in Image Loading &amp; Manipulation. It allows us to load, display, and manipulate images in various formats. CV2 has performed operations like resizing, cropping, rotating, flipping, contrast, &amp; color channels</a:t>
            </a:r>
            <a:r>
              <a:rPr lang="en-US" dirty="0"/>
              <a:t>.</a:t>
            </a:r>
            <a:endParaRPr lang="en-IN" dirty="0"/>
          </a:p>
        </p:txBody>
      </p:sp>
      <p:sp>
        <p:nvSpPr>
          <p:cNvPr id="18" name="Google Shape;2616;p58">
            <a:extLst>
              <a:ext uri="{FF2B5EF4-FFF2-40B4-BE49-F238E27FC236}">
                <a16:creationId xmlns:a16="http://schemas.microsoft.com/office/drawing/2014/main" id="{CF6C042D-4760-4D86-E7D4-FCD8ABB915EF}"/>
              </a:ext>
            </a:extLst>
          </p:cNvPr>
          <p:cNvSpPr txBox="1">
            <a:spLocks/>
          </p:cNvSpPr>
          <p:nvPr/>
        </p:nvSpPr>
        <p:spPr>
          <a:xfrm>
            <a:off x="2475230" y="2701567"/>
            <a:ext cx="4975880" cy="22002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2pPr>
            <a:lvl3pPr marL="1371600" marR="0" lvl="2"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3pPr>
            <a:lvl4pPr marL="1828800" marR="0" lvl="3"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4pPr>
            <a:lvl5pPr marL="2286000" marR="0" lvl="4"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5pPr>
            <a:lvl6pPr marL="2743200" marR="0" lvl="5"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6pPr>
            <a:lvl7pPr marL="3200400" marR="0" lvl="6"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7pPr>
            <a:lvl8pPr marL="3657600" marR="0" lvl="7"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8pPr>
            <a:lvl9pPr marL="4114800" marR="0" lvl="8" indent="-317500" algn="ctr" rtl="0">
              <a:lnSpc>
                <a:spcPct val="100000"/>
              </a:lnSpc>
              <a:spcBef>
                <a:spcPts val="0"/>
              </a:spcBef>
              <a:spcAft>
                <a:spcPts val="0"/>
              </a:spcAft>
              <a:buClr>
                <a:schemeClr val="dk1"/>
              </a:buClr>
              <a:buSzPts val="2800"/>
              <a:buFont typeface="Archivo Light"/>
              <a:buNone/>
              <a:defRPr sz="2800" b="0" i="0" u="none" strike="noStrike" cap="none">
                <a:solidFill>
                  <a:schemeClr val="dk1"/>
                </a:solidFill>
                <a:latin typeface="Archivo Light"/>
                <a:ea typeface="Archivo Light"/>
                <a:cs typeface="Archivo Light"/>
                <a:sym typeface="Archivo Light"/>
              </a:defRPr>
            </a:lvl9pPr>
          </a:lstStyle>
          <a:p>
            <a:pPr marL="0" indent="0" algn="ctr"/>
            <a:endParaRPr lang="en-US" sz="1300" u="sng" dirty="0"/>
          </a:p>
          <a:p>
            <a:pPr marL="0" indent="0" algn="l"/>
            <a:r>
              <a:rPr lang="en-US" sz="1300" dirty="0"/>
              <a:t>MediaPipe has provided a powerful solution for landmark detection in various applications, including facial landmark detection, hand pose estimation, and body pose estimation. </a:t>
            </a:r>
          </a:p>
        </p:txBody>
      </p:sp>
      <p:sp>
        <p:nvSpPr>
          <p:cNvPr id="19" name="Google Shape;2613;p58">
            <a:extLst>
              <a:ext uri="{FF2B5EF4-FFF2-40B4-BE49-F238E27FC236}">
                <a16:creationId xmlns:a16="http://schemas.microsoft.com/office/drawing/2014/main" id="{9987F260-F683-0CF7-05DD-D942FCB5BB96}"/>
              </a:ext>
            </a:extLst>
          </p:cNvPr>
          <p:cNvSpPr txBox="1">
            <a:spLocks/>
          </p:cNvSpPr>
          <p:nvPr/>
        </p:nvSpPr>
        <p:spPr>
          <a:xfrm>
            <a:off x="546114" y="3061246"/>
            <a:ext cx="3535500" cy="55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Orbitron"/>
              <a:buNone/>
              <a:defRPr sz="2000" b="1" i="0" u="none" strike="noStrike" cap="none">
                <a:solidFill>
                  <a:schemeClr val="accent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9pPr>
          </a:lstStyle>
          <a:p>
            <a:r>
              <a:rPr lang="en-US" dirty="0"/>
              <a:t>MediaPipe</a:t>
            </a:r>
            <a:endParaRPr lang="en-IN" dirty="0"/>
          </a:p>
        </p:txBody>
      </p:sp>
      <p:sp>
        <p:nvSpPr>
          <p:cNvPr id="20" name="Google Shape;2613;p58">
            <a:extLst>
              <a:ext uri="{FF2B5EF4-FFF2-40B4-BE49-F238E27FC236}">
                <a16:creationId xmlns:a16="http://schemas.microsoft.com/office/drawing/2014/main" id="{0D83143A-F36E-0BD2-EFD5-314F73A744A8}"/>
              </a:ext>
            </a:extLst>
          </p:cNvPr>
          <p:cNvSpPr txBox="1">
            <a:spLocks/>
          </p:cNvSpPr>
          <p:nvPr/>
        </p:nvSpPr>
        <p:spPr>
          <a:xfrm>
            <a:off x="2505370" y="963871"/>
            <a:ext cx="3535500" cy="558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Orbitron"/>
              <a:buNone/>
              <a:defRPr sz="2000" b="1" i="0" u="none" strike="noStrike" cap="none">
                <a:solidFill>
                  <a:schemeClr val="accent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9pPr>
          </a:lstStyle>
          <a:p>
            <a:r>
              <a:rPr lang="en-US" dirty="0"/>
              <a:t>C</a:t>
            </a:r>
            <a:r>
              <a:rPr lang="en-IN" dirty="0"/>
              <a:t>V 2</a:t>
            </a:r>
          </a:p>
        </p:txBody>
      </p:sp>
      <p:grpSp>
        <p:nvGrpSpPr>
          <p:cNvPr id="21" name="Google Shape;2607;p58">
            <a:extLst>
              <a:ext uri="{FF2B5EF4-FFF2-40B4-BE49-F238E27FC236}">
                <a16:creationId xmlns:a16="http://schemas.microsoft.com/office/drawing/2014/main" id="{4D955E67-0716-55EB-CFDB-2E243133FD4D}"/>
              </a:ext>
            </a:extLst>
          </p:cNvPr>
          <p:cNvGrpSpPr/>
          <p:nvPr/>
        </p:nvGrpSpPr>
        <p:grpSpPr>
          <a:xfrm>
            <a:off x="1020907" y="3213993"/>
            <a:ext cx="1131593" cy="1082850"/>
            <a:chOff x="1317586" y="1856572"/>
            <a:chExt cx="749797" cy="717499"/>
          </a:xfrm>
        </p:grpSpPr>
        <p:sp>
          <p:nvSpPr>
            <p:cNvPr id="22" name="Google Shape;2608;p58">
              <a:extLst>
                <a:ext uri="{FF2B5EF4-FFF2-40B4-BE49-F238E27FC236}">
                  <a16:creationId xmlns:a16="http://schemas.microsoft.com/office/drawing/2014/main" id="{6B28A7BF-5DEF-61C1-4E6D-0A62C2F892FF}"/>
                </a:ext>
              </a:extLst>
            </p:cNvPr>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09;p58">
              <a:extLst>
                <a:ext uri="{FF2B5EF4-FFF2-40B4-BE49-F238E27FC236}">
                  <a16:creationId xmlns:a16="http://schemas.microsoft.com/office/drawing/2014/main" id="{62F338E4-760F-BFB5-8E9A-540034788C4E}"/>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618;p58">
            <a:extLst>
              <a:ext uri="{FF2B5EF4-FFF2-40B4-BE49-F238E27FC236}">
                <a16:creationId xmlns:a16="http://schemas.microsoft.com/office/drawing/2014/main" id="{04DB5913-79D6-CA2E-403D-584502D31FD8}"/>
              </a:ext>
            </a:extLst>
          </p:cNvPr>
          <p:cNvGrpSpPr/>
          <p:nvPr/>
        </p:nvGrpSpPr>
        <p:grpSpPr>
          <a:xfrm>
            <a:off x="1397176" y="3546396"/>
            <a:ext cx="417903" cy="418059"/>
            <a:chOff x="4547452" y="3459594"/>
            <a:chExt cx="417903" cy="418059"/>
          </a:xfrm>
        </p:grpSpPr>
        <p:sp>
          <p:nvSpPr>
            <p:cNvPr id="25" name="Google Shape;2619;p58">
              <a:extLst>
                <a:ext uri="{FF2B5EF4-FFF2-40B4-BE49-F238E27FC236}">
                  <a16:creationId xmlns:a16="http://schemas.microsoft.com/office/drawing/2014/main" id="{E9D5A97B-ABD8-606D-3003-94897A26E357}"/>
                </a:ext>
              </a:extLst>
            </p:cNvPr>
            <p:cNvSpPr/>
            <p:nvPr/>
          </p:nvSpPr>
          <p:spPr>
            <a:xfrm>
              <a:off x="4628474" y="3601054"/>
              <a:ext cx="40824" cy="40855"/>
            </a:xfrm>
            <a:custGeom>
              <a:avLst/>
              <a:gdLst/>
              <a:ahLst/>
              <a:cxnLst/>
              <a:rect l="l" t="t" r="r" b="b"/>
              <a:pathLst>
                <a:path w="1305" h="1306" extrusionOk="0">
                  <a:moveTo>
                    <a:pt x="653" y="1"/>
                  </a:moveTo>
                  <a:cubicBezTo>
                    <a:pt x="293" y="1"/>
                    <a:pt x="0" y="293"/>
                    <a:pt x="0" y="653"/>
                  </a:cubicBezTo>
                  <a:cubicBezTo>
                    <a:pt x="0" y="1013"/>
                    <a:pt x="293" y="1306"/>
                    <a:pt x="653" y="1306"/>
                  </a:cubicBezTo>
                  <a:cubicBezTo>
                    <a:pt x="1013" y="1306"/>
                    <a:pt x="1305" y="1013"/>
                    <a:pt x="1305" y="653"/>
                  </a:cubicBezTo>
                  <a:cubicBezTo>
                    <a:pt x="1305" y="293"/>
                    <a:pt x="1013"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20;p58">
              <a:extLst>
                <a:ext uri="{FF2B5EF4-FFF2-40B4-BE49-F238E27FC236}">
                  <a16:creationId xmlns:a16="http://schemas.microsoft.com/office/drawing/2014/main" id="{670AF98F-5C95-2045-0AD9-ADA590D05E58}"/>
                </a:ext>
              </a:extLst>
            </p:cNvPr>
            <p:cNvSpPr/>
            <p:nvPr/>
          </p:nvSpPr>
          <p:spPr>
            <a:xfrm>
              <a:off x="4843166" y="3601054"/>
              <a:ext cx="40886" cy="40855"/>
            </a:xfrm>
            <a:custGeom>
              <a:avLst/>
              <a:gdLst/>
              <a:ahLst/>
              <a:cxnLst/>
              <a:rect l="l" t="t" r="r" b="b"/>
              <a:pathLst>
                <a:path w="1307" h="1306" extrusionOk="0">
                  <a:moveTo>
                    <a:pt x="653" y="1"/>
                  </a:moveTo>
                  <a:cubicBezTo>
                    <a:pt x="293" y="1"/>
                    <a:pt x="1" y="293"/>
                    <a:pt x="1" y="653"/>
                  </a:cubicBezTo>
                  <a:cubicBezTo>
                    <a:pt x="1" y="1013"/>
                    <a:pt x="293" y="1306"/>
                    <a:pt x="653" y="1306"/>
                  </a:cubicBezTo>
                  <a:cubicBezTo>
                    <a:pt x="1014" y="1306"/>
                    <a:pt x="1307" y="1013"/>
                    <a:pt x="1307" y="653"/>
                  </a:cubicBezTo>
                  <a:cubicBezTo>
                    <a:pt x="1307" y="293"/>
                    <a:pt x="1014" y="1"/>
                    <a:pt x="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21;p58">
              <a:extLst>
                <a:ext uri="{FF2B5EF4-FFF2-40B4-BE49-F238E27FC236}">
                  <a16:creationId xmlns:a16="http://schemas.microsoft.com/office/drawing/2014/main" id="{4461DCD1-8341-B194-6BF1-61D008B4A4EF}"/>
                </a:ext>
              </a:extLst>
            </p:cNvPr>
            <p:cNvSpPr/>
            <p:nvPr/>
          </p:nvSpPr>
          <p:spPr>
            <a:xfrm>
              <a:off x="4547452" y="3459594"/>
              <a:ext cx="417903" cy="418059"/>
            </a:xfrm>
            <a:custGeom>
              <a:avLst/>
              <a:gdLst/>
              <a:ahLst/>
              <a:cxnLst/>
              <a:rect l="l" t="t" r="r" b="b"/>
              <a:pathLst>
                <a:path w="13359" h="13364" extrusionOk="0">
                  <a:moveTo>
                    <a:pt x="1578" y="1560"/>
                  </a:moveTo>
                  <a:cubicBezTo>
                    <a:pt x="1679" y="1560"/>
                    <a:pt x="1779" y="1598"/>
                    <a:pt x="1856" y="1674"/>
                  </a:cubicBezTo>
                  <a:cubicBezTo>
                    <a:pt x="2008" y="1827"/>
                    <a:pt x="2008" y="2076"/>
                    <a:pt x="1856" y="2228"/>
                  </a:cubicBezTo>
                  <a:cubicBezTo>
                    <a:pt x="1779" y="2305"/>
                    <a:pt x="1679" y="2343"/>
                    <a:pt x="1579" y="2343"/>
                  </a:cubicBezTo>
                  <a:cubicBezTo>
                    <a:pt x="1479" y="2343"/>
                    <a:pt x="1379" y="2305"/>
                    <a:pt x="1302" y="2228"/>
                  </a:cubicBezTo>
                  <a:cubicBezTo>
                    <a:pt x="1149" y="2076"/>
                    <a:pt x="1149" y="1827"/>
                    <a:pt x="1302" y="1674"/>
                  </a:cubicBezTo>
                  <a:cubicBezTo>
                    <a:pt x="1378" y="1598"/>
                    <a:pt x="1478" y="1560"/>
                    <a:pt x="1578" y="1560"/>
                  </a:cubicBezTo>
                  <a:close/>
                  <a:moveTo>
                    <a:pt x="11789" y="1560"/>
                  </a:moveTo>
                  <a:cubicBezTo>
                    <a:pt x="11889" y="1560"/>
                    <a:pt x="11990" y="1598"/>
                    <a:pt x="12065" y="1674"/>
                  </a:cubicBezTo>
                  <a:cubicBezTo>
                    <a:pt x="12218" y="1827"/>
                    <a:pt x="12218" y="2076"/>
                    <a:pt x="12065" y="2228"/>
                  </a:cubicBezTo>
                  <a:cubicBezTo>
                    <a:pt x="11990" y="2305"/>
                    <a:pt x="11889" y="2343"/>
                    <a:pt x="11789" y="2343"/>
                  </a:cubicBezTo>
                  <a:cubicBezTo>
                    <a:pt x="11689" y="2343"/>
                    <a:pt x="11588" y="2305"/>
                    <a:pt x="11511" y="2228"/>
                  </a:cubicBezTo>
                  <a:cubicBezTo>
                    <a:pt x="11360" y="2076"/>
                    <a:pt x="11360" y="1827"/>
                    <a:pt x="11511" y="1674"/>
                  </a:cubicBezTo>
                  <a:cubicBezTo>
                    <a:pt x="11588" y="1598"/>
                    <a:pt x="11688" y="1560"/>
                    <a:pt x="11789" y="1560"/>
                  </a:cubicBezTo>
                  <a:close/>
                  <a:moveTo>
                    <a:pt x="4884" y="1560"/>
                  </a:moveTo>
                  <a:cubicBezTo>
                    <a:pt x="5100" y="1560"/>
                    <a:pt x="5275" y="1736"/>
                    <a:pt x="5275" y="1951"/>
                  </a:cubicBezTo>
                  <a:cubicBezTo>
                    <a:pt x="5275" y="2169"/>
                    <a:pt x="5099" y="2343"/>
                    <a:pt x="4884" y="2343"/>
                  </a:cubicBezTo>
                  <a:lnTo>
                    <a:pt x="3005" y="2343"/>
                  </a:lnTo>
                  <a:cubicBezTo>
                    <a:pt x="2787" y="2343"/>
                    <a:pt x="2613" y="2167"/>
                    <a:pt x="2613" y="1951"/>
                  </a:cubicBezTo>
                  <a:cubicBezTo>
                    <a:pt x="2613" y="1735"/>
                    <a:pt x="2789" y="1560"/>
                    <a:pt x="3005" y="1560"/>
                  </a:cubicBezTo>
                  <a:close/>
                  <a:moveTo>
                    <a:pt x="10364" y="1560"/>
                  </a:moveTo>
                  <a:cubicBezTo>
                    <a:pt x="10581" y="1560"/>
                    <a:pt x="10755" y="1736"/>
                    <a:pt x="10755" y="1951"/>
                  </a:cubicBezTo>
                  <a:cubicBezTo>
                    <a:pt x="10755" y="2169"/>
                    <a:pt x="10579" y="2343"/>
                    <a:pt x="10364" y="2343"/>
                  </a:cubicBezTo>
                  <a:lnTo>
                    <a:pt x="8380" y="2343"/>
                  </a:lnTo>
                  <a:cubicBezTo>
                    <a:pt x="8162" y="2343"/>
                    <a:pt x="7988" y="2167"/>
                    <a:pt x="7988" y="1951"/>
                  </a:cubicBezTo>
                  <a:cubicBezTo>
                    <a:pt x="7988" y="1735"/>
                    <a:pt x="8164" y="1560"/>
                    <a:pt x="8380" y="1560"/>
                  </a:cubicBezTo>
                  <a:close/>
                  <a:moveTo>
                    <a:pt x="3243" y="3739"/>
                  </a:moveTo>
                  <a:cubicBezTo>
                    <a:pt x="4033" y="3739"/>
                    <a:pt x="4679" y="4382"/>
                    <a:pt x="4679" y="5175"/>
                  </a:cubicBezTo>
                  <a:cubicBezTo>
                    <a:pt x="4679" y="5966"/>
                    <a:pt x="4035" y="6611"/>
                    <a:pt x="3243" y="6611"/>
                  </a:cubicBezTo>
                  <a:cubicBezTo>
                    <a:pt x="2452" y="6611"/>
                    <a:pt x="1807" y="5967"/>
                    <a:pt x="1807" y="5175"/>
                  </a:cubicBezTo>
                  <a:cubicBezTo>
                    <a:pt x="1808" y="4382"/>
                    <a:pt x="2452" y="3739"/>
                    <a:pt x="3243" y="3739"/>
                  </a:cubicBezTo>
                  <a:close/>
                  <a:moveTo>
                    <a:pt x="10106" y="3739"/>
                  </a:moveTo>
                  <a:cubicBezTo>
                    <a:pt x="10898" y="3739"/>
                    <a:pt x="11542" y="4382"/>
                    <a:pt x="11542" y="5175"/>
                  </a:cubicBezTo>
                  <a:cubicBezTo>
                    <a:pt x="11542" y="5966"/>
                    <a:pt x="10899" y="6611"/>
                    <a:pt x="10106" y="6611"/>
                  </a:cubicBezTo>
                  <a:cubicBezTo>
                    <a:pt x="9315" y="6611"/>
                    <a:pt x="8670" y="5967"/>
                    <a:pt x="8670" y="5175"/>
                  </a:cubicBezTo>
                  <a:cubicBezTo>
                    <a:pt x="8672" y="4382"/>
                    <a:pt x="9315" y="3739"/>
                    <a:pt x="10106" y="3739"/>
                  </a:cubicBezTo>
                  <a:close/>
                  <a:moveTo>
                    <a:pt x="4116" y="7177"/>
                  </a:moveTo>
                  <a:cubicBezTo>
                    <a:pt x="4806" y="7177"/>
                    <a:pt x="5367" y="7739"/>
                    <a:pt x="5367" y="8428"/>
                  </a:cubicBezTo>
                  <a:lnTo>
                    <a:pt x="5367" y="9859"/>
                  </a:lnTo>
                  <a:lnTo>
                    <a:pt x="4584" y="9859"/>
                  </a:lnTo>
                  <a:lnTo>
                    <a:pt x="4584" y="8428"/>
                  </a:lnTo>
                  <a:cubicBezTo>
                    <a:pt x="4584" y="8171"/>
                    <a:pt x="4374" y="7960"/>
                    <a:pt x="4116" y="7960"/>
                  </a:cubicBezTo>
                  <a:lnTo>
                    <a:pt x="2371" y="7960"/>
                  </a:lnTo>
                  <a:cubicBezTo>
                    <a:pt x="2113" y="7960"/>
                    <a:pt x="1903" y="8171"/>
                    <a:pt x="1903" y="8428"/>
                  </a:cubicBezTo>
                  <a:lnTo>
                    <a:pt x="1903" y="9859"/>
                  </a:lnTo>
                  <a:lnTo>
                    <a:pt x="1279" y="9859"/>
                  </a:lnTo>
                  <a:cubicBezTo>
                    <a:pt x="1223" y="9859"/>
                    <a:pt x="1169" y="9849"/>
                    <a:pt x="1119" y="9832"/>
                  </a:cubicBezTo>
                  <a:lnTo>
                    <a:pt x="1119" y="8428"/>
                  </a:lnTo>
                  <a:cubicBezTo>
                    <a:pt x="1119" y="7739"/>
                    <a:pt x="1680" y="7177"/>
                    <a:pt x="2371" y="7177"/>
                  </a:cubicBezTo>
                  <a:close/>
                  <a:moveTo>
                    <a:pt x="7084" y="784"/>
                  </a:moveTo>
                  <a:lnTo>
                    <a:pt x="7084" y="9859"/>
                  </a:lnTo>
                  <a:lnTo>
                    <a:pt x="6300" y="9859"/>
                  </a:lnTo>
                  <a:lnTo>
                    <a:pt x="6300" y="784"/>
                  </a:lnTo>
                  <a:close/>
                  <a:moveTo>
                    <a:pt x="10978" y="7177"/>
                  </a:moveTo>
                  <a:cubicBezTo>
                    <a:pt x="11668" y="7177"/>
                    <a:pt x="12230" y="7739"/>
                    <a:pt x="12230" y="8428"/>
                  </a:cubicBezTo>
                  <a:lnTo>
                    <a:pt x="12230" y="9836"/>
                  </a:lnTo>
                  <a:cubicBezTo>
                    <a:pt x="12182" y="9852"/>
                    <a:pt x="12132" y="9859"/>
                    <a:pt x="12080" y="9859"/>
                  </a:cubicBezTo>
                  <a:lnTo>
                    <a:pt x="11447" y="9859"/>
                  </a:lnTo>
                  <a:lnTo>
                    <a:pt x="11447" y="8428"/>
                  </a:lnTo>
                  <a:cubicBezTo>
                    <a:pt x="11447" y="8171"/>
                    <a:pt x="11237" y="7960"/>
                    <a:pt x="10978" y="7960"/>
                  </a:cubicBezTo>
                  <a:lnTo>
                    <a:pt x="9233" y="7960"/>
                  </a:lnTo>
                  <a:cubicBezTo>
                    <a:pt x="8976" y="7960"/>
                    <a:pt x="8765" y="8171"/>
                    <a:pt x="8765" y="8428"/>
                  </a:cubicBezTo>
                  <a:lnTo>
                    <a:pt x="8765" y="9859"/>
                  </a:lnTo>
                  <a:lnTo>
                    <a:pt x="7982" y="9859"/>
                  </a:lnTo>
                  <a:lnTo>
                    <a:pt x="7982" y="8428"/>
                  </a:lnTo>
                  <a:cubicBezTo>
                    <a:pt x="7982" y="7739"/>
                    <a:pt x="8543" y="7177"/>
                    <a:pt x="9233" y="7177"/>
                  </a:cubicBezTo>
                  <a:close/>
                  <a:moveTo>
                    <a:pt x="1279" y="0"/>
                  </a:moveTo>
                  <a:cubicBezTo>
                    <a:pt x="575" y="0"/>
                    <a:pt x="0" y="575"/>
                    <a:pt x="0" y="1279"/>
                  </a:cubicBezTo>
                  <a:lnTo>
                    <a:pt x="0" y="9363"/>
                  </a:lnTo>
                  <a:cubicBezTo>
                    <a:pt x="0" y="10068"/>
                    <a:pt x="575" y="10643"/>
                    <a:pt x="1279" y="10643"/>
                  </a:cubicBezTo>
                  <a:lnTo>
                    <a:pt x="4620" y="10643"/>
                  </a:lnTo>
                  <a:lnTo>
                    <a:pt x="4315" y="12581"/>
                  </a:lnTo>
                  <a:lnTo>
                    <a:pt x="3590" y="12581"/>
                  </a:lnTo>
                  <a:cubicBezTo>
                    <a:pt x="3374" y="12581"/>
                    <a:pt x="3200" y="12757"/>
                    <a:pt x="3200" y="12972"/>
                  </a:cubicBezTo>
                  <a:cubicBezTo>
                    <a:pt x="3200" y="13189"/>
                    <a:pt x="3375" y="13363"/>
                    <a:pt x="3590" y="13363"/>
                  </a:cubicBezTo>
                  <a:lnTo>
                    <a:pt x="9792" y="13363"/>
                  </a:lnTo>
                  <a:cubicBezTo>
                    <a:pt x="10009" y="13363"/>
                    <a:pt x="10183" y="13188"/>
                    <a:pt x="10183" y="12972"/>
                  </a:cubicBezTo>
                  <a:cubicBezTo>
                    <a:pt x="10183" y="12756"/>
                    <a:pt x="10008" y="12581"/>
                    <a:pt x="9792" y="12581"/>
                  </a:cubicBezTo>
                  <a:lnTo>
                    <a:pt x="9018" y="12581"/>
                  </a:lnTo>
                  <a:lnTo>
                    <a:pt x="8745" y="10643"/>
                  </a:lnTo>
                  <a:lnTo>
                    <a:pt x="12079" y="10643"/>
                  </a:lnTo>
                  <a:cubicBezTo>
                    <a:pt x="12783" y="10643"/>
                    <a:pt x="13358" y="10068"/>
                    <a:pt x="13358" y="9363"/>
                  </a:cubicBezTo>
                  <a:lnTo>
                    <a:pt x="13358" y="1279"/>
                  </a:lnTo>
                  <a:cubicBezTo>
                    <a:pt x="13359" y="575"/>
                    <a:pt x="12787" y="0"/>
                    <a:pt x="1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602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sp>
        <p:nvSpPr>
          <p:cNvPr id="2105" name="Google Shape;2105;p50"/>
          <p:cNvSpPr txBox="1">
            <a:spLocks noGrp="1"/>
          </p:cNvSpPr>
          <p:nvPr>
            <p:ph type="title"/>
          </p:nvPr>
        </p:nvSpPr>
        <p:spPr>
          <a:xfrm>
            <a:off x="2590242" y="1133690"/>
            <a:ext cx="5983800" cy="2529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1"/>
                </a:solidFill>
              </a:rPr>
              <a:t>Business </a:t>
            </a:r>
            <a:r>
              <a:rPr lang="en" dirty="0"/>
              <a:t>Model</a:t>
            </a:r>
            <a:endParaRPr dirty="0"/>
          </a:p>
        </p:txBody>
      </p:sp>
      <p:grpSp>
        <p:nvGrpSpPr>
          <p:cNvPr id="2106" name="Google Shape;2106;p50"/>
          <p:cNvGrpSpPr/>
          <p:nvPr/>
        </p:nvGrpSpPr>
        <p:grpSpPr>
          <a:xfrm>
            <a:off x="577693" y="1315743"/>
            <a:ext cx="2660147" cy="3453709"/>
            <a:chOff x="-4813275" y="663875"/>
            <a:chExt cx="3648475" cy="4510300"/>
          </a:xfrm>
        </p:grpSpPr>
        <p:sp>
          <p:nvSpPr>
            <p:cNvPr id="2107" name="Google Shape;2107;p50"/>
            <p:cNvSpPr/>
            <p:nvPr/>
          </p:nvSpPr>
          <p:spPr>
            <a:xfrm>
              <a:off x="-2587500" y="5039875"/>
              <a:ext cx="151800" cy="133450"/>
            </a:xfrm>
            <a:custGeom>
              <a:avLst/>
              <a:gdLst/>
              <a:ahLst/>
              <a:cxnLst/>
              <a:rect l="l" t="t" r="r" b="b"/>
              <a:pathLst>
                <a:path w="6072" h="5338" extrusionOk="0">
                  <a:moveTo>
                    <a:pt x="1535" y="1"/>
                  </a:moveTo>
                  <a:cubicBezTo>
                    <a:pt x="1001" y="1"/>
                    <a:pt x="500" y="68"/>
                    <a:pt x="0" y="268"/>
                  </a:cubicBezTo>
                  <a:lnTo>
                    <a:pt x="67" y="1735"/>
                  </a:lnTo>
                  <a:cubicBezTo>
                    <a:pt x="167" y="3737"/>
                    <a:pt x="1835" y="5338"/>
                    <a:pt x="3870" y="5338"/>
                  </a:cubicBezTo>
                  <a:lnTo>
                    <a:pt x="6004" y="5338"/>
                  </a:lnTo>
                  <a:cubicBezTo>
                    <a:pt x="6038" y="5071"/>
                    <a:pt x="6071" y="4771"/>
                    <a:pt x="6071" y="4537"/>
                  </a:cubicBezTo>
                  <a:cubicBezTo>
                    <a:pt x="6071" y="2036"/>
                    <a:pt x="4036" y="1"/>
                    <a:pt x="1535"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0"/>
            <p:cNvSpPr/>
            <p:nvPr/>
          </p:nvSpPr>
          <p:spPr>
            <a:xfrm>
              <a:off x="-2834350" y="4315200"/>
              <a:ext cx="75075" cy="75075"/>
            </a:xfrm>
            <a:custGeom>
              <a:avLst/>
              <a:gdLst/>
              <a:ahLst/>
              <a:cxnLst/>
              <a:rect l="l" t="t" r="r" b="b"/>
              <a:pathLst>
                <a:path w="3003" h="3003" extrusionOk="0">
                  <a:moveTo>
                    <a:pt x="1501" y="567"/>
                  </a:moveTo>
                  <a:cubicBezTo>
                    <a:pt x="2002" y="567"/>
                    <a:pt x="2402" y="1001"/>
                    <a:pt x="2402" y="1501"/>
                  </a:cubicBezTo>
                  <a:cubicBezTo>
                    <a:pt x="2402" y="2002"/>
                    <a:pt x="2002" y="2402"/>
                    <a:pt x="1501" y="2402"/>
                  </a:cubicBezTo>
                  <a:cubicBezTo>
                    <a:pt x="1001" y="2402"/>
                    <a:pt x="567" y="2002"/>
                    <a:pt x="567" y="1501"/>
                  </a:cubicBezTo>
                  <a:cubicBezTo>
                    <a:pt x="567" y="1001"/>
                    <a:pt x="1001" y="567"/>
                    <a:pt x="1501" y="567"/>
                  </a:cubicBezTo>
                  <a:close/>
                  <a:moveTo>
                    <a:pt x="1501" y="0"/>
                  </a:moveTo>
                  <a:cubicBezTo>
                    <a:pt x="668" y="0"/>
                    <a:pt x="0" y="668"/>
                    <a:pt x="0" y="1501"/>
                  </a:cubicBezTo>
                  <a:cubicBezTo>
                    <a:pt x="0" y="2335"/>
                    <a:pt x="668" y="3003"/>
                    <a:pt x="1501" y="3003"/>
                  </a:cubicBezTo>
                  <a:cubicBezTo>
                    <a:pt x="2335" y="3003"/>
                    <a:pt x="2936" y="2335"/>
                    <a:pt x="3003" y="1501"/>
                  </a:cubicBezTo>
                  <a:cubicBezTo>
                    <a:pt x="3003" y="668"/>
                    <a:pt x="2335" y="0"/>
                    <a:pt x="1501" y="0"/>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0"/>
            <p:cNvSpPr/>
            <p:nvPr/>
          </p:nvSpPr>
          <p:spPr>
            <a:xfrm>
              <a:off x="-2616700" y="4381900"/>
              <a:ext cx="75075" cy="75100"/>
            </a:xfrm>
            <a:custGeom>
              <a:avLst/>
              <a:gdLst/>
              <a:ahLst/>
              <a:cxnLst/>
              <a:rect l="l" t="t" r="r" b="b"/>
              <a:pathLst>
                <a:path w="3003" h="3004" extrusionOk="0">
                  <a:moveTo>
                    <a:pt x="1502" y="1"/>
                  </a:moveTo>
                  <a:cubicBezTo>
                    <a:pt x="668" y="1"/>
                    <a:pt x="1" y="668"/>
                    <a:pt x="1" y="1502"/>
                  </a:cubicBezTo>
                  <a:cubicBezTo>
                    <a:pt x="1" y="2336"/>
                    <a:pt x="668" y="3003"/>
                    <a:pt x="1502" y="3003"/>
                  </a:cubicBezTo>
                  <a:cubicBezTo>
                    <a:pt x="2336" y="3003"/>
                    <a:pt x="3003" y="2336"/>
                    <a:pt x="3003" y="1502"/>
                  </a:cubicBezTo>
                  <a:cubicBezTo>
                    <a:pt x="2969" y="668"/>
                    <a:pt x="2336" y="1"/>
                    <a:pt x="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0"/>
            <p:cNvSpPr/>
            <p:nvPr/>
          </p:nvSpPr>
          <p:spPr>
            <a:xfrm>
              <a:off x="-2723450" y="4079025"/>
              <a:ext cx="152650" cy="167200"/>
            </a:xfrm>
            <a:custGeom>
              <a:avLst/>
              <a:gdLst/>
              <a:ahLst/>
              <a:cxnLst/>
              <a:rect l="l" t="t" r="r" b="b"/>
              <a:pathLst>
                <a:path w="6106" h="6688" extrusionOk="0">
                  <a:moveTo>
                    <a:pt x="738" y="0"/>
                  </a:moveTo>
                  <a:cubicBezTo>
                    <a:pt x="361" y="0"/>
                    <a:pt x="1" y="314"/>
                    <a:pt x="1" y="741"/>
                  </a:cubicBezTo>
                  <a:lnTo>
                    <a:pt x="1" y="5978"/>
                  </a:lnTo>
                  <a:cubicBezTo>
                    <a:pt x="1" y="6394"/>
                    <a:pt x="364" y="6688"/>
                    <a:pt x="762" y="6688"/>
                  </a:cubicBezTo>
                  <a:cubicBezTo>
                    <a:pt x="875" y="6688"/>
                    <a:pt x="991" y="6664"/>
                    <a:pt x="1102" y="6612"/>
                  </a:cubicBezTo>
                  <a:lnTo>
                    <a:pt x="5638" y="3977"/>
                  </a:lnTo>
                  <a:cubicBezTo>
                    <a:pt x="6105" y="3677"/>
                    <a:pt x="6105" y="3009"/>
                    <a:pt x="5638" y="2743"/>
                  </a:cubicBezTo>
                  <a:lnTo>
                    <a:pt x="1102" y="107"/>
                  </a:lnTo>
                  <a:cubicBezTo>
                    <a:pt x="987" y="33"/>
                    <a:pt x="862" y="0"/>
                    <a:pt x="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0"/>
            <p:cNvSpPr/>
            <p:nvPr/>
          </p:nvSpPr>
          <p:spPr>
            <a:xfrm>
              <a:off x="-2838525" y="3765150"/>
              <a:ext cx="133450" cy="117775"/>
            </a:xfrm>
            <a:custGeom>
              <a:avLst/>
              <a:gdLst/>
              <a:ahLst/>
              <a:cxnLst/>
              <a:rect l="l" t="t" r="r" b="b"/>
              <a:pathLst>
                <a:path w="5338" h="4711" extrusionOk="0">
                  <a:moveTo>
                    <a:pt x="2646" y="0"/>
                  </a:moveTo>
                  <a:cubicBezTo>
                    <a:pt x="1734" y="0"/>
                    <a:pt x="875" y="531"/>
                    <a:pt x="501" y="1454"/>
                  </a:cubicBezTo>
                  <a:cubicBezTo>
                    <a:pt x="1" y="2655"/>
                    <a:pt x="534" y="4023"/>
                    <a:pt x="1735" y="4523"/>
                  </a:cubicBezTo>
                  <a:cubicBezTo>
                    <a:pt x="2039" y="4650"/>
                    <a:pt x="2356" y="4710"/>
                    <a:pt x="2668" y="4710"/>
                  </a:cubicBezTo>
                  <a:cubicBezTo>
                    <a:pt x="3588" y="4710"/>
                    <a:pt x="4464" y="4186"/>
                    <a:pt x="4837" y="3289"/>
                  </a:cubicBezTo>
                  <a:cubicBezTo>
                    <a:pt x="5338" y="2055"/>
                    <a:pt x="4771" y="687"/>
                    <a:pt x="3570" y="187"/>
                  </a:cubicBezTo>
                  <a:cubicBezTo>
                    <a:pt x="3267" y="61"/>
                    <a:pt x="2954" y="0"/>
                    <a:pt x="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0"/>
            <p:cNvSpPr/>
            <p:nvPr/>
          </p:nvSpPr>
          <p:spPr>
            <a:xfrm>
              <a:off x="-3092025" y="3329250"/>
              <a:ext cx="111750" cy="98200"/>
            </a:xfrm>
            <a:custGeom>
              <a:avLst/>
              <a:gdLst/>
              <a:ahLst/>
              <a:cxnLst/>
              <a:rect l="l" t="t" r="r" b="b"/>
              <a:pathLst>
                <a:path w="4470" h="3928" extrusionOk="0">
                  <a:moveTo>
                    <a:pt x="2255" y="0"/>
                  </a:moveTo>
                  <a:cubicBezTo>
                    <a:pt x="1477" y="0"/>
                    <a:pt x="728" y="446"/>
                    <a:pt x="400" y="1178"/>
                  </a:cubicBezTo>
                  <a:cubicBezTo>
                    <a:pt x="0" y="2178"/>
                    <a:pt x="467" y="3313"/>
                    <a:pt x="1468" y="3780"/>
                  </a:cubicBezTo>
                  <a:cubicBezTo>
                    <a:pt x="1718" y="3880"/>
                    <a:pt x="1974" y="3928"/>
                    <a:pt x="2226" y="3928"/>
                  </a:cubicBezTo>
                  <a:cubicBezTo>
                    <a:pt x="2979" y="3928"/>
                    <a:pt x="3686" y="3496"/>
                    <a:pt x="4036" y="2745"/>
                  </a:cubicBezTo>
                  <a:cubicBezTo>
                    <a:pt x="4470" y="1745"/>
                    <a:pt x="4003" y="611"/>
                    <a:pt x="3002" y="144"/>
                  </a:cubicBezTo>
                  <a:cubicBezTo>
                    <a:pt x="2759" y="46"/>
                    <a:pt x="2505" y="0"/>
                    <a:pt x="2255" y="0"/>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0"/>
            <p:cNvSpPr/>
            <p:nvPr/>
          </p:nvSpPr>
          <p:spPr>
            <a:xfrm>
              <a:off x="-3007800" y="3430900"/>
              <a:ext cx="195150" cy="321425"/>
            </a:xfrm>
            <a:custGeom>
              <a:avLst/>
              <a:gdLst/>
              <a:ahLst/>
              <a:cxnLst/>
              <a:rect l="l" t="t" r="r" b="b"/>
              <a:pathLst>
                <a:path w="7806" h="12857" extrusionOk="0">
                  <a:moveTo>
                    <a:pt x="205" y="1"/>
                  </a:moveTo>
                  <a:cubicBezTo>
                    <a:pt x="176" y="1"/>
                    <a:pt x="151" y="5"/>
                    <a:pt x="134" y="14"/>
                  </a:cubicBezTo>
                  <a:cubicBezTo>
                    <a:pt x="33" y="47"/>
                    <a:pt x="0" y="214"/>
                    <a:pt x="33" y="314"/>
                  </a:cubicBezTo>
                  <a:lnTo>
                    <a:pt x="7372" y="12723"/>
                  </a:lnTo>
                  <a:cubicBezTo>
                    <a:pt x="7439" y="12823"/>
                    <a:pt x="7472" y="12856"/>
                    <a:pt x="7539" y="12856"/>
                  </a:cubicBezTo>
                  <a:cubicBezTo>
                    <a:pt x="7606" y="12856"/>
                    <a:pt x="7639" y="12856"/>
                    <a:pt x="7672" y="12823"/>
                  </a:cubicBezTo>
                  <a:cubicBezTo>
                    <a:pt x="7772" y="12756"/>
                    <a:pt x="7806" y="12589"/>
                    <a:pt x="7772" y="12523"/>
                  </a:cubicBezTo>
                  <a:lnTo>
                    <a:pt x="434" y="80"/>
                  </a:lnTo>
                  <a:cubicBezTo>
                    <a:pt x="385" y="32"/>
                    <a:pt x="282" y="1"/>
                    <a:pt x="205"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0"/>
            <p:cNvSpPr/>
            <p:nvPr/>
          </p:nvSpPr>
          <p:spPr>
            <a:xfrm>
              <a:off x="-2557500" y="3076475"/>
              <a:ext cx="39225" cy="26225"/>
            </a:xfrm>
            <a:custGeom>
              <a:avLst/>
              <a:gdLst/>
              <a:ahLst/>
              <a:cxnLst/>
              <a:rect l="l" t="t" r="r" b="b"/>
              <a:pathLst>
                <a:path w="1569" h="1049" extrusionOk="0">
                  <a:moveTo>
                    <a:pt x="1307" y="1"/>
                  </a:moveTo>
                  <a:cubicBezTo>
                    <a:pt x="1273" y="1"/>
                    <a:pt x="1238" y="5"/>
                    <a:pt x="1202" y="14"/>
                  </a:cubicBezTo>
                  <a:lnTo>
                    <a:pt x="134" y="648"/>
                  </a:lnTo>
                  <a:cubicBezTo>
                    <a:pt x="34" y="681"/>
                    <a:pt x="1" y="815"/>
                    <a:pt x="34" y="915"/>
                  </a:cubicBezTo>
                  <a:cubicBezTo>
                    <a:pt x="134" y="1015"/>
                    <a:pt x="168" y="1048"/>
                    <a:pt x="201" y="1048"/>
                  </a:cubicBezTo>
                  <a:cubicBezTo>
                    <a:pt x="268" y="1048"/>
                    <a:pt x="301" y="1048"/>
                    <a:pt x="335" y="1015"/>
                  </a:cubicBezTo>
                  <a:lnTo>
                    <a:pt x="1435" y="381"/>
                  </a:lnTo>
                  <a:cubicBezTo>
                    <a:pt x="1502" y="348"/>
                    <a:pt x="1569" y="214"/>
                    <a:pt x="1502" y="81"/>
                  </a:cubicBezTo>
                  <a:cubicBezTo>
                    <a:pt x="1478" y="32"/>
                    <a:pt x="1400" y="1"/>
                    <a:pt x="1307" y="1"/>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0"/>
            <p:cNvSpPr/>
            <p:nvPr/>
          </p:nvSpPr>
          <p:spPr>
            <a:xfrm>
              <a:off x="-2890225" y="3123875"/>
              <a:ext cx="289400" cy="171450"/>
            </a:xfrm>
            <a:custGeom>
              <a:avLst/>
              <a:gdLst/>
              <a:ahLst/>
              <a:cxnLst/>
              <a:rect l="l" t="t" r="r" b="b"/>
              <a:pathLst>
                <a:path w="11576" h="6858" extrusionOk="0">
                  <a:moveTo>
                    <a:pt x="11333" y="1"/>
                  </a:moveTo>
                  <a:cubicBezTo>
                    <a:pt x="11297" y="1"/>
                    <a:pt x="11264" y="8"/>
                    <a:pt x="11242" y="19"/>
                  </a:cubicBezTo>
                  <a:lnTo>
                    <a:pt x="9007" y="1320"/>
                  </a:lnTo>
                  <a:cubicBezTo>
                    <a:pt x="8907" y="1420"/>
                    <a:pt x="8907" y="1520"/>
                    <a:pt x="8940" y="1620"/>
                  </a:cubicBezTo>
                  <a:cubicBezTo>
                    <a:pt x="8974" y="1687"/>
                    <a:pt x="9007" y="1754"/>
                    <a:pt x="9107" y="1754"/>
                  </a:cubicBezTo>
                  <a:cubicBezTo>
                    <a:pt x="9140" y="1754"/>
                    <a:pt x="9174" y="1754"/>
                    <a:pt x="9240" y="1687"/>
                  </a:cubicBezTo>
                  <a:lnTo>
                    <a:pt x="11442" y="386"/>
                  </a:lnTo>
                  <a:cubicBezTo>
                    <a:pt x="11575" y="320"/>
                    <a:pt x="11575" y="186"/>
                    <a:pt x="11509" y="119"/>
                  </a:cubicBezTo>
                  <a:cubicBezTo>
                    <a:pt x="11486" y="30"/>
                    <a:pt x="11405" y="1"/>
                    <a:pt x="11333" y="1"/>
                  </a:cubicBezTo>
                  <a:close/>
                  <a:moveTo>
                    <a:pt x="6950" y="2577"/>
                  </a:moveTo>
                  <a:cubicBezTo>
                    <a:pt x="6900" y="2577"/>
                    <a:pt x="6847" y="2594"/>
                    <a:pt x="6805" y="2621"/>
                  </a:cubicBezTo>
                  <a:lnTo>
                    <a:pt x="4604" y="3922"/>
                  </a:lnTo>
                  <a:cubicBezTo>
                    <a:pt x="4470" y="3989"/>
                    <a:pt x="4470" y="4122"/>
                    <a:pt x="4504" y="4189"/>
                  </a:cubicBezTo>
                  <a:cubicBezTo>
                    <a:pt x="4504" y="4256"/>
                    <a:pt x="4604" y="4289"/>
                    <a:pt x="4670" y="4322"/>
                  </a:cubicBezTo>
                  <a:cubicBezTo>
                    <a:pt x="4737" y="4322"/>
                    <a:pt x="4771" y="4322"/>
                    <a:pt x="4804" y="4289"/>
                  </a:cubicBezTo>
                  <a:lnTo>
                    <a:pt x="7005" y="2988"/>
                  </a:lnTo>
                  <a:cubicBezTo>
                    <a:pt x="7139" y="2888"/>
                    <a:pt x="7139" y="2788"/>
                    <a:pt x="7106" y="2688"/>
                  </a:cubicBezTo>
                  <a:cubicBezTo>
                    <a:pt x="7086" y="2610"/>
                    <a:pt x="7021" y="2577"/>
                    <a:pt x="6950" y="2577"/>
                  </a:cubicBezTo>
                  <a:close/>
                  <a:moveTo>
                    <a:pt x="2462" y="5136"/>
                  </a:moveTo>
                  <a:cubicBezTo>
                    <a:pt x="2418" y="5136"/>
                    <a:pt x="2372" y="5144"/>
                    <a:pt x="2335" y="5156"/>
                  </a:cubicBezTo>
                  <a:lnTo>
                    <a:pt x="134" y="6457"/>
                  </a:lnTo>
                  <a:cubicBezTo>
                    <a:pt x="0" y="6524"/>
                    <a:pt x="0" y="6657"/>
                    <a:pt x="67" y="6757"/>
                  </a:cubicBezTo>
                  <a:cubicBezTo>
                    <a:pt x="101" y="6824"/>
                    <a:pt x="134" y="6858"/>
                    <a:pt x="234" y="6858"/>
                  </a:cubicBezTo>
                  <a:cubicBezTo>
                    <a:pt x="267" y="6858"/>
                    <a:pt x="301" y="6858"/>
                    <a:pt x="334" y="6824"/>
                  </a:cubicBezTo>
                  <a:lnTo>
                    <a:pt x="2569" y="5523"/>
                  </a:lnTo>
                  <a:cubicBezTo>
                    <a:pt x="2669" y="5457"/>
                    <a:pt x="2669" y="5323"/>
                    <a:pt x="2636" y="5223"/>
                  </a:cubicBezTo>
                  <a:cubicBezTo>
                    <a:pt x="2615" y="5160"/>
                    <a:pt x="2540" y="5136"/>
                    <a:pt x="2462" y="5136"/>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0"/>
            <p:cNvSpPr/>
            <p:nvPr/>
          </p:nvSpPr>
          <p:spPr>
            <a:xfrm>
              <a:off x="-2973625" y="3316675"/>
              <a:ext cx="39225" cy="27025"/>
            </a:xfrm>
            <a:custGeom>
              <a:avLst/>
              <a:gdLst/>
              <a:ahLst/>
              <a:cxnLst/>
              <a:rect l="l" t="t" r="r" b="b"/>
              <a:pathLst>
                <a:path w="1569" h="1081" extrusionOk="0">
                  <a:moveTo>
                    <a:pt x="1329" y="0"/>
                  </a:moveTo>
                  <a:cubicBezTo>
                    <a:pt x="1300" y="0"/>
                    <a:pt x="1268" y="4"/>
                    <a:pt x="1235" y="13"/>
                  </a:cubicBezTo>
                  <a:lnTo>
                    <a:pt x="134" y="647"/>
                  </a:lnTo>
                  <a:cubicBezTo>
                    <a:pt x="67" y="713"/>
                    <a:pt x="1" y="813"/>
                    <a:pt x="67" y="947"/>
                  </a:cubicBezTo>
                  <a:cubicBezTo>
                    <a:pt x="101" y="1047"/>
                    <a:pt x="168" y="1047"/>
                    <a:pt x="234" y="1080"/>
                  </a:cubicBezTo>
                  <a:cubicBezTo>
                    <a:pt x="268" y="1080"/>
                    <a:pt x="301" y="1080"/>
                    <a:pt x="334" y="1014"/>
                  </a:cubicBezTo>
                  <a:lnTo>
                    <a:pt x="1435" y="413"/>
                  </a:lnTo>
                  <a:cubicBezTo>
                    <a:pt x="1535" y="346"/>
                    <a:pt x="1569" y="246"/>
                    <a:pt x="1535" y="113"/>
                  </a:cubicBezTo>
                  <a:cubicBezTo>
                    <a:pt x="1485" y="38"/>
                    <a:pt x="1416" y="0"/>
                    <a:pt x="1329"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0"/>
            <p:cNvSpPr/>
            <p:nvPr/>
          </p:nvSpPr>
          <p:spPr>
            <a:xfrm>
              <a:off x="-2511625" y="2983675"/>
              <a:ext cx="120125" cy="105750"/>
            </a:xfrm>
            <a:custGeom>
              <a:avLst/>
              <a:gdLst/>
              <a:ahLst/>
              <a:cxnLst/>
              <a:rect l="l" t="t" r="r" b="b"/>
              <a:pathLst>
                <a:path w="4805" h="4230" extrusionOk="0">
                  <a:moveTo>
                    <a:pt x="2450" y="0"/>
                  </a:moveTo>
                  <a:cubicBezTo>
                    <a:pt x="1610" y="0"/>
                    <a:pt x="820" y="477"/>
                    <a:pt x="468" y="1258"/>
                  </a:cubicBezTo>
                  <a:cubicBezTo>
                    <a:pt x="1" y="2358"/>
                    <a:pt x="501" y="3559"/>
                    <a:pt x="1535" y="4060"/>
                  </a:cubicBezTo>
                  <a:cubicBezTo>
                    <a:pt x="1809" y="4176"/>
                    <a:pt x="2089" y="4230"/>
                    <a:pt x="2363" y="4230"/>
                  </a:cubicBezTo>
                  <a:cubicBezTo>
                    <a:pt x="3190" y="4230"/>
                    <a:pt x="3961" y="3736"/>
                    <a:pt x="4337" y="2959"/>
                  </a:cubicBezTo>
                  <a:cubicBezTo>
                    <a:pt x="4804" y="1891"/>
                    <a:pt x="4304" y="657"/>
                    <a:pt x="3270" y="157"/>
                  </a:cubicBezTo>
                  <a:cubicBezTo>
                    <a:pt x="3000" y="50"/>
                    <a:pt x="2722" y="0"/>
                    <a:pt x="2450"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0"/>
            <p:cNvSpPr/>
            <p:nvPr/>
          </p:nvSpPr>
          <p:spPr>
            <a:xfrm>
              <a:off x="-4727375" y="1675800"/>
              <a:ext cx="3266525" cy="3273200"/>
            </a:xfrm>
            <a:custGeom>
              <a:avLst/>
              <a:gdLst/>
              <a:ahLst/>
              <a:cxnLst/>
              <a:rect l="l" t="t" r="r" b="b"/>
              <a:pathLst>
                <a:path w="130661" h="130928" extrusionOk="0">
                  <a:moveTo>
                    <a:pt x="65214" y="1"/>
                  </a:moveTo>
                  <a:cubicBezTo>
                    <a:pt x="64180" y="1"/>
                    <a:pt x="63046" y="34"/>
                    <a:pt x="61945" y="68"/>
                  </a:cubicBezTo>
                  <a:lnTo>
                    <a:pt x="61811" y="68"/>
                  </a:lnTo>
                  <a:cubicBezTo>
                    <a:pt x="61578" y="101"/>
                    <a:pt x="61378" y="334"/>
                    <a:pt x="61411" y="568"/>
                  </a:cubicBezTo>
                  <a:cubicBezTo>
                    <a:pt x="61442" y="815"/>
                    <a:pt x="61616" y="1005"/>
                    <a:pt x="61854" y="1005"/>
                  </a:cubicBezTo>
                  <a:cubicBezTo>
                    <a:pt x="61873" y="1005"/>
                    <a:pt x="61892" y="1004"/>
                    <a:pt x="61912" y="1002"/>
                  </a:cubicBezTo>
                  <a:lnTo>
                    <a:pt x="61978" y="1002"/>
                  </a:lnTo>
                  <a:cubicBezTo>
                    <a:pt x="63061" y="941"/>
                    <a:pt x="64148" y="912"/>
                    <a:pt x="65236" y="912"/>
                  </a:cubicBezTo>
                  <a:cubicBezTo>
                    <a:pt x="68339" y="912"/>
                    <a:pt x="71449" y="1149"/>
                    <a:pt x="74487" y="1569"/>
                  </a:cubicBezTo>
                  <a:lnTo>
                    <a:pt x="74587" y="1569"/>
                  </a:lnTo>
                  <a:cubicBezTo>
                    <a:pt x="74821" y="1569"/>
                    <a:pt x="74988" y="1402"/>
                    <a:pt x="75054" y="1168"/>
                  </a:cubicBezTo>
                  <a:cubicBezTo>
                    <a:pt x="75088" y="901"/>
                    <a:pt x="74921" y="701"/>
                    <a:pt x="74654" y="668"/>
                  </a:cubicBezTo>
                  <a:cubicBezTo>
                    <a:pt x="71552" y="234"/>
                    <a:pt x="68383" y="1"/>
                    <a:pt x="65214" y="1"/>
                  </a:cubicBezTo>
                  <a:close/>
                  <a:moveTo>
                    <a:pt x="49240" y="2231"/>
                  </a:moveTo>
                  <a:cubicBezTo>
                    <a:pt x="49217" y="2231"/>
                    <a:pt x="49193" y="2232"/>
                    <a:pt x="49169" y="2236"/>
                  </a:cubicBezTo>
                  <a:cubicBezTo>
                    <a:pt x="44899" y="3303"/>
                    <a:pt x="40830" y="4704"/>
                    <a:pt x="37027" y="6405"/>
                  </a:cubicBezTo>
                  <a:cubicBezTo>
                    <a:pt x="36794" y="6505"/>
                    <a:pt x="36727" y="6806"/>
                    <a:pt x="36794" y="7006"/>
                  </a:cubicBezTo>
                  <a:cubicBezTo>
                    <a:pt x="36894" y="7173"/>
                    <a:pt x="37060" y="7239"/>
                    <a:pt x="37227" y="7239"/>
                  </a:cubicBezTo>
                  <a:cubicBezTo>
                    <a:pt x="37272" y="7239"/>
                    <a:pt x="37316" y="7225"/>
                    <a:pt x="37351" y="7225"/>
                  </a:cubicBezTo>
                  <a:cubicBezTo>
                    <a:pt x="37368" y="7225"/>
                    <a:pt x="37383" y="7228"/>
                    <a:pt x="37394" y="7239"/>
                  </a:cubicBezTo>
                  <a:cubicBezTo>
                    <a:pt x="41163" y="5538"/>
                    <a:pt x="45200" y="4170"/>
                    <a:pt x="49369" y="3136"/>
                  </a:cubicBezTo>
                  <a:cubicBezTo>
                    <a:pt x="49603" y="3070"/>
                    <a:pt x="49736" y="2836"/>
                    <a:pt x="49703" y="2569"/>
                  </a:cubicBezTo>
                  <a:cubicBezTo>
                    <a:pt x="49643" y="2360"/>
                    <a:pt x="49449" y="2231"/>
                    <a:pt x="49240" y="2231"/>
                  </a:cubicBezTo>
                  <a:close/>
                  <a:moveTo>
                    <a:pt x="86941" y="3683"/>
                  </a:moveTo>
                  <a:cubicBezTo>
                    <a:pt x="86741" y="3683"/>
                    <a:pt x="86576" y="3790"/>
                    <a:pt x="86496" y="4004"/>
                  </a:cubicBezTo>
                  <a:cubicBezTo>
                    <a:pt x="86429" y="4237"/>
                    <a:pt x="86562" y="4504"/>
                    <a:pt x="86796" y="4571"/>
                  </a:cubicBezTo>
                  <a:cubicBezTo>
                    <a:pt x="90799" y="6005"/>
                    <a:pt x="94635" y="7840"/>
                    <a:pt x="98271" y="10008"/>
                  </a:cubicBezTo>
                  <a:cubicBezTo>
                    <a:pt x="98371" y="10075"/>
                    <a:pt x="98438" y="10075"/>
                    <a:pt x="98504" y="10075"/>
                  </a:cubicBezTo>
                  <a:cubicBezTo>
                    <a:pt x="98638" y="10075"/>
                    <a:pt x="98805" y="10008"/>
                    <a:pt x="98838" y="9808"/>
                  </a:cubicBezTo>
                  <a:cubicBezTo>
                    <a:pt x="98971" y="9574"/>
                    <a:pt x="98905" y="9307"/>
                    <a:pt x="98671" y="9174"/>
                  </a:cubicBezTo>
                  <a:cubicBezTo>
                    <a:pt x="95002" y="7006"/>
                    <a:pt x="91132" y="5138"/>
                    <a:pt x="87096" y="3703"/>
                  </a:cubicBezTo>
                  <a:cubicBezTo>
                    <a:pt x="87043" y="3690"/>
                    <a:pt x="86991" y="3683"/>
                    <a:pt x="86941" y="3683"/>
                  </a:cubicBezTo>
                  <a:close/>
                  <a:moveTo>
                    <a:pt x="26193" y="12713"/>
                  </a:moveTo>
                  <a:cubicBezTo>
                    <a:pt x="26097" y="12713"/>
                    <a:pt x="26000" y="12743"/>
                    <a:pt x="25919" y="12810"/>
                  </a:cubicBezTo>
                  <a:cubicBezTo>
                    <a:pt x="22450" y="15312"/>
                    <a:pt x="19248" y="18181"/>
                    <a:pt x="16379" y="21349"/>
                  </a:cubicBezTo>
                  <a:cubicBezTo>
                    <a:pt x="16212" y="21516"/>
                    <a:pt x="16246" y="21816"/>
                    <a:pt x="16412" y="21983"/>
                  </a:cubicBezTo>
                  <a:cubicBezTo>
                    <a:pt x="16512" y="22050"/>
                    <a:pt x="16579" y="22083"/>
                    <a:pt x="16713" y="22083"/>
                  </a:cubicBezTo>
                  <a:cubicBezTo>
                    <a:pt x="16846" y="22083"/>
                    <a:pt x="16946" y="22050"/>
                    <a:pt x="17046" y="21917"/>
                  </a:cubicBezTo>
                  <a:cubicBezTo>
                    <a:pt x="19882" y="18781"/>
                    <a:pt x="23050" y="15979"/>
                    <a:pt x="26453" y="13511"/>
                  </a:cubicBezTo>
                  <a:cubicBezTo>
                    <a:pt x="26620" y="13377"/>
                    <a:pt x="26720" y="13077"/>
                    <a:pt x="26553" y="12877"/>
                  </a:cubicBezTo>
                  <a:cubicBezTo>
                    <a:pt x="26473" y="12777"/>
                    <a:pt x="26335" y="12713"/>
                    <a:pt x="26193" y="12713"/>
                  </a:cubicBezTo>
                  <a:close/>
                  <a:moveTo>
                    <a:pt x="108788" y="16816"/>
                  </a:moveTo>
                  <a:cubicBezTo>
                    <a:pt x="108658" y="16816"/>
                    <a:pt x="108511" y="16880"/>
                    <a:pt x="108411" y="16980"/>
                  </a:cubicBezTo>
                  <a:cubicBezTo>
                    <a:pt x="108245" y="17146"/>
                    <a:pt x="108278" y="17413"/>
                    <a:pt x="108445" y="17580"/>
                  </a:cubicBezTo>
                  <a:cubicBezTo>
                    <a:pt x="111580" y="20382"/>
                    <a:pt x="114449" y="23551"/>
                    <a:pt x="116951" y="26920"/>
                  </a:cubicBezTo>
                  <a:cubicBezTo>
                    <a:pt x="117018" y="27020"/>
                    <a:pt x="117184" y="27087"/>
                    <a:pt x="117318" y="27087"/>
                  </a:cubicBezTo>
                  <a:cubicBezTo>
                    <a:pt x="117418" y="27087"/>
                    <a:pt x="117518" y="27054"/>
                    <a:pt x="117585" y="27054"/>
                  </a:cubicBezTo>
                  <a:cubicBezTo>
                    <a:pt x="117785" y="26920"/>
                    <a:pt x="117818" y="26653"/>
                    <a:pt x="117651" y="26420"/>
                  </a:cubicBezTo>
                  <a:cubicBezTo>
                    <a:pt x="115116" y="22984"/>
                    <a:pt x="112214" y="19815"/>
                    <a:pt x="109012" y="16913"/>
                  </a:cubicBezTo>
                  <a:cubicBezTo>
                    <a:pt x="108958" y="16846"/>
                    <a:pt x="108877" y="16816"/>
                    <a:pt x="108788" y="16816"/>
                  </a:cubicBezTo>
                  <a:close/>
                  <a:moveTo>
                    <a:pt x="9232" y="31463"/>
                  </a:moveTo>
                  <a:cubicBezTo>
                    <a:pt x="9072" y="31463"/>
                    <a:pt x="8909" y="31553"/>
                    <a:pt x="8840" y="31690"/>
                  </a:cubicBezTo>
                  <a:cubicBezTo>
                    <a:pt x="6705" y="35359"/>
                    <a:pt x="4904" y="39329"/>
                    <a:pt x="3536" y="43399"/>
                  </a:cubicBezTo>
                  <a:cubicBezTo>
                    <a:pt x="3436" y="43665"/>
                    <a:pt x="3570" y="43899"/>
                    <a:pt x="3837" y="43999"/>
                  </a:cubicBezTo>
                  <a:cubicBezTo>
                    <a:pt x="3870" y="44032"/>
                    <a:pt x="3903" y="44032"/>
                    <a:pt x="3937" y="44032"/>
                  </a:cubicBezTo>
                  <a:cubicBezTo>
                    <a:pt x="4170" y="44032"/>
                    <a:pt x="4337" y="43899"/>
                    <a:pt x="4404" y="43699"/>
                  </a:cubicBezTo>
                  <a:cubicBezTo>
                    <a:pt x="5771" y="39663"/>
                    <a:pt x="7539" y="35760"/>
                    <a:pt x="9608" y="32157"/>
                  </a:cubicBezTo>
                  <a:cubicBezTo>
                    <a:pt x="9741" y="31924"/>
                    <a:pt x="9674" y="31657"/>
                    <a:pt x="9441" y="31523"/>
                  </a:cubicBezTo>
                  <a:cubicBezTo>
                    <a:pt x="9378" y="31482"/>
                    <a:pt x="9305" y="31463"/>
                    <a:pt x="9232" y="31463"/>
                  </a:cubicBezTo>
                  <a:close/>
                  <a:moveTo>
                    <a:pt x="123888" y="37107"/>
                  </a:moveTo>
                  <a:cubicBezTo>
                    <a:pt x="123822" y="37107"/>
                    <a:pt x="123754" y="37124"/>
                    <a:pt x="123689" y="37161"/>
                  </a:cubicBezTo>
                  <a:cubicBezTo>
                    <a:pt x="123489" y="37227"/>
                    <a:pt x="123355" y="37528"/>
                    <a:pt x="123489" y="37728"/>
                  </a:cubicBezTo>
                  <a:cubicBezTo>
                    <a:pt x="125323" y="41564"/>
                    <a:pt x="126758" y="45567"/>
                    <a:pt x="127792" y="49670"/>
                  </a:cubicBezTo>
                  <a:cubicBezTo>
                    <a:pt x="127859" y="49870"/>
                    <a:pt x="128025" y="50003"/>
                    <a:pt x="128259" y="50003"/>
                  </a:cubicBezTo>
                  <a:lnTo>
                    <a:pt x="128292" y="50003"/>
                  </a:lnTo>
                  <a:cubicBezTo>
                    <a:pt x="128526" y="49937"/>
                    <a:pt x="128659" y="49703"/>
                    <a:pt x="128626" y="49436"/>
                  </a:cubicBezTo>
                  <a:cubicBezTo>
                    <a:pt x="127592" y="45267"/>
                    <a:pt x="126124" y="41230"/>
                    <a:pt x="124289" y="37361"/>
                  </a:cubicBezTo>
                  <a:cubicBezTo>
                    <a:pt x="124217" y="37217"/>
                    <a:pt x="124058" y="37107"/>
                    <a:pt x="123888" y="37107"/>
                  </a:cubicBezTo>
                  <a:close/>
                  <a:moveTo>
                    <a:pt x="1042" y="55536"/>
                  </a:moveTo>
                  <a:cubicBezTo>
                    <a:pt x="835" y="55536"/>
                    <a:pt x="662" y="55694"/>
                    <a:pt x="601" y="55908"/>
                  </a:cubicBezTo>
                  <a:cubicBezTo>
                    <a:pt x="201" y="59010"/>
                    <a:pt x="1" y="62112"/>
                    <a:pt x="1" y="65248"/>
                  </a:cubicBezTo>
                  <a:cubicBezTo>
                    <a:pt x="1" y="66415"/>
                    <a:pt x="34" y="67583"/>
                    <a:pt x="67" y="68750"/>
                  </a:cubicBezTo>
                  <a:cubicBezTo>
                    <a:pt x="67" y="68950"/>
                    <a:pt x="267" y="69184"/>
                    <a:pt x="534" y="69184"/>
                  </a:cubicBezTo>
                  <a:cubicBezTo>
                    <a:pt x="835" y="69184"/>
                    <a:pt x="1001" y="68950"/>
                    <a:pt x="935" y="68717"/>
                  </a:cubicBezTo>
                  <a:cubicBezTo>
                    <a:pt x="901" y="67549"/>
                    <a:pt x="868" y="66415"/>
                    <a:pt x="868" y="65248"/>
                  </a:cubicBezTo>
                  <a:cubicBezTo>
                    <a:pt x="868" y="62179"/>
                    <a:pt x="1068" y="59076"/>
                    <a:pt x="1502" y="56041"/>
                  </a:cubicBezTo>
                  <a:cubicBezTo>
                    <a:pt x="1535" y="55774"/>
                    <a:pt x="1368" y="55574"/>
                    <a:pt x="1101" y="55541"/>
                  </a:cubicBezTo>
                  <a:cubicBezTo>
                    <a:pt x="1081" y="55538"/>
                    <a:pt x="1062" y="55536"/>
                    <a:pt x="1042" y="55536"/>
                  </a:cubicBezTo>
                  <a:close/>
                  <a:moveTo>
                    <a:pt x="130594" y="62112"/>
                  </a:moveTo>
                  <a:lnTo>
                    <a:pt x="129660" y="62145"/>
                  </a:lnTo>
                  <a:lnTo>
                    <a:pt x="129660" y="62312"/>
                  </a:lnTo>
                  <a:cubicBezTo>
                    <a:pt x="129693" y="63413"/>
                    <a:pt x="129760" y="64480"/>
                    <a:pt x="129760" y="65548"/>
                  </a:cubicBezTo>
                  <a:cubicBezTo>
                    <a:pt x="129760" y="68650"/>
                    <a:pt x="129493" y="71886"/>
                    <a:pt x="129026" y="74954"/>
                  </a:cubicBezTo>
                  <a:cubicBezTo>
                    <a:pt x="128993" y="75221"/>
                    <a:pt x="129160" y="75421"/>
                    <a:pt x="129426" y="75455"/>
                  </a:cubicBezTo>
                  <a:lnTo>
                    <a:pt x="129493" y="75455"/>
                  </a:lnTo>
                  <a:cubicBezTo>
                    <a:pt x="129760" y="75455"/>
                    <a:pt x="129927" y="75288"/>
                    <a:pt x="129960" y="75088"/>
                  </a:cubicBezTo>
                  <a:cubicBezTo>
                    <a:pt x="130427" y="71952"/>
                    <a:pt x="130661" y="68750"/>
                    <a:pt x="130661" y="65548"/>
                  </a:cubicBezTo>
                  <a:cubicBezTo>
                    <a:pt x="130661" y="64447"/>
                    <a:pt x="130627" y="63380"/>
                    <a:pt x="130594" y="62279"/>
                  </a:cubicBezTo>
                  <a:lnTo>
                    <a:pt x="130594" y="62112"/>
                  </a:lnTo>
                  <a:close/>
                  <a:moveTo>
                    <a:pt x="2332" y="80919"/>
                  </a:moveTo>
                  <a:cubicBezTo>
                    <a:pt x="2301" y="80919"/>
                    <a:pt x="2268" y="80921"/>
                    <a:pt x="2236" y="80925"/>
                  </a:cubicBezTo>
                  <a:cubicBezTo>
                    <a:pt x="2002" y="80959"/>
                    <a:pt x="1869" y="81226"/>
                    <a:pt x="1902" y="81459"/>
                  </a:cubicBezTo>
                  <a:cubicBezTo>
                    <a:pt x="2903" y="85629"/>
                    <a:pt x="4270" y="89732"/>
                    <a:pt x="6038" y="93601"/>
                  </a:cubicBezTo>
                  <a:cubicBezTo>
                    <a:pt x="6105" y="93768"/>
                    <a:pt x="6272" y="93868"/>
                    <a:pt x="6439" y="93868"/>
                  </a:cubicBezTo>
                  <a:cubicBezTo>
                    <a:pt x="6539" y="93868"/>
                    <a:pt x="6572" y="93868"/>
                    <a:pt x="6672" y="93801"/>
                  </a:cubicBezTo>
                  <a:cubicBezTo>
                    <a:pt x="6872" y="93735"/>
                    <a:pt x="6939" y="93434"/>
                    <a:pt x="6872" y="93234"/>
                  </a:cubicBezTo>
                  <a:cubicBezTo>
                    <a:pt x="5171" y="89432"/>
                    <a:pt x="3770" y="85395"/>
                    <a:pt x="2769" y="81259"/>
                  </a:cubicBezTo>
                  <a:cubicBezTo>
                    <a:pt x="2740" y="81025"/>
                    <a:pt x="2557" y="80919"/>
                    <a:pt x="2332" y="80919"/>
                  </a:cubicBezTo>
                  <a:close/>
                  <a:moveTo>
                    <a:pt x="12850" y="103979"/>
                  </a:moveTo>
                  <a:cubicBezTo>
                    <a:pt x="12754" y="103979"/>
                    <a:pt x="12657" y="104008"/>
                    <a:pt x="12576" y="104075"/>
                  </a:cubicBezTo>
                  <a:cubicBezTo>
                    <a:pt x="12410" y="104209"/>
                    <a:pt x="12343" y="104476"/>
                    <a:pt x="12510" y="104709"/>
                  </a:cubicBezTo>
                  <a:cubicBezTo>
                    <a:pt x="15011" y="108212"/>
                    <a:pt x="17880" y="111414"/>
                    <a:pt x="21049" y="114283"/>
                  </a:cubicBezTo>
                  <a:cubicBezTo>
                    <a:pt x="21116" y="114383"/>
                    <a:pt x="21216" y="114416"/>
                    <a:pt x="21349" y="114416"/>
                  </a:cubicBezTo>
                  <a:cubicBezTo>
                    <a:pt x="21449" y="114416"/>
                    <a:pt x="21583" y="114383"/>
                    <a:pt x="21683" y="114216"/>
                  </a:cubicBezTo>
                  <a:cubicBezTo>
                    <a:pt x="21850" y="114049"/>
                    <a:pt x="21783" y="113749"/>
                    <a:pt x="21649" y="113582"/>
                  </a:cubicBezTo>
                  <a:cubicBezTo>
                    <a:pt x="18547" y="110780"/>
                    <a:pt x="15712" y="107611"/>
                    <a:pt x="13210" y="104142"/>
                  </a:cubicBezTo>
                  <a:cubicBezTo>
                    <a:pt x="13131" y="104043"/>
                    <a:pt x="12992" y="103979"/>
                    <a:pt x="12850" y="103979"/>
                  </a:cubicBezTo>
                  <a:close/>
                  <a:moveTo>
                    <a:pt x="31611" y="120986"/>
                  </a:moveTo>
                  <a:cubicBezTo>
                    <a:pt x="31456" y="120986"/>
                    <a:pt x="31311" y="121068"/>
                    <a:pt x="31223" y="121221"/>
                  </a:cubicBezTo>
                  <a:cubicBezTo>
                    <a:pt x="31090" y="121421"/>
                    <a:pt x="31190" y="121688"/>
                    <a:pt x="31390" y="121821"/>
                  </a:cubicBezTo>
                  <a:cubicBezTo>
                    <a:pt x="35059" y="123923"/>
                    <a:pt x="38962" y="125724"/>
                    <a:pt x="43098" y="127092"/>
                  </a:cubicBezTo>
                  <a:cubicBezTo>
                    <a:pt x="43131" y="127125"/>
                    <a:pt x="43198" y="127125"/>
                    <a:pt x="43232" y="127125"/>
                  </a:cubicBezTo>
                  <a:cubicBezTo>
                    <a:pt x="43432" y="127125"/>
                    <a:pt x="43598" y="127058"/>
                    <a:pt x="43699" y="126792"/>
                  </a:cubicBezTo>
                  <a:cubicBezTo>
                    <a:pt x="43765" y="126558"/>
                    <a:pt x="43632" y="126291"/>
                    <a:pt x="43398" y="126225"/>
                  </a:cubicBezTo>
                  <a:cubicBezTo>
                    <a:pt x="39295" y="124890"/>
                    <a:pt x="35426" y="123122"/>
                    <a:pt x="31857" y="121054"/>
                  </a:cubicBezTo>
                  <a:cubicBezTo>
                    <a:pt x="31777" y="121008"/>
                    <a:pt x="31693" y="120986"/>
                    <a:pt x="31611" y="120986"/>
                  </a:cubicBezTo>
                  <a:close/>
                  <a:moveTo>
                    <a:pt x="92951" y="123869"/>
                  </a:moveTo>
                  <a:cubicBezTo>
                    <a:pt x="92886" y="123869"/>
                    <a:pt x="92823" y="123886"/>
                    <a:pt x="92767" y="123923"/>
                  </a:cubicBezTo>
                  <a:cubicBezTo>
                    <a:pt x="88931" y="125724"/>
                    <a:pt x="84928" y="127125"/>
                    <a:pt x="80825" y="128159"/>
                  </a:cubicBezTo>
                  <a:cubicBezTo>
                    <a:pt x="80592" y="128226"/>
                    <a:pt x="80458" y="128459"/>
                    <a:pt x="80491" y="128726"/>
                  </a:cubicBezTo>
                  <a:cubicBezTo>
                    <a:pt x="80592" y="128926"/>
                    <a:pt x="80758" y="129060"/>
                    <a:pt x="80958" y="129060"/>
                  </a:cubicBezTo>
                  <a:lnTo>
                    <a:pt x="81059" y="129027"/>
                  </a:lnTo>
                  <a:cubicBezTo>
                    <a:pt x="85228" y="127992"/>
                    <a:pt x="89264" y="126525"/>
                    <a:pt x="93134" y="124690"/>
                  </a:cubicBezTo>
                  <a:cubicBezTo>
                    <a:pt x="93334" y="124623"/>
                    <a:pt x="93467" y="124323"/>
                    <a:pt x="93334" y="124123"/>
                  </a:cubicBezTo>
                  <a:cubicBezTo>
                    <a:pt x="93286" y="123979"/>
                    <a:pt x="93116" y="123869"/>
                    <a:pt x="92951" y="123869"/>
                  </a:cubicBezTo>
                  <a:close/>
                  <a:moveTo>
                    <a:pt x="55592" y="129212"/>
                  </a:moveTo>
                  <a:cubicBezTo>
                    <a:pt x="55384" y="129212"/>
                    <a:pt x="55235" y="129367"/>
                    <a:pt x="55207" y="129594"/>
                  </a:cubicBezTo>
                  <a:cubicBezTo>
                    <a:pt x="55140" y="129827"/>
                    <a:pt x="55307" y="130027"/>
                    <a:pt x="55574" y="130094"/>
                  </a:cubicBezTo>
                  <a:cubicBezTo>
                    <a:pt x="59410" y="130628"/>
                    <a:pt x="63413" y="130928"/>
                    <a:pt x="67482" y="130928"/>
                  </a:cubicBezTo>
                  <a:lnTo>
                    <a:pt x="68383" y="130928"/>
                  </a:lnTo>
                  <a:cubicBezTo>
                    <a:pt x="68616" y="130928"/>
                    <a:pt x="68783" y="130728"/>
                    <a:pt x="68783" y="130461"/>
                  </a:cubicBezTo>
                  <a:cubicBezTo>
                    <a:pt x="68783" y="130227"/>
                    <a:pt x="68583" y="130061"/>
                    <a:pt x="68316" y="130061"/>
                  </a:cubicBezTo>
                  <a:cubicBezTo>
                    <a:pt x="68098" y="130062"/>
                    <a:pt x="67881" y="130063"/>
                    <a:pt x="67663" y="130063"/>
                  </a:cubicBezTo>
                  <a:cubicBezTo>
                    <a:pt x="63554" y="130063"/>
                    <a:pt x="59540" y="129765"/>
                    <a:pt x="55707" y="129227"/>
                  </a:cubicBezTo>
                  <a:cubicBezTo>
                    <a:pt x="55667" y="129217"/>
                    <a:pt x="55629" y="129212"/>
                    <a:pt x="55592" y="1292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0"/>
            <p:cNvSpPr/>
            <p:nvPr/>
          </p:nvSpPr>
          <p:spPr>
            <a:xfrm>
              <a:off x="-2749300" y="1785875"/>
              <a:ext cx="1042450" cy="1486100"/>
            </a:xfrm>
            <a:custGeom>
              <a:avLst/>
              <a:gdLst/>
              <a:ahLst/>
              <a:cxnLst/>
              <a:rect l="l" t="t" r="r" b="b"/>
              <a:pathLst>
                <a:path w="41698" h="59444" extrusionOk="0">
                  <a:moveTo>
                    <a:pt x="3870" y="1"/>
                  </a:moveTo>
                  <a:cubicBezTo>
                    <a:pt x="1769" y="1"/>
                    <a:pt x="1" y="1769"/>
                    <a:pt x="1" y="3904"/>
                  </a:cubicBezTo>
                  <a:lnTo>
                    <a:pt x="1" y="55541"/>
                  </a:lnTo>
                  <a:cubicBezTo>
                    <a:pt x="1" y="57676"/>
                    <a:pt x="1769" y="59444"/>
                    <a:pt x="3870" y="59444"/>
                  </a:cubicBezTo>
                  <a:lnTo>
                    <a:pt x="37828" y="59444"/>
                  </a:lnTo>
                  <a:cubicBezTo>
                    <a:pt x="39963" y="59444"/>
                    <a:pt x="41697" y="57709"/>
                    <a:pt x="41697" y="55541"/>
                  </a:cubicBezTo>
                  <a:lnTo>
                    <a:pt x="41697" y="3904"/>
                  </a:lnTo>
                  <a:cubicBezTo>
                    <a:pt x="41697" y="1769"/>
                    <a:pt x="39963" y="1"/>
                    <a:pt x="37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0"/>
            <p:cNvSpPr/>
            <p:nvPr/>
          </p:nvSpPr>
          <p:spPr>
            <a:xfrm>
              <a:off x="-2637550" y="2006875"/>
              <a:ext cx="439500" cy="741400"/>
            </a:xfrm>
            <a:custGeom>
              <a:avLst/>
              <a:gdLst/>
              <a:ahLst/>
              <a:cxnLst/>
              <a:rect l="l" t="t" r="r" b="b"/>
              <a:pathLst>
                <a:path w="17580" h="29656" extrusionOk="0">
                  <a:moveTo>
                    <a:pt x="4004" y="1"/>
                  </a:moveTo>
                  <a:cubicBezTo>
                    <a:pt x="1802" y="1"/>
                    <a:pt x="1" y="1802"/>
                    <a:pt x="1" y="4004"/>
                  </a:cubicBezTo>
                  <a:lnTo>
                    <a:pt x="1" y="25652"/>
                  </a:lnTo>
                  <a:cubicBezTo>
                    <a:pt x="1" y="27854"/>
                    <a:pt x="1802" y="29655"/>
                    <a:pt x="4004" y="29655"/>
                  </a:cubicBezTo>
                  <a:lnTo>
                    <a:pt x="13577" y="29655"/>
                  </a:lnTo>
                  <a:cubicBezTo>
                    <a:pt x="15812" y="29655"/>
                    <a:pt x="17580" y="27854"/>
                    <a:pt x="17580" y="25652"/>
                  </a:cubicBezTo>
                  <a:lnTo>
                    <a:pt x="17580" y="4004"/>
                  </a:lnTo>
                  <a:cubicBezTo>
                    <a:pt x="17580" y="1802"/>
                    <a:pt x="15812" y="1"/>
                    <a:pt x="13577" y="1"/>
                  </a:cubicBez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0"/>
            <p:cNvSpPr/>
            <p:nvPr/>
          </p:nvSpPr>
          <p:spPr>
            <a:xfrm>
              <a:off x="-2529125" y="2144200"/>
              <a:ext cx="222675" cy="214900"/>
            </a:xfrm>
            <a:custGeom>
              <a:avLst/>
              <a:gdLst/>
              <a:ahLst/>
              <a:cxnLst/>
              <a:rect l="l" t="t" r="r" b="b"/>
              <a:pathLst>
                <a:path w="8907" h="8596" extrusionOk="0">
                  <a:moveTo>
                    <a:pt x="4461" y="1"/>
                  </a:moveTo>
                  <a:cubicBezTo>
                    <a:pt x="2224" y="1"/>
                    <a:pt x="326" y="1716"/>
                    <a:pt x="167" y="3981"/>
                  </a:cubicBezTo>
                  <a:cubicBezTo>
                    <a:pt x="0" y="6349"/>
                    <a:pt x="1768" y="8418"/>
                    <a:pt x="4136" y="8584"/>
                  </a:cubicBezTo>
                  <a:cubicBezTo>
                    <a:pt x="4238" y="8592"/>
                    <a:pt x="4340" y="8595"/>
                    <a:pt x="4440" y="8595"/>
                  </a:cubicBezTo>
                  <a:cubicBezTo>
                    <a:pt x="6679" y="8595"/>
                    <a:pt x="8580" y="6848"/>
                    <a:pt x="8740" y="4582"/>
                  </a:cubicBezTo>
                  <a:cubicBezTo>
                    <a:pt x="8906" y="2213"/>
                    <a:pt x="7139" y="178"/>
                    <a:pt x="4770" y="12"/>
                  </a:cubicBezTo>
                  <a:cubicBezTo>
                    <a:pt x="4667" y="4"/>
                    <a:pt x="4563" y="1"/>
                    <a:pt x="4461"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0"/>
            <p:cNvSpPr/>
            <p:nvPr/>
          </p:nvSpPr>
          <p:spPr>
            <a:xfrm>
              <a:off x="-2637550" y="2414675"/>
              <a:ext cx="439500" cy="333600"/>
            </a:xfrm>
            <a:custGeom>
              <a:avLst/>
              <a:gdLst/>
              <a:ahLst/>
              <a:cxnLst/>
              <a:rect l="l" t="t" r="r" b="b"/>
              <a:pathLst>
                <a:path w="17580" h="13344" extrusionOk="0">
                  <a:moveTo>
                    <a:pt x="8807" y="0"/>
                  </a:moveTo>
                  <a:cubicBezTo>
                    <a:pt x="4904" y="0"/>
                    <a:pt x="1568" y="2169"/>
                    <a:pt x="1" y="5337"/>
                  </a:cubicBezTo>
                  <a:lnTo>
                    <a:pt x="1" y="9340"/>
                  </a:lnTo>
                  <a:cubicBezTo>
                    <a:pt x="1" y="11542"/>
                    <a:pt x="1802" y="13343"/>
                    <a:pt x="4004" y="13343"/>
                  </a:cubicBezTo>
                  <a:lnTo>
                    <a:pt x="13577" y="13343"/>
                  </a:lnTo>
                  <a:cubicBezTo>
                    <a:pt x="15812" y="13343"/>
                    <a:pt x="17580" y="11542"/>
                    <a:pt x="17580" y="9340"/>
                  </a:cubicBezTo>
                  <a:lnTo>
                    <a:pt x="17580" y="5337"/>
                  </a:lnTo>
                  <a:cubicBezTo>
                    <a:pt x="16012" y="2169"/>
                    <a:pt x="12676" y="0"/>
                    <a:pt x="8807"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0"/>
            <p:cNvSpPr/>
            <p:nvPr/>
          </p:nvSpPr>
          <p:spPr>
            <a:xfrm>
              <a:off x="-2749300" y="1785875"/>
              <a:ext cx="1042450" cy="132625"/>
            </a:xfrm>
            <a:custGeom>
              <a:avLst/>
              <a:gdLst/>
              <a:ahLst/>
              <a:cxnLst/>
              <a:rect l="l" t="t" r="r" b="b"/>
              <a:pathLst>
                <a:path w="41698" h="5305" extrusionOk="0">
                  <a:moveTo>
                    <a:pt x="3870" y="1"/>
                  </a:moveTo>
                  <a:cubicBezTo>
                    <a:pt x="1769" y="1"/>
                    <a:pt x="1" y="1769"/>
                    <a:pt x="1" y="3904"/>
                  </a:cubicBezTo>
                  <a:lnTo>
                    <a:pt x="1" y="5305"/>
                  </a:lnTo>
                  <a:lnTo>
                    <a:pt x="41697" y="5305"/>
                  </a:lnTo>
                  <a:lnTo>
                    <a:pt x="41697" y="3904"/>
                  </a:lnTo>
                  <a:cubicBezTo>
                    <a:pt x="41697" y="1769"/>
                    <a:pt x="39963" y="1"/>
                    <a:pt x="3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0"/>
            <p:cNvSpPr/>
            <p:nvPr/>
          </p:nvSpPr>
          <p:spPr>
            <a:xfrm>
              <a:off x="-2149700" y="1813400"/>
              <a:ext cx="79250" cy="79250"/>
            </a:xfrm>
            <a:custGeom>
              <a:avLst/>
              <a:gdLst/>
              <a:ahLst/>
              <a:cxnLst/>
              <a:rect l="l" t="t" r="r" b="b"/>
              <a:pathLst>
                <a:path w="3170" h="3170" extrusionOk="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0"/>
            <p:cNvSpPr/>
            <p:nvPr/>
          </p:nvSpPr>
          <p:spPr>
            <a:xfrm>
              <a:off x="-2003750" y="1813400"/>
              <a:ext cx="79250" cy="79250"/>
            </a:xfrm>
            <a:custGeom>
              <a:avLst/>
              <a:gdLst/>
              <a:ahLst/>
              <a:cxnLst/>
              <a:rect l="l" t="t" r="r" b="b"/>
              <a:pathLst>
                <a:path w="3170" h="3170" extrusionOk="0">
                  <a:moveTo>
                    <a:pt x="1568" y="1"/>
                  </a:moveTo>
                  <a:cubicBezTo>
                    <a:pt x="701" y="1"/>
                    <a:pt x="0" y="701"/>
                    <a:pt x="0" y="1569"/>
                  </a:cubicBezTo>
                  <a:cubicBezTo>
                    <a:pt x="0" y="2436"/>
                    <a:pt x="701" y="3170"/>
                    <a:pt x="1568" y="3170"/>
                  </a:cubicBezTo>
                  <a:cubicBezTo>
                    <a:pt x="2469" y="3170"/>
                    <a:pt x="3169" y="2436"/>
                    <a:pt x="3169" y="1569"/>
                  </a:cubicBezTo>
                  <a:cubicBezTo>
                    <a:pt x="3169"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0"/>
            <p:cNvSpPr/>
            <p:nvPr/>
          </p:nvSpPr>
          <p:spPr>
            <a:xfrm>
              <a:off x="-1857825" y="1813400"/>
              <a:ext cx="79250" cy="79250"/>
            </a:xfrm>
            <a:custGeom>
              <a:avLst/>
              <a:gdLst/>
              <a:ahLst/>
              <a:cxnLst/>
              <a:rect l="l" t="t" r="r" b="b"/>
              <a:pathLst>
                <a:path w="3170" h="3170" extrusionOk="0">
                  <a:moveTo>
                    <a:pt x="1568" y="1"/>
                  </a:moveTo>
                  <a:cubicBezTo>
                    <a:pt x="701" y="1"/>
                    <a:pt x="1" y="701"/>
                    <a:pt x="1" y="1569"/>
                  </a:cubicBezTo>
                  <a:cubicBezTo>
                    <a:pt x="1" y="2436"/>
                    <a:pt x="701" y="3170"/>
                    <a:pt x="1568" y="3170"/>
                  </a:cubicBezTo>
                  <a:cubicBezTo>
                    <a:pt x="2469" y="3170"/>
                    <a:pt x="3170" y="2436"/>
                    <a:pt x="3170" y="1569"/>
                  </a:cubicBezTo>
                  <a:cubicBezTo>
                    <a:pt x="3170" y="701"/>
                    <a:pt x="2469" y="1"/>
                    <a:pt x="1568" y="1"/>
                  </a:cubicBez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0"/>
            <p:cNvSpPr/>
            <p:nvPr/>
          </p:nvSpPr>
          <p:spPr>
            <a:xfrm>
              <a:off x="-2624200" y="2876675"/>
              <a:ext cx="412825" cy="37550"/>
            </a:xfrm>
            <a:custGeom>
              <a:avLst/>
              <a:gdLst/>
              <a:ahLst/>
              <a:cxnLst/>
              <a:rect l="l" t="t" r="r" b="b"/>
              <a:pathLst>
                <a:path w="16513" h="1502" extrusionOk="0">
                  <a:moveTo>
                    <a:pt x="768" y="0"/>
                  </a:moveTo>
                  <a:cubicBezTo>
                    <a:pt x="334" y="0"/>
                    <a:pt x="0" y="334"/>
                    <a:pt x="0" y="734"/>
                  </a:cubicBezTo>
                  <a:cubicBezTo>
                    <a:pt x="0" y="1168"/>
                    <a:pt x="334" y="1501"/>
                    <a:pt x="768" y="1501"/>
                  </a:cubicBezTo>
                  <a:lnTo>
                    <a:pt x="15778" y="1501"/>
                  </a:lnTo>
                  <a:cubicBezTo>
                    <a:pt x="16179" y="1501"/>
                    <a:pt x="16512" y="1168"/>
                    <a:pt x="16512" y="734"/>
                  </a:cubicBezTo>
                  <a:cubicBezTo>
                    <a:pt x="16512" y="334"/>
                    <a:pt x="16179" y="0"/>
                    <a:pt x="15778"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0"/>
            <p:cNvSpPr/>
            <p:nvPr/>
          </p:nvSpPr>
          <p:spPr>
            <a:xfrm>
              <a:off x="-2624200" y="2952550"/>
              <a:ext cx="412825" cy="37550"/>
            </a:xfrm>
            <a:custGeom>
              <a:avLst/>
              <a:gdLst/>
              <a:ahLst/>
              <a:cxnLst/>
              <a:rect l="l" t="t" r="r" b="b"/>
              <a:pathLst>
                <a:path w="16513" h="1502" extrusionOk="0">
                  <a:moveTo>
                    <a:pt x="768" y="1"/>
                  </a:moveTo>
                  <a:cubicBezTo>
                    <a:pt x="334" y="1"/>
                    <a:pt x="0" y="334"/>
                    <a:pt x="0" y="768"/>
                  </a:cubicBezTo>
                  <a:cubicBezTo>
                    <a:pt x="0" y="1168"/>
                    <a:pt x="334" y="1502"/>
                    <a:pt x="768" y="1502"/>
                  </a:cubicBezTo>
                  <a:lnTo>
                    <a:pt x="15778" y="1502"/>
                  </a:lnTo>
                  <a:cubicBezTo>
                    <a:pt x="16179" y="1502"/>
                    <a:pt x="16512" y="1168"/>
                    <a:pt x="16512" y="768"/>
                  </a:cubicBezTo>
                  <a:cubicBezTo>
                    <a:pt x="16512" y="334"/>
                    <a:pt x="16179" y="1"/>
                    <a:pt x="15778"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0"/>
            <p:cNvSpPr/>
            <p:nvPr/>
          </p:nvSpPr>
          <p:spPr>
            <a:xfrm>
              <a:off x="-2624200" y="3028450"/>
              <a:ext cx="412825" cy="37550"/>
            </a:xfrm>
            <a:custGeom>
              <a:avLst/>
              <a:gdLst/>
              <a:ahLst/>
              <a:cxnLst/>
              <a:rect l="l" t="t" r="r" b="b"/>
              <a:pathLst>
                <a:path w="16513" h="1502" extrusionOk="0">
                  <a:moveTo>
                    <a:pt x="768" y="0"/>
                  </a:moveTo>
                  <a:cubicBezTo>
                    <a:pt x="334" y="0"/>
                    <a:pt x="0" y="334"/>
                    <a:pt x="0" y="767"/>
                  </a:cubicBezTo>
                  <a:cubicBezTo>
                    <a:pt x="0" y="1168"/>
                    <a:pt x="334" y="1501"/>
                    <a:pt x="768" y="1501"/>
                  </a:cubicBezTo>
                  <a:lnTo>
                    <a:pt x="15778" y="1501"/>
                  </a:lnTo>
                  <a:cubicBezTo>
                    <a:pt x="16179" y="1501"/>
                    <a:pt x="16512" y="1168"/>
                    <a:pt x="16512" y="767"/>
                  </a:cubicBezTo>
                  <a:cubicBezTo>
                    <a:pt x="16512" y="334"/>
                    <a:pt x="16179" y="0"/>
                    <a:pt x="15778"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0"/>
            <p:cNvSpPr/>
            <p:nvPr/>
          </p:nvSpPr>
          <p:spPr>
            <a:xfrm>
              <a:off x="-2125525" y="2786600"/>
              <a:ext cx="322775" cy="323600"/>
            </a:xfrm>
            <a:custGeom>
              <a:avLst/>
              <a:gdLst/>
              <a:ahLst/>
              <a:cxnLst/>
              <a:rect l="l" t="t" r="r" b="b"/>
              <a:pathLst>
                <a:path w="12911" h="12944" extrusionOk="0">
                  <a:moveTo>
                    <a:pt x="6439" y="1"/>
                  </a:moveTo>
                  <a:cubicBezTo>
                    <a:pt x="2870" y="1"/>
                    <a:pt x="1" y="2903"/>
                    <a:pt x="1" y="6472"/>
                  </a:cubicBezTo>
                  <a:cubicBezTo>
                    <a:pt x="1" y="10041"/>
                    <a:pt x="2870" y="12943"/>
                    <a:pt x="6439" y="12943"/>
                  </a:cubicBezTo>
                  <a:cubicBezTo>
                    <a:pt x="10041" y="12943"/>
                    <a:pt x="12910" y="10041"/>
                    <a:pt x="12910" y="6472"/>
                  </a:cubicBezTo>
                  <a:cubicBezTo>
                    <a:pt x="12910" y="2903"/>
                    <a:pt x="10041" y="1"/>
                    <a:pt x="6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0"/>
            <p:cNvSpPr/>
            <p:nvPr/>
          </p:nvSpPr>
          <p:spPr>
            <a:xfrm>
              <a:off x="-2095500" y="2816625"/>
              <a:ext cx="262725" cy="263550"/>
            </a:xfrm>
            <a:custGeom>
              <a:avLst/>
              <a:gdLst/>
              <a:ahLst/>
              <a:cxnLst/>
              <a:rect l="l" t="t" r="r" b="b"/>
              <a:pathLst>
                <a:path w="10509" h="10542" extrusionOk="0">
                  <a:moveTo>
                    <a:pt x="5238" y="1"/>
                  </a:moveTo>
                  <a:cubicBezTo>
                    <a:pt x="2369" y="1"/>
                    <a:pt x="1" y="2369"/>
                    <a:pt x="1" y="5271"/>
                  </a:cubicBezTo>
                  <a:cubicBezTo>
                    <a:pt x="1" y="8173"/>
                    <a:pt x="2369" y="10541"/>
                    <a:pt x="5238" y="10541"/>
                  </a:cubicBezTo>
                  <a:cubicBezTo>
                    <a:pt x="8140" y="10541"/>
                    <a:pt x="10508" y="8173"/>
                    <a:pt x="10508" y="5271"/>
                  </a:cubicBezTo>
                  <a:cubicBezTo>
                    <a:pt x="10508" y="2369"/>
                    <a:pt x="8140" y="1"/>
                    <a:pt x="52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0"/>
            <p:cNvSpPr/>
            <p:nvPr/>
          </p:nvSpPr>
          <p:spPr>
            <a:xfrm>
              <a:off x="-2042125" y="2839150"/>
              <a:ext cx="156800" cy="217675"/>
            </a:xfrm>
            <a:custGeom>
              <a:avLst/>
              <a:gdLst/>
              <a:ahLst/>
              <a:cxnLst/>
              <a:rect l="l" t="t" r="r" b="b"/>
              <a:pathLst>
                <a:path w="6272" h="8707" extrusionOk="0">
                  <a:moveTo>
                    <a:pt x="2402" y="2202"/>
                  </a:moveTo>
                  <a:cubicBezTo>
                    <a:pt x="2803" y="2235"/>
                    <a:pt x="3170" y="2235"/>
                    <a:pt x="3537" y="2235"/>
                  </a:cubicBezTo>
                  <a:cubicBezTo>
                    <a:pt x="3670" y="2235"/>
                    <a:pt x="3770" y="2335"/>
                    <a:pt x="3903" y="2369"/>
                  </a:cubicBezTo>
                  <a:cubicBezTo>
                    <a:pt x="4204" y="2502"/>
                    <a:pt x="4337" y="2702"/>
                    <a:pt x="4337" y="3036"/>
                  </a:cubicBezTo>
                  <a:cubicBezTo>
                    <a:pt x="4337" y="3336"/>
                    <a:pt x="4170" y="3536"/>
                    <a:pt x="3870" y="3669"/>
                  </a:cubicBezTo>
                  <a:cubicBezTo>
                    <a:pt x="3537" y="3836"/>
                    <a:pt x="3170" y="3836"/>
                    <a:pt x="2769" y="3836"/>
                  </a:cubicBezTo>
                  <a:lnTo>
                    <a:pt x="2402" y="3836"/>
                  </a:lnTo>
                  <a:lnTo>
                    <a:pt x="2402" y="2202"/>
                  </a:lnTo>
                  <a:close/>
                  <a:moveTo>
                    <a:pt x="2937" y="4682"/>
                  </a:moveTo>
                  <a:cubicBezTo>
                    <a:pt x="3201" y="4682"/>
                    <a:pt x="3463" y="4698"/>
                    <a:pt x="3737" y="4737"/>
                  </a:cubicBezTo>
                  <a:cubicBezTo>
                    <a:pt x="3903" y="4770"/>
                    <a:pt x="4070" y="4837"/>
                    <a:pt x="4237" y="4904"/>
                  </a:cubicBezTo>
                  <a:cubicBezTo>
                    <a:pt x="4537" y="5037"/>
                    <a:pt x="4671" y="5237"/>
                    <a:pt x="4671" y="5571"/>
                  </a:cubicBezTo>
                  <a:cubicBezTo>
                    <a:pt x="4671" y="5904"/>
                    <a:pt x="4504" y="6138"/>
                    <a:pt x="4204" y="6238"/>
                  </a:cubicBezTo>
                  <a:cubicBezTo>
                    <a:pt x="3837" y="6405"/>
                    <a:pt x="3436" y="6471"/>
                    <a:pt x="3036" y="6471"/>
                  </a:cubicBezTo>
                  <a:lnTo>
                    <a:pt x="2402" y="6471"/>
                  </a:lnTo>
                  <a:cubicBezTo>
                    <a:pt x="2402" y="5838"/>
                    <a:pt x="2402" y="5237"/>
                    <a:pt x="2369" y="4704"/>
                  </a:cubicBezTo>
                  <a:cubicBezTo>
                    <a:pt x="2562" y="4690"/>
                    <a:pt x="2750" y="4682"/>
                    <a:pt x="2937" y="4682"/>
                  </a:cubicBezTo>
                  <a:close/>
                  <a:moveTo>
                    <a:pt x="1602" y="0"/>
                  </a:moveTo>
                  <a:lnTo>
                    <a:pt x="1602" y="1334"/>
                  </a:lnTo>
                  <a:lnTo>
                    <a:pt x="1" y="1334"/>
                  </a:lnTo>
                  <a:lnTo>
                    <a:pt x="1" y="2202"/>
                  </a:lnTo>
                  <a:lnTo>
                    <a:pt x="668" y="2202"/>
                  </a:lnTo>
                  <a:cubicBezTo>
                    <a:pt x="968" y="2202"/>
                    <a:pt x="1068" y="2369"/>
                    <a:pt x="1068" y="2635"/>
                  </a:cubicBezTo>
                  <a:lnTo>
                    <a:pt x="1068" y="4237"/>
                  </a:lnTo>
                  <a:lnTo>
                    <a:pt x="1068" y="6071"/>
                  </a:lnTo>
                  <a:cubicBezTo>
                    <a:pt x="1068" y="6305"/>
                    <a:pt x="1001" y="6405"/>
                    <a:pt x="735" y="6405"/>
                  </a:cubicBezTo>
                  <a:lnTo>
                    <a:pt x="167" y="6405"/>
                  </a:lnTo>
                  <a:cubicBezTo>
                    <a:pt x="134" y="6738"/>
                    <a:pt x="34" y="7039"/>
                    <a:pt x="1" y="7372"/>
                  </a:cubicBezTo>
                  <a:lnTo>
                    <a:pt x="1635" y="7372"/>
                  </a:lnTo>
                  <a:lnTo>
                    <a:pt x="1635" y="8706"/>
                  </a:lnTo>
                  <a:lnTo>
                    <a:pt x="2402" y="8706"/>
                  </a:lnTo>
                  <a:lnTo>
                    <a:pt x="2402" y="7372"/>
                  </a:lnTo>
                  <a:lnTo>
                    <a:pt x="3036" y="7372"/>
                  </a:lnTo>
                  <a:lnTo>
                    <a:pt x="3036" y="8706"/>
                  </a:lnTo>
                  <a:lnTo>
                    <a:pt x="3837" y="8706"/>
                  </a:lnTo>
                  <a:lnTo>
                    <a:pt x="3837" y="7405"/>
                  </a:lnTo>
                  <a:cubicBezTo>
                    <a:pt x="4237" y="7339"/>
                    <a:pt x="4671" y="7305"/>
                    <a:pt x="5038" y="7172"/>
                  </a:cubicBezTo>
                  <a:cubicBezTo>
                    <a:pt x="5738" y="6972"/>
                    <a:pt x="6172" y="6505"/>
                    <a:pt x="6238" y="5804"/>
                  </a:cubicBezTo>
                  <a:cubicBezTo>
                    <a:pt x="6272" y="5704"/>
                    <a:pt x="6272" y="5571"/>
                    <a:pt x="6272" y="5504"/>
                  </a:cubicBezTo>
                  <a:cubicBezTo>
                    <a:pt x="6272" y="4737"/>
                    <a:pt x="5938" y="4237"/>
                    <a:pt x="5204" y="4036"/>
                  </a:cubicBezTo>
                  <a:cubicBezTo>
                    <a:pt x="5171" y="4003"/>
                    <a:pt x="5171" y="4003"/>
                    <a:pt x="5104" y="4003"/>
                  </a:cubicBezTo>
                  <a:lnTo>
                    <a:pt x="5104" y="3970"/>
                  </a:lnTo>
                  <a:cubicBezTo>
                    <a:pt x="5738" y="3536"/>
                    <a:pt x="5938" y="2836"/>
                    <a:pt x="5671" y="2168"/>
                  </a:cubicBezTo>
                  <a:cubicBezTo>
                    <a:pt x="5505" y="1801"/>
                    <a:pt x="5171" y="1568"/>
                    <a:pt x="4771" y="1468"/>
                  </a:cubicBezTo>
                  <a:cubicBezTo>
                    <a:pt x="4504" y="1368"/>
                    <a:pt x="4204" y="1334"/>
                    <a:pt x="3903" y="1301"/>
                  </a:cubicBezTo>
                  <a:cubicBezTo>
                    <a:pt x="3870" y="1301"/>
                    <a:pt x="3837" y="1301"/>
                    <a:pt x="3837" y="1201"/>
                  </a:cubicBezTo>
                  <a:lnTo>
                    <a:pt x="3837" y="667"/>
                  </a:lnTo>
                  <a:lnTo>
                    <a:pt x="3837" y="0"/>
                  </a:lnTo>
                  <a:lnTo>
                    <a:pt x="3036" y="0"/>
                  </a:lnTo>
                  <a:lnTo>
                    <a:pt x="3036" y="1301"/>
                  </a:lnTo>
                  <a:lnTo>
                    <a:pt x="2402" y="1301"/>
                  </a:lnTo>
                  <a:lnTo>
                    <a:pt x="24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0"/>
            <p:cNvSpPr/>
            <p:nvPr/>
          </p:nvSpPr>
          <p:spPr>
            <a:xfrm>
              <a:off x="-1933700" y="3732275"/>
              <a:ext cx="617950" cy="619650"/>
            </a:xfrm>
            <a:custGeom>
              <a:avLst/>
              <a:gdLst/>
              <a:ahLst/>
              <a:cxnLst/>
              <a:rect l="l" t="t" r="r" b="b"/>
              <a:pathLst>
                <a:path w="24718" h="24786" extrusionOk="0">
                  <a:moveTo>
                    <a:pt x="12009" y="1168"/>
                  </a:moveTo>
                  <a:lnTo>
                    <a:pt x="12009" y="4704"/>
                  </a:lnTo>
                  <a:cubicBezTo>
                    <a:pt x="11075" y="4704"/>
                    <a:pt x="10174" y="4704"/>
                    <a:pt x="9340" y="4804"/>
                  </a:cubicBezTo>
                  <a:cubicBezTo>
                    <a:pt x="10307" y="3136"/>
                    <a:pt x="11375" y="1869"/>
                    <a:pt x="12009" y="1168"/>
                  </a:cubicBezTo>
                  <a:close/>
                  <a:moveTo>
                    <a:pt x="12709" y="968"/>
                  </a:moveTo>
                  <a:cubicBezTo>
                    <a:pt x="13343" y="1602"/>
                    <a:pt x="14577" y="3003"/>
                    <a:pt x="15711" y="4971"/>
                  </a:cubicBezTo>
                  <a:cubicBezTo>
                    <a:pt x="14677" y="4838"/>
                    <a:pt x="13677" y="4771"/>
                    <a:pt x="12709" y="4704"/>
                  </a:cubicBezTo>
                  <a:lnTo>
                    <a:pt x="12709" y="968"/>
                  </a:lnTo>
                  <a:close/>
                  <a:moveTo>
                    <a:pt x="11241" y="968"/>
                  </a:moveTo>
                  <a:lnTo>
                    <a:pt x="11241" y="968"/>
                  </a:lnTo>
                  <a:cubicBezTo>
                    <a:pt x="10508" y="1769"/>
                    <a:pt x="9407" y="3103"/>
                    <a:pt x="8506" y="4838"/>
                  </a:cubicBezTo>
                  <a:cubicBezTo>
                    <a:pt x="7205" y="4971"/>
                    <a:pt x="6038" y="5171"/>
                    <a:pt x="5004" y="5371"/>
                  </a:cubicBezTo>
                  <a:cubicBezTo>
                    <a:pt x="6505" y="3270"/>
                    <a:pt x="8673" y="1669"/>
                    <a:pt x="11241" y="968"/>
                  </a:cubicBezTo>
                  <a:close/>
                  <a:moveTo>
                    <a:pt x="13710" y="968"/>
                  </a:moveTo>
                  <a:lnTo>
                    <a:pt x="13710" y="968"/>
                  </a:lnTo>
                  <a:cubicBezTo>
                    <a:pt x="16412" y="1769"/>
                    <a:pt x="18713" y="3503"/>
                    <a:pt x="20215" y="5805"/>
                  </a:cubicBezTo>
                  <a:cubicBezTo>
                    <a:pt x="18914" y="5471"/>
                    <a:pt x="17713" y="5204"/>
                    <a:pt x="16579" y="5104"/>
                  </a:cubicBezTo>
                  <a:cubicBezTo>
                    <a:pt x="15611" y="3203"/>
                    <a:pt x="14444" y="1802"/>
                    <a:pt x="13710" y="968"/>
                  </a:cubicBezTo>
                  <a:close/>
                  <a:moveTo>
                    <a:pt x="8506" y="1335"/>
                  </a:moveTo>
                  <a:lnTo>
                    <a:pt x="8506" y="1335"/>
                  </a:lnTo>
                  <a:cubicBezTo>
                    <a:pt x="6672" y="2369"/>
                    <a:pt x="5104" y="3837"/>
                    <a:pt x="4003" y="5638"/>
                  </a:cubicBezTo>
                  <a:cubicBezTo>
                    <a:pt x="3436" y="5772"/>
                    <a:pt x="3002" y="5938"/>
                    <a:pt x="2535" y="6038"/>
                  </a:cubicBezTo>
                  <a:cubicBezTo>
                    <a:pt x="3936" y="3870"/>
                    <a:pt x="6038" y="2202"/>
                    <a:pt x="8506" y="1335"/>
                  </a:cubicBezTo>
                  <a:close/>
                  <a:moveTo>
                    <a:pt x="16845" y="1569"/>
                  </a:moveTo>
                  <a:lnTo>
                    <a:pt x="16845" y="1569"/>
                  </a:lnTo>
                  <a:cubicBezTo>
                    <a:pt x="19180" y="2536"/>
                    <a:pt x="21082" y="4204"/>
                    <a:pt x="22349" y="6339"/>
                  </a:cubicBezTo>
                  <a:cubicBezTo>
                    <a:pt x="21916" y="6205"/>
                    <a:pt x="21549" y="6072"/>
                    <a:pt x="21115" y="6005"/>
                  </a:cubicBezTo>
                  <a:cubicBezTo>
                    <a:pt x="20081" y="4170"/>
                    <a:pt x="18580" y="2669"/>
                    <a:pt x="16845" y="1569"/>
                  </a:cubicBezTo>
                  <a:close/>
                  <a:moveTo>
                    <a:pt x="3503" y="6472"/>
                  </a:moveTo>
                  <a:cubicBezTo>
                    <a:pt x="2669" y="8107"/>
                    <a:pt x="2168" y="9941"/>
                    <a:pt x="2068" y="11876"/>
                  </a:cubicBezTo>
                  <a:lnTo>
                    <a:pt x="701" y="11876"/>
                  </a:lnTo>
                  <a:cubicBezTo>
                    <a:pt x="767" y="10108"/>
                    <a:pt x="1234" y="8440"/>
                    <a:pt x="2002" y="6972"/>
                  </a:cubicBezTo>
                  <a:cubicBezTo>
                    <a:pt x="2402" y="6806"/>
                    <a:pt x="2902" y="6639"/>
                    <a:pt x="3503" y="6472"/>
                  </a:cubicBezTo>
                  <a:close/>
                  <a:moveTo>
                    <a:pt x="8106" y="5538"/>
                  </a:moveTo>
                  <a:cubicBezTo>
                    <a:pt x="7272" y="7273"/>
                    <a:pt x="6672" y="9307"/>
                    <a:pt x="6538" y="11642"/>
                  </a:cubicBezTo>
                  <a:lnTo>
                    <a:pt x="6538" y="11876"/>
                  </a:lnTo>
                  <a:lnTo>
                    <a:pt x="2769" y="11876"/>
                  </a:lnTo>
                  <a:cubicBezTo>
                    <a:pt x="2869" y="9808"/>
                    <a:pt x="3469" y="7873"/>
                    <a:pt x="4437" y="6205"/>
                  </a:cubicBezTo>
                  <a:cubicBezTo>
                    <a:pt x="5137" y="6038"/>
                    <a:pt x="5871" y="5872"/>
                    <a:pt x="6672" y="5772"/>
                  </a:cubicBezTo>
                  <a:cubicBezTo>
                    <a:pt x="7139" y="5671"/>
                    <a:pt x="7639" y="5638"/>
                    <a:pt x="8106" y="5538"/>
                  </a:cubicBezTo>
                  <a:close/>
                  <a:moveTo>
                    <a:pt x="12009" y="5371"/>
                  </a:moveTo>
                  <a:lnTo>
                    <a:pt x="12009" y="11876"/>
                  </a:lnTo>
                  <a:lnTo>
                    <a:pt x="7205" y="11876"/>
                  </a:lnTo>
                  <a:lnTo>
                    <a:pt x="7205" y="11676"/>
                  </a:lnTo>
                  <a:cubicBezTo>
                    <a:pt x="7339" y="9307"/>
                    <a:pt x="8039" y="7206"/>
                    <a:pt x="8906" y="5471"/>
                  </a:cubicBezTo>
                  <a:cubicBezTo>
                    <a:pt x="9874" y="5438"/>
                    <a:pt x="10908" y="5371"/>
                    <a:pt x="12009" y="5371"/>
                  </a:cubicBezTo>
                  <a:close/>
                  <a:moveTo>
                    <a:pt x="12709" y="5438"/>
                  </a:moveTo>
                  <a:cubicBezTo>
                    <a:pt x="13743" y="5471"/>
                    <a:pt x="14877" y="5538"/>
                    <a:pt x="16078" y="5705"/>
                  </a:cubicBezTo>
                  <a:cubicBezTo>
                    <a:pt x="16912" y="7373"/>
                    <a:pt x="17579" y="9407"/>
                    <a:pt x="17713" y="11676"/>
                  </a:cubicBezTo>
                  <a:lnTo>
                    <a:pt x="17713" y="11876"/>
                  </a:lnTo>
                  <a:lnTo>
                    <a:pt x="12709" y="11876"/>
                  </a:lnTo>
                  <a:lnTo>
                    <a:pt x="12709" y="5438"/>
                  </a:lnTo>
                  <a:close/>
                  <a:moveTo>
                    <a:pt x="16912" y="5838"/>
                  </a:moveTo>
                  <a:lnTo>
                    <a:pt x="16912" y="5838"/>
                  </a:lnTo>
                  <a:cubicBezTo>
                    <a:pt x="18113" y="6005"/>
                    <a:pt x="19381" y="6305"/>
                    <a:pt x="20682" y="6639"/>
                  </a:cubicBezTo>
                  <a:cubicBezTo>
                    <a:pt x="21549" y="8173"/>
                    <a:pt x="22049" y="9975"/>
                    <a:pt x="22116" y="11876"/>
                  </a:cubicBezTo>
                  <a:lnTo>
                    <a:pt x="18380" y="11876"/>
                  </a:lnTo>
                  <a:lnTo>
                    <a:pt x="18380" y="11642"/>
                  </a:lnTo>
                  <a:cubicBezTo>
                    <a:pt x="18280" y="9407"/>
                    <a:pt x="17679" y="7473"/>
                    <a:pt x="16912" y="5838"/>
                  </a:cubicBezTo>
                  <a:close/>
                  <a:moveTo>
                    <a:pt x="21616" y="6839"/>
                  </a:moveTo>
                  <a:lnTo>
                    <a:pt x="21616" y="6839"/>
                  </a:lnTo>
                  <a:cubicBezTo>
                    <a:pt x="22049" y="6972"/>
                    <a:pt x="22416" y="7106"/>
                    <a:pt x="22850" y="7206"/>
                  </a:cubicBezTo>
                  <a:cubicBezTo>
                    <a:pt x="23550" y="8640"/>
                    <a:pt x="23951" y="10208"/>
                    <a:pt x="24017" y="11876"/>
                  </a:cubicBezTo>
                  <a:lnTo>
                    <a:pt x="22850" y="11876"/>
                  </a:lnTo>
                  <a:cubicBezTo>
                    <a:pt x="22783" y="10108"/>
                    <a:pt x="22349" y="8373"/>
                    <a:pt x="21616" y="6839"/>
                  </a:cubicBezTo>
                  <a:close/>
                  <a:moveTo>
                    <a:pt x="2068" y="12610"/>
                  </a:moveTo>
                  <a:cubicBezTo>
                    <a:pt x="2135" y="14711"/>
                    <a:pt x="2702" y="16779"/>
                    <a:pt x="3669" y="18514"/>
                  </a:cubicBezTo>
                  <a:cubicBezTo>
                    <a:pt x="3202" y="18381"/>
                    <a:pt x="2702" y="18247"/>
                    <a:pt x="2202" y="18114"/>
                  </a:cubicBezTo>
                  <a:cubicBezTo>
                    <a:pt x="1301" y="16479"/>
                    <a:pt x="701" y="14611"/>
                    <a:pt x="667" y="12610"/>
                  </a:cubicBezTo>
                  <a:close/>
                  <a:moveTo>
                    <a:pt x="24017" y="12610"/>
                  </a:moveTo>
                  <a:cubicBezTo>
                    <a:pt x="23951" y="14711"/>
                    <a:pt x="23350" y="16713"/>
                    <a:pt x="22283" y="18447"/>
                  </a:cubicBezTo>
                  <a:cubicBezTo>
                    <a:pt x="21916" y="18547"/>
                    <a:pt x="21515" y="18681"/>
                    <a:pt x="21082" y="18814"/>
                  </a:cubicBezTo>
                  <a:cubicBezTo>
                    <a:pt x="22183" y="16980"/>
                    <a:pt x="22783" y="14845"/>
                    <a:pt x="22850" y="12610"/>
                  </a:cubicBezTo>
                  <a:close/>
                  <a:moveTo>
                    <a:pt x="6538" y="12610"/>
                  </a:moveTo>
                  <a:cubicBezTo>
                    <a:pt x="6571" y="14945"/>
                    <a:pt x="7205" y="17213"/>
                    <a:pt x="8406" y="19481"/>
                  </a:cubicBezTo>
                  <a:cubicBezTo>
                    <a:pt x="7239" y="19315"/>
                    <a:pt x="6004" y="19048"/>
                    <a:pt x="4670" y="18781"/>
                  </a:cubicBezTo>
                  <a:cubicBezTo>
                    <a:pt x="3503" y="16980"/>
                    <a:pt x="2835" y="14845"/>
                    <a:pt x="2769" y="12610"/>
                  </a:cubicBezTo>
                  <a:close/>
                  <a:moveTo>
                    <a:pt x="22149" y="12610"/>
                  </a:moveTo>
                  <a:cubicBezTo>
                    <a:pt x="22083" y="14978"/>
                    <a:pt x="21349" y="17213"/>
                    <a:pt x="20081" y="19048"/>
                  </a:cubicBezTo>
                  <a:cubicBezTo>
                    <a:pt x="19447" y="19214"/>
                    <a:pt x="18780" y="19348"/>
                    <a:pt x="18046" y="19481"/>
                  </a:cubicBezTo>
                  <a:cubicBezTo>
                    <a:pt x="17546" y="19548"/>
                    <a:pt x="17012" y="19648"/>
                    <a:pt x="16412" y="19681"/>
                  </a:cubicBezTo>
                  <a:cubicBezTo>
                    <a:pt x="17679" y="17346"/>
                    <a:pt x="18347" y="15011"/>
                    <a:pt x="18380" y="12610"/>
                  </a:cubicBezTo>
                  <a:close/>
                  <a:moveTo>
                    <a:pt x="12009" y="12610"/>
                  </a:moveTo>
                  <a:lnTo>
                    <a:pt x="12009" y="19815"/>
                  </a:lnTo>
                  <a:cubicBezTo>
                    <a:pt x="11108" y="19782"/>
                    <a:pt x="10207" y="19715"/>
                    <a:pt x="9240" y="19615"/>
                  </a:cubicBezTo>
                  <a:cubicBezTo>
                    <a:pt x="7939" y="17313"/>
                    <a:pt x="7272" y="14978"/>
                    <a:pt x="7239" y="12610"/>
                  </a:cubicBezTo>
                  <a:close/>
                  <a:moveTo>
                    <a:pt x="17713" y="12543"/>
                  </a:moveTo>
                  <a:cubicBezTo>
                    <a:pt x="17679" y="14978"/>
                    <a:pt x="16946" y="17346"/>
                    <a:pt x="15611" y="19715"/>
                  </a:cubicBezTo>
                  <a:cubicBezTo>
                    <a:pt x="14936" y="19790"/>
                    <a:pt x="14223" y="19827"/>
                    <a:pt x="13472" y="19827"/>
                  </a:cubicBezTo>
                  <a:cubicBezTo>
                    <a:pt x="13222" y="19827"/>
                    <a:pt x="12968" y="19823"/>
                    <a:pt x="12709" y="19815"/>
                  </a:cubicBezTo>
                  <a:lnTo>
                    <a:pt x="12709" y="12543"/>
                  </a:lnTo>
                  <a:close/>
                  <a:moveTo>
                    <a:pt x="21616" y="19315"/>
                  </a:moveTo>
                  <a:cubicBezTo>
                    <a:pt x="20415" y="20982"/>
                    <a:pt x="18780" y="22283"/>
                    <a:pt x="16845" y="23117"/>
                  </a:cubicBezTo>
                  <a:cubicBezTo>
                    <a:pt x="18280" y="22217"/>
                    <a:pt x="19547" y="21049"/>
                    <a:pt x="20515" y="19648"/>
                  </a:cubicBezTo>
                  <a:cubicBezTo>
                    <a:pt x="20915" y="19548"/>
                    <a:pt x="21282" y="19448"/>
                    <a:pt x="21616" y="19315"/>
                  </a:cubicBezTo>
                  <a:close/>
                  <a:moveTo>
                    <a:pt x="2769" y="19014"/>
                  </a:moveTo>
                  <a:cubicBezTo>
                    <a:pt x="3236" y="19148"/>
                    <a:pt x="3736" y="19281"/>
                    <a:pt x="4203" y="19381"/>
                  </a:cubicBezTo>
                  <a:cubicBezTo>
                    <a:pt x="5271" y="21016"/>
                    <a:pt x="6738" y="22383"/>
                    <a:pt x="8506" y="23351"/>
                  </a:cubicBezTo>
                  <a:cubicBezTo>
                    <a:pt x="6171" y="22517"/>
                    <a:pt x="4203" y="20982"/>
                    <a:pt x="2769" y="19014"/>
                  </a:cubicBezTo>
                  <a:close/>
                  <a:moveTo>
                    <a:pt x="9674" y="20349"/>
                  </a:moveTo>
                  <a:cubicBezTo>
                    <a:pt x="10508" y="20449"/>
                    <a:pt x="11241" y="20482"/>
                    <a:pt x="12009" y="20515"/>
                  </a:cubicBezTo>
                  <a:lnTo>
                    <a:pt x="12009" y="23451"/>
                  </a:lnTo>
                  <a:cubicBezTo>
                    <a:pt x="11075" y="22383"/>
                    <a:pt x="10341" y="21383"/>
                    <a:pt x="9674" y="20349"/>
                  </a:cubicBezTo>
                  <a:close/>
                  <a:moveTo>
                    <a:pt x="15178" y="20482"/>
                  </a:moveTo>
                  <a:cubicBezTo>
                    <a:pt x="14510" y="21549"/>
                    <a:pt x="13677" y="22650"/>
                    <a:pt x="12709" y="23684"/>
                  </a:cubicBezTo>
                  <a:lnTo>
                    <a:pt x="12709" y="20515"/>
                  </a:lnTo>
                  <a:lnTo>
                    <a:pt x="13210" y="20515"/>
                  </a:lnTo>
                  <a:cubicBezTo>
                    <a:pt x="13877" y="20515"/>
                    <a:pt x="14544" y="20482"/>
                    <a:pt x="15178" y="20482"/>
                  </a:cubicBezTo>
                  <a:close/>
                  <a:moveTo>
                    <a:pt x="5204" y="19648"/>
                  </a:moveTo>
                  <a:lnTo>
                    <a:pt x="5204" y="19648"/>
                  </a:lnTo>
                  <a:cubicBezTo>
                    <a:pt x="6505" y="19882"/>
                    <a:pt x="7672" y="20115"/>
                    <a:pt x="8773" y="20215"/>
                  </a:cubicBezTo>
                  <a:cubicBezTo>
                    <a:pt x="9507" y="21449"/>
                    <a:pt x="10341" y="22617"/>
                    <a:pt x="11342" y="23784"/>
                  </a:cubicBezTo>
                  <a:cubicBezTo>
                    <a:pt x="8840" y="23117"/>
                    <a:pt x="6738" y="21616"/>
                    <a:pt x="5204" y="19648"/>
                  </a:cubicBezTo>
                  <a:close/>
                  <a:moveTo>
                    <a:pt x="19514" y="19882"/>
                  </a:moveTo>
                  <a:lnTo>
                    <a:pt x="19514" y="19882"/>
                  </a:lnTo>
                  <a:cubicBezTo>
                    <a:pt x="18013" y="21716"/>
                    <a:pt x="15978" y="23117"/>
                    <a:pt x="13576" y="23784"/>
                  </a:cubicBezTo>
                  <a:cubicBezTo>
                    <a:pt x="14544" y="22650"/>
                    <a:pt x="15344" y="21516"/>
                    <a:pt x="16045" y="20382"/>
                  </a:cubicBezTo>
                  <a:cubicBezTo>
                    <a:pt x="17346" y="20282"/>
                    <a:pt x="18480" y="20115"/>
                    <a:pt x="19514" y="19882"/>
                  </a:cubicBezTo>
                  <a:close/>
                  <a:moveTo>
                    <a:pt x="12376" y="1"/>
                  </a:moveTo>
                  <a:cubicBezTo>
                    <a:pt x="5537" y="1"/>
                    <a:pt x="0" y="5538"/>
                    <a:pt x="0" y="12376"/>
                  </a:cubicBezTo>
                  <a:cubicBezTo>
                    <a:pt x="0" y="19214"/>
                    <a:pt x="5537" y="24785"/>
                    <a:pt x="12376" y="24785"/>
                  </a:cubicBezTo>
                  <a:lnTo>
                    <a:pt x="12642" y="24785"/>
                  </a:lnTo>
                  <a:cubicBezTo>
                    <a:pt x="19347" y="24552"/>
                    <a:pt x="24718" y="19048"/>
                    <a:pt x="24718" y="12343"/>
                  </a:cubicBezTo>
                  <a:cubicBezTo>
                    <a:pt x="24718" y="5638"/>
                    <a:pt x="19347" y="134"/>
                    <a:pt x="126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0"/>
            <p:cNvSpPr/>
            <p:nvPr/>
          </p:nvSpPr>
          <p:spPr>
            <a:xfrm>
              <a:off x="-4410475" y="4376900"/>
              <a:ext cx="752225" cy="721375"/>
            </a:xfrm>
            <a:custGeom>
              <a:avLst/>
              <a:gdLst/>
              <a:ahLst/>
              <a:cxnLst/>
              <a:rect l="l" t="t" r="r" b="b"/>
              <a:pathLst>
                <a:path w="30089" h="28855" extrusionOk="0">
                  <a:moveTo>
                    <a:pt x="3336" y="1"/>
                  </a:moveTo>
                  <a:cubicBezTo>
                    <a:pt x="1501" y="1"/>
                    <a:pt x="0" y="1502"/>
                    <a:pt x="0" y="3337"/>
                  </a:cubicBezTo>
                  <a:lnTo>
                    <a:pt x="0" y="25519"/>
                  </a:lnTo>
                  <a:cubicBezTo>
                    <a:pt x="0" y="27354"/>
                    <a:pt x="1501" y="28855"/>
                    <a:pt x="3336" y="28855"/>
                  </a:cubicBezTo>
                  <a:lnTo>
                    <a:pt x="26753" y="28855"/>
                  </a:lnTo>
                  <a:cubicBezTo>
                    <a:pt x="28587" y="28855"/>
                    <a:pt x="30089" y="27354"/>
                    <a:pt x="30089" y="25519"/>
                  </a:cubicBezTo>
                  <a:lnTo>
                    <a:pt x="30089" y="3337"/>
                  </a:lnTo>
                  <a:cubicBezTo>
                    <a:pt x="30089" y="1502"/>
                    <a:pt x="28587" y="1"/>
                    <a:pt x="267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0"/>
            <p:cNvSpPr/>
            <p:nvPr/>
          </p:nvSpPr>
          <p:spPr>
            <a:xfrm>
              <a:off x="-4368775" y="4337725"/>
              <a:ext cx="752225" cy="721375"/>
            </a:xfrm>
            <a:custGeom>
              <a:avLst/>
              <a:gdLst/>
              <a:ahLst/>
              <a:cxnLst/>
              <a:rect l="l" t="t" r="r" b="b"/>
              <a:pathLst>
                <a:path w="30089" h="28855" extrusionOk="0">
                  <a:moveTo>
                    <a:pt x="3336" y="0"/>
                  </a:moveTo>
                  <a:cubicBezTo>
                    <a:pt x="1501" y="0"/>
                    <a:pt x="0" y="1501"/>
                    <a:pt x="0" y="3336"/>
                  </a:cubicBezTo>
                  <a:lnTo>
                    <a:pt x="0" y="25518"/>
                  </a:lnTo>
                  <a:cubicBezTo>
                    <a:pt x="0" y="27353"/>
                    <a:pt x="1501" y="28854"/>
                    <a:pt x="3336" y="28854"/>
                  </a:cubicBezTo>
                  <a:lnTo>
                    <a:pt x="26753" y="28854"/>
                  </a:lnTo>
                  <a:cubicBezTo>
                    <a:pt x="28587" y="28854"/>
                    <a:pt x="30088" y="27353"/>
                    <a:pt x="30088" y="25518"/>
                  </a:cubicBezTo>
                  <a:lnTo>
                    <a:pt x="30088" y="3336"/>
                  </a:lnTo>
                  <a:cubicBezTo>
                    <a:pt x="30088" y="1501"/>
                    <a:pt x="28587" y="0"/>
                    <a:pt x="26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0"/>
            <p:cNvSpPr/>
            <p:nvPr/>
          </p:nvSpPr>
          <p:spPr>
            <a:xfrm>
              <a:off x="-4308750" y="4382750"/>
              <a:ext cx="632150" cy="632150"/>
            </a:xfrm>
            <a:custGeom>
              <a:avLst/>
              <a:gdLst/>
              <a:ahLst/>
              <a:cxnLst/>
              <a:rect l="l" t="t" r="r" b="b"/>
              <a:pathLst>
                <a:path w="25286" h="25286" extrusionOk="0">
                  <a:moveTo>
                    <a:pt x="12643" y="3703"/>
                  </a:moveTo>
                  <a:cubicBezTo>
                    <a:pt x="17547" y="3703"/>
                    <a:pt x="21550" y="7706"/>
                    <a:pt x="21550" y="12643"/>
                  </a:cubicBezTo>
                  <a:cubicBezTo>
                    <a:pt x="21550" y="17546"/>
                    <a:pt x="17547" y="21549"/>
                    <a:pt x="12643" y="21549"/>
                  </a:cubicBezTo>
                  <a:cubicBezTo>
                    <a:pt x="7706" y="21549"/>
                    <a:pt x="3704" y="17546"/>
                    <a:pt x="3704" y="12643"/>
                  </a:cubicBezTo>
                  <a:cubicBezTo>
                    <a:pt x="3704" y="7706"/>
                    <a:pt x="7706" y="3703"/>
                    <a:pt x="12643" y="3703"/>
                  </a:cubicBezTo>
                  <a:close/>
                  <a:moveTo>
                    <a:pt x="12643" y="0"/>
                  </a:moveTo>
                  <a:cubicBezTo>
                    <a:pt x="5672" y="0"/>
                    <a:pt x="1" y="5671"/>
                    <a:pt x="1" y="12643"/>
                  </a:cubicBezTo>
                  <a:cubicBezTo>
                    <a:pt x="1" y="19614"/>
                    <a:pt x="5672" y="25285"/>
                    <a:pt x="12643" y="25285"/>
                  </a:cubicBezTo>
                  <a:cubicBezTo>
                    <a:pt x="19615" y="25285"/>
                    <a:pt x="25286" y="19614"/>
                    <a:pt x="25286" y="12643"/>
                  </a:cubicBezTo>
                  <a:cubicBezTo>
                    <a:pt x="25286" y="5671"/>
                    <a:pt x="19615" y="0"/>
                    <a:pt x="12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0"/>
            <p:cNvSpPr/>
            <p:nvPr/>
          </p:nvSpPr>
          <p:spPr>
            <a:xfrm>
              <a:off x="-3778350" y="4637100"/>
              <a:ext cx="25" cy="2525"/>
            </a:xfrm>
            <a:custGeom>
              <a:avLst/>
              <a:gdLst/>
              <a:ahLst/>
              <a:cxnLst/>
              <a:rect l="l" t="t" r="r" b="b"/>
              <a:pathLst>
                <a:path w="1" h="101" fill="none" extrusionOk="0">
                  <a:moveTo>
                    <a:pt x="0" y="100"/>
                  </a:moveTo>
                  <a:lnTo>
                    <a:pt x="0" y="0"/>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0"/>
            <p:cNvSpPr/>
            <p:nvPr/>
          </p:nvSpPr>
          <p:spPr>
            <a:xfrm>
              <a:off x="-3782525" y="4627100"/>
              <a:ext cx="1675" cy="1675"/>
            </a:xfrm>
            <a:custGeom>
              <a:avLst/>
              <a:gdLst/>
              <a:ahLst/>
              <a:cxnLst/>
              <a:rect l="l" t="t" r="r" b="b"/>
              <a:pathLst>
                <a:path w="67" h="67" fill="none" extrusionOk="0">
                  <a:moveTo>
                    <a:pt x="67" y="67"/>
                  </a:moveTo>
                  <a:cubicBezTo>
                    <a:pt x="67" y="33"/>
                    <a:pt x="67" y="33"/>
                    <a:pt x="0" y="0"/>
                  </a:cubicBezTo>
                  <a:cubicBezTo>
                    <a:pt x="67" y="33"/>
                    <a:pt x="67" y="67"/>
                    <a:pt x="67" y="67"/>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0"/>
            <p:cNvSpPr/>
            <p:nvPr/>
          </p:nvSpPr>
          <p:spPr>
            <a:xfrm>
              <a:off x="-4092750" y="4603750"/>
              <a:ext cx="416975" cy="411150"/>
            </a:xfrm>
            <a:custGeom>
              <a:avLst/>
              <a:gdLst/>
              <a:ahLst/>
              <a:cxnLst/>
              <a:rect l="l" t="t" r="r" b="b"/>
              <a:pathLst>
                <a:path w="16679" h="16446" extrusionOk="0">
                  <a:moveTo>
                    <a:pt x="16045" y="0"/>
                  </a:moveTo>
                  <a:lnTo>
                    <a:pt x="16045" y="0"/>
                  </a:lnTo>
                  <a:cubicBezTo>
                    <a:pt x="16155" y="359"/>
                    <a:pt x="16253" y="725"/>
                    <a:pt x="16337" y="1096"/>
                  </a:cubicBezTo>
                  <a:lnTo>
                    <a:pt x="16337" y="1096"/>
                  </a:lnTo>
                  <a:cubicBezTo>
                    <a:pt x="16263" y="731"/>
                    <a:pt x="16174" y="369"/>
                    <a:pt x="16045" y="0"/>
                  </a:cubicBezTo>
                  <a:close/>
                  <a:moveTo>
                    <a:pt x="16337" y="1096"/>
                  </a:moveTo>
                  <a:lnTo>
                    <a:pt x="16337" y="1096"/>
                  </a:lnTo>
                  <a:cubicBezTo>
                    <a:pt x="16416" y="1489"/>
                    <a:pt x="16476" y="1886"/>
                    <a:pt x="16546" y="2302"/>
                  </a:cubicBezTo>
                  <a:lnTo>
                    <a:pt x="12976" y="3536"/>
                  </a:lnTo>
                  <a:lnTo>
                    <a:pt x="12976" y="3803"/>
                  </a:lnTo>
                  <a:cubicBezTo>
                    <a:pt x="12976" y="8706"/>
                    <a:pt x="8974" y="12709"/>
                    <a:pt x="4037" y="12709"/>
                  </a:cubicBezTo>
                  <a:cubicBezTo>
                    <a:pt x="2802" y="12709"/>
                    <a:pt x="1568" y="12476"/>
                    <a:pt x="467" y="11975"/>
                  </a:cubicBezTo>
                  <a:lnTo>
                    <a:pt x="0" y="15778"/>
                  </a:lnTo>
                  <a:cubicBezTo>
                    <a:pt x="1235" y="16178"/>
                    <a:pt x="2636" y="16445"/>
                    <a:pt x="4037" y="16445"/>
                  </a:cubicBezTo>
                  <a:cubicBezTo>
                    <a:pt x="11008" y="16445"/>
                    <a:pt x="16679" y="10774"/>
                    <a:pt x="16679" y="3803"/>
                  </a:cubicBezTo>
                  <a:cubicBezTo>
                    <a:pt x="16656" y="2868"/>
                    <a:pt x="16534" y="1965"/>
                    <a:pt x="16337" y="1096"/>
                  </a:cubicBezTo>
                  <a:close/>
                </a:path>
              </a:pathLst>
            </a:custGeom>
            <a:solidFill>
              <a:srgbClr val="35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0"/>
            <p:cNvSpPr/>
            <p:nvPr/>
          </p:nvSpPr>
          <p:spPr>
            <a:xfrm>
              <a:off x="-3785025" y="4616250"/>
              <a:ext cx="850" cy="3350"/>
            </a:xfrm>
            <a:custGeom>
              <a:avLst/>
              <a:gdLst/>
              <a:ahLst/>
              <a:cxnLst/>
              <a:rect l="l" t="t" r="r" b="b"/>
              <a:pathLst>
                <a:path w="34" h="134" fill="none" extrusionOk="0">
                  <a:moveTo>
                    <a:pt x="34" y="134"/>
                  </a:moveTo>
                  <a:cubicBezTo>
                    <a:pt x="34" y="100"/>
                    <a:pt x="0" y="34"/>
                    <a:pt x="0" y="0"/>
                  </a:cubicBezTo>
                  <a:cubicBezTo>
                    <a:pt x="0" y="34"/>
                    <a:pt x="34" y="100"/>
                    <a:pt x="34" y="134"/>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0"/>
            <p:cNvSpPr/>
            <p:nvPr/>
          </p:nvSpPr>
          <p:spPr>
            <a:xfrm>
              <a:off x="-3771700" y="4670450"/>
              <a:ext cx="25" cy="25"/>
            </a:xfrm>
            <a:custGeom>
              <a:avLst/>
              <a:gdLst/>
              <a:ahLst/>
              <a:cxnLst/>
              <a:rect l="l" t="t" r="r" b="b"/>
              <a:pathLst>
                <a:path w="1" h="1" fill="none" extrusionOk="0">
                  <a:moveTo>
                    <a:pt x="1" y="1"/>
                  </a:moveTo>
                  <a:lnTo>
                    <a:pt x="1" y="1"/>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0"/>
            <p:cNvSpPr/>
            <p:nvPr/>
          </p:nvSpPr>
          <p:spPr>
            <a:xfrm>
              <a:off x="-3775025" y="4648775"/>
              <a:ext cx="25" cy="850"/>
            </a:xfrm>
            <a:custGeom>
              <a:avLst/>
              <a:gdLst/>
              <a:ahLst/>
              <a:cxnLst/>
              <a:rect l="l" t="t" r="r" b="b"/>
              <a:pathLst>
                <a:path w="1" h="34" fill="none" extrusionOk="0">
                  <a:moveTo>
                    <a:pt x="1" y="34"/>
                  </a:moveTo>
                  <a:lnTo>
                    <a:pt x="1" y="0"/>
                  </a:ln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0"/>
            <p:cNvSpPr/>
            <p:nvPr/>
          </p:nvSpPr>
          <p:spPr>
            <a:xfrm>
              <a:off x="-3772525" y="4658775"/>
              <a:ext cx="25" cy="1700"/>
            </a:xfrm>
            <a:custGeom>
              <a:avLst/>
              <a:gdLst/>
              <a:ahLst/>
              <a:cxnLst/>
              <a:rect l="l" t="t" r="r" b="b"/>
              <a:pathLst>
                <a:path w="1" h="68" fill="none" extrusionOk="0">
                  <a:moveTo>
                    <a:pt x="1" y="67"/>
                  </a:moveTo>
                  <a:cubicBezTo>
                    <a:pt x="1" y="67"/>
                    <a:pt x="1" y="1"/>
                    <a:pt x="1" y="67"/>
                  </a:cubicBezTo>
                  <a:cubicBezTo>
                    <a:pt x="1" y="1"/>
                    <a:pt x="1" y="67"/>
                    <a:pt x="1" y="67"/>
                  </a:cubicBezTo>
                  <a:close/>
                </a:path>
              </a:pathLst>
            </a:custGeom>
            <a:no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0"/>
            <p:cNvSpPr/>
            <p:nvPr/>
          </p:nvSpPr>
          <p:spPr>
            <a:xfrm>
              <a:off x="-3976825" y="4383575"/>
              <a:ext cx="297725" cy="310250"/>
            </a:xfrm>
            <a:custGeom>
              <a:avLst/>
              <a:gdLst/>
              <a:ahLst/>
              <a:cxnLst/>
              <a:rect l="l" t="t" r="r" b="b"/>
              <a:pathLst>
                <a:path w="11909" h="12410" extrusionOk="0">
                  <a:moveTo>
                    <a:pt x="0" y="1"/>
                  </a:moveTo>
                  <a:lnTo>
                    <a:pt x="0" y="3737"/>
                  </a:lnTo>
                  <a:cubicBezTo>
                    <a:pt x="4537" y="4070"/>
                    <a:pt x="8173" y="7773"/>
                    <a:pt x="8273" y="12410"/>
                  </a:cubicBezTo>
                  <a:lnTo>
                    <a:pt x="11909" y="11142"/>
                  </a:lnTo>
                  <a:cubicBezTo>
                    <a:pt x="11175" y="5071"/>
                    <a:pt x="6171" y="301"/>
                    <a:pt x="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0"/>
            <p:cNvSpPr/>
            <p:nvPr/>
          </p:nvSpPr>
          <p:spPr>
            <a:xfrm>
              <a:off x="-4269550" y="4383575"/>
              <a:ext cx="292750" cy="235200"/>
            </a:xfrm>
            <a:custGeom>
              <a:avLst/>
              <a:gdLst/>
              <a:ahLst/>
              <a:cxnLst/>
              <a:rect l="l" t="t" r="r" b="b"/>
              <a:pathLst>
                <a:path w="11710" h="9408" extrusionOk="0">
                  <a:moveTo>
                    <a:pt x="11075" y="1"/>
                  </a:moveTo>
                  <a:cubicBezTo>
                    <a:pt x="6272" y="1"/>
                    <a:pt x="2102" y="2669"/>
                    <a:pt x="1" y="6605"/>
                  </a:cubicBezTo>
                  <a:lnTo>
                    <a:pt x="2736" y="9407"/>
                  </a:lnTo>
                  <a:cubicBezTo>
                    <a:pt x="4037" y="6072"/>
                    <a:pt x="7273" y="3737"/>
                    <a:pt x="11075" y="3737"/>
                  </a:cubicBezTo>
                  <a:cubicBezTo>
                    <a:pt x="11275" y="3737"/>
                    <a:pt x="11509" y="3737"/>
                    <a:pt x="11709" y="3770"/>
                  </a:cubicBezTo>
                  <a:lnTo>
                    <a:pt x="11709" y="1"/>
                  </a:lnTo>
                  <a:close/>
                </a:path>
              </a:pathLst>
            </a:custGeom>
            <a:solidFill>
              <a:srgbClr val="A6A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0"/>
            <p:cNvSpPr/>
            <p:nvPr/>
          </p:nvSpPr>
          <p:spPr>
            <a:xfrm>
              <a:off x="-4813275" y="4215950"/>
              <a:ext cx="676350" cy="502900"/>
            </a:xfrm>
            <a:custGeom>
              <a:avLst/>
              <a:gdLst/>
              <a:ahLst/>
              <a:cxnLst/>
              <a:rect l="l" t="t" r="r" b="b"/>
              <a:pathLst>
                <a:path w="27054" h="20116" extrusionOk="0">
                  <a:moveTo>
                    <a:pt x="4104" y="1"/>
                  </a:moveTo>
                  <a:cubicBezTo>
                    <a:pt x="1835" y="1"/>
                    <a:pt x="1" y="1836"/>
                    <a:pt x="1" y="4104"/>
                  </a:cubicBezTo>
                  <a:lnTo>
                    <a:pt x="1" y="16012"/>
                  </a:lnTo>
                  <a:cubicBezTo>
                    <a:pt x="1" y="18281"/>
                    <a:pt x="1835" y="20115"/>
                    <a:pt x="4104" y="20115"/>
                  </a:cubicBezTo>
                  <a:lnTo>
                    <a:pt x="22951" y="20115"/>
                  </a:lnTo>
                  <a:cubicBezTo>
                    <a:pt x="25219" y="20115"/>
                    <a:pt x="27054" y="18281"/>
                    <a:pt x="27020" y="16012"/>
                  </a:cubicBezTo>
                  <a:lnTo>
                    <a:pt x="27020" y="4104"/>
                  </a:lnTo>
                  <a:cubicBezTo>
                    <a:pt x="27020" y="1836"/>
                    <a:pt x="25186" y="1"/>
                    <a:pt x="22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0"/>
            <p:cNvSpPr/>
            <p:nvPr/>
          </p:nvSpPr>
          <p:spPr>
            <a:xfrm>
              <a:off x="-4758225" y="4164250"/>
              <a:ext cx="675500" cy="502050"/>
            </a:xfrm>
            <a:custGeom>
              <a:avLst/>
              <a:gdLst/>
              <a:ahLst/>
              <a:cxnLst/>
              <a:rect l="l" t="t" r="r" b="b"/>
              <a:pathLst>
                <a:path w="27020" h="20082" extrusionOk="0">
                  <a:moveTo>
                    <a:pt x="4103" y="1"/>
                  </a:moveTo>
                  <a:cubicBezTo>
                    <a:pt x="1835" y="1"/>
                    <a:pt x="0" y="1835"/>
                    <a:pt x="0" y="4070"/>
                  </a:cubicBezTo>
                  <a:lnTo>
                    <a:pt x="0" y="16012"/>
                  </a:lnTo>
                  <a:cubicBezTo>
                    <a:pt x="0" y="18247"/>
                    <a:pt x="1835" y="20082"/>
                    <a:pt x="4103" y="20082"/>
                  </a:cubicBezTo>
                  <a:lnTo>
                    <a:pt x="22950" y="20082"/>
                  </a:lnTo>
                  <a:cubicBezTo>
                    <a:pt x="25185" y="20082"/>
                    <a:pt x="27020" y="18247"/>
                    <a:pt x="27020" y="16012"/>
                  </a:cubicBezTo>
                  <a:lnTo>
                    <a:pt x="27020" y="4070"/>
                  </a:lnTo>
                  <a:cubicBezTo>
                    <a:pt x="27020" y="1802"/>
                    <a:pt x="25185" y="1"/>
                    <a:pt x="22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0"/>
            <p:cNvSpPr/>
            <p:nvPr/>
          </p:nvSpPr>
          <p:spPr>
            <a:xfrm>
              <a:off x="-4558075" y="4261950"/>
              <a:ext cx="281875" cy="306175"/>
            </a:xfrm>
            <a:custGeom>
              <a:avLst/>
              <a:gdLst/>
              <a:ahLst/>
              <a:cxnLst/>
              <a:rect l="l" t="t" r="r" b="b"/>
              <a:pathLst>
                <a:path w="11275" h="12247" extrusionOk="0">
                  <a:moveTo>
                    <a:pt x="1548" y="0"/>
                  </a:moveTo>
                  <a:cubicBezTo>
                    <a:pt x="739" y="0"/>
                    <a:pt x="0" y="639"/>
                    <a:pt x="0" y="1530"/>
                  </a:cubicBezTo>
                  <a:lnTo>
                    <a:pt x="0" y="10703"/>
                  </a:lnTo>
                  <a:cubicBezTo>
                    <a:pt x="0" y="11591"/>
                    <a:pt x="752" y="12247"/>
                    <a:pt x="1552" y="12247"/>
                  </a:cubicBezTo>
                  <a:cubicBezTo>
                    <a:pt x="1804" y="12247"/>
                    <a:pt x="2062" y="12182"/>
                    <a:pt x="2302" y="12038"/>
                  </a:cubicBezTo>
                  <a:lnTo>
                    <a:pt x="10274" y="7468"/>
                  </a:lnTo>
                  <a:cubicBezTo>
                    <a:pt x="11275" y="6834"/>
                    <a:pt x="11275" y="5366"/>
                    <a:pt x="10274" y="4799"/>
                  </a:cubicBezTo>
                  <a:lnTo>
                    <a:pt x="2302" y="196"/>
                  </a:lnTo>
                  <a:cubicBezTo>
                    <a:pt x="2057" y="62"/>
                    <a:pt x="1799"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0"/>
            <p:cNvSpPr/>
            <p:nvPr/>
          </p:nvSpPr>
          <p:spPr>
            <a:xfrm>
              <a:off x="-2170550" y="2098600"/>
              <a:ext cx="970725" cy="615475"/>
            </a:xfrm>
            <a:custGeom>
              <a:avLst/>
              <a:gdLst/>
              <a:ahLst/>
              <a:cxnLst/>
              <a:rect l="l" t="t" r="r" b="b"/>
              <a:pathLst>
                <a:path w="38829" h="24619" extrusionOk="0">
                  <a:moveTo>
                    <a:pt x="3136" y="1"/>
                  </a:moveTo>
                  <a:cubicBezTo>
                    <a:pt x="1368" y="1"/>
                    <a:pt x="1" y="1435"/>
                    <a:pt x="1" y="3137"/>
                  </a:cubicBezTo>
                  <a:lnTo>
                    <a:pt x="1" y="21483"/>
                  </a:lnTo>
                  <a:cubicBezTo>
                    <a:pt x="1" y="23251"/>
                    <a:pt x="1402" y="24619"/>
                    <a:pt x="3136" y="24619"/>
                  </a:cubicBezTo>
                  <a:lnTo>
                    <a:pt x="35693" y="24619"/>
                  </a:lnTo>
                  <a:cubicBezTo>
                    <a:pt x="37394" y="24619"/>
                    <a:pt x="38828" y="23184"/>
                    <a:pt x="38828" y="21483"/>
                  </a:cubicBezTo>
                  <a:lnTo>
                    <a:pt x="38828" y="3137"/>
                  </a:lnTo>
                  <a:cubicBezTo>
                    <a:pt x="38828" y="1402"/>
                    <a:pt x="37394" y="1"/>
                    <a:pt x="356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0"/>
            <p:cNvSpPr/>
            <p:nvPr/>
          </p:nvSpPr>
          <p:spPr>
            <a:xfrm>
              <a:off x="-2135525" y="2061075"/>
              <a:ext cx="970725" cy="615475"/>
            </a:xfrm>
            <a:custGeom>
              <a:avLst/>
              <a:gdLst/>
              <a:ahLst/>
              <a:cxnLst/>
              <a:rect l="l" t="t" r="r" b="b"/>
              <a:pathLst>
                <a:path w="38829" h="24619" extrusionOk="0">
                  <a:moveTo>
                    <a:pt x="3136" y="1"/>
                  </a:moveTo>
                  <a:cubicBezTo>
                    <a:pt x="1402" y="1"/>
                    <a:pt x="1" y="1435"/>
                    <a:pt x="1" y="3136"/>
                  </a:cubicBezTo>
                  <a:lnTo>
                    <a:pt x="1" y="21483"/>
                  </a:lnTo>
                  <a:cubicBezTo>
                    <a:pt x="1" y="23251"/>
                    <a:pt x="1435" y="24618"/>
                    <a:pt x="3136" y="24618"/>
                  </a:cubicBezTo>
                  <a:lnTo>
                    <a:pt x="35693" y="24618"/>
                  </a:lnTo>
                  <a:cubicBezTo>
                    <a:pt x="37461" y="24618"/>
                    <a:pt x="38828" y="23184"/>
                    <a:pt x="38828" y="21483"/>
                  </a:cubicBezTo>
                  <a:lnTo>
                    <a:pt x="38828" y="3136"/>
                  </a:lnTo>
                  <a:cubicBezTo>
                    <a:pt x="38828" y="1402"/>
                    <a:pt x="37427" y="1"/>
                    <a:pt x="35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0"/>
            <p:cNvSpPr/>
            <p:nvPr/>
          </p:nvSpPr>
          <p:spPr>
            <a:xfrm>
              <a:off x="-2016275" y="2148650"/>
              <a:ext cx="739725" cy="110925"/>
            </a:xfrm>
            <a:custGeom>
              <a:avLst/>
              <a:gdLst/>
              <a:ahLst/>
              <a:cxnLst/>
              <a:rect l="l" t="t" r="r" b="b"/>
              <a:pathLst>
                <a:path w="29589" h="4437" extrusionOk="0">
                  <a:moveTo>
                    <a:pt x="2202" y="0"/>
                  </a:moveTo>
                  <a:cubicBezTo>
                    <a:pt x="1001" y="0"/>
                    <a:pt x="1" y="1001"/>
                    <a:pt x="1" y="2235"/>
                  </a:cubicBezTo>
                  <a:cubicBezTo>
                    <a:pt x="1" y="3436"/>
                    <a:pt x="1001" y="4437"/>
                    <a:pt x="2202" y="4437"/>
                  </a:cubicBezTo>
                  <a:lnTo>
                    <a:pt x="27387" y="4437"/>
                  </a:lnTo>
                  <a:cubicBezTo>
                    <a:pt x="28655" y="4437"/>
                    <a:pt x="29589" y="3436"/>
                    <a:pt x="29589" y="2235"/>
                  </a:cubicBezTo>
                  <a:cubicBezTo>
                    <a:pt x="29589" y="1001"/>
                    <a:pt x="28588" y="0"/>
                    <a:pt x="2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0"/>
            <p:cNvSpPr/>
            <p:nvPr/>
          </p:nvSpPr>
          <p:spPr>
            <a:xfrm>
              <a:off x="-1582625" y="2148650"/>
              <a:ext cx="306075" cy="110925"/>
            </a:xfrm>
            <a:custGeom>
              <a:avLst/>
              <a:gdLst/>
              <a:ahLst/>
              <a:cxnLst/>
              <a:rect l="l" t="t" r="r" b="b"/>
              <a:pathLst>
                <a:path w="12243" h="4437" extrusionOk="0">
                  <a:moveTo>
                    <a:pt x="0" y="0"/>
                  </a:moveTo>
                  <a:lnTo>
                    <a:pt x="0" y="4437"/>
                  </a:lnTo>
                  <a:lnTo>
                    <a:pt x="10041" y="4437"/>
                  </a:lnTo>
                  <a:cubicBezTo>
                    <a:pt x="11242" y="4437"/>
                    <a:pt x="12243" y="3436"/>
                    <a:pt x="12243" y="2235"/>
                  </a:cubicBezTo>
                  <a:cubicBezTo>
                    <a:pt x="12243" y="1001"/>
                    <a:pt x="11309" y="0"/>
                    <a:pt x="100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0"/>
            <p:cNvSpPr/>
            <p:nvPr/>
          </p:nvSpPr>
          <p:spPr>
            <a:xfrm>
              <a:off x="-1640175" y="2147825"/>
              <a:ext cx="112625" cy="112600"/>
            </a:xfrm>
            <a:custGeom>
              <a:avLst/>
              <a:gdLst/>
              <a:ahLst/>
              <a:cxnLst/>
              <a:rect l="l" t="t" r="r" b="b"/>
              <a:pathLst>
                <a:path w="4505" h="4504" extrusionOk="0">
                  <a:moveTo>
                    <a:pt x="2269" y="0"/>
                  </a:moveTo>
                  <a:cubicBezTo>
                    <a:pt x="1002" y="0"/>
                    <a:pt x="1" y="1001"/>
                    <a:pt x="1" y="2268"/>
                  </a:cubicBezTo>
                  <a:cubicBezTo>
                    <a:pt x="1" y="3503"/>
                    <a:pt x="1002" y="4503"/>
                    <a:pt x="2269" y="4503"/>
                  </a:cubicBezTo>
                  <a:cubicBezTo>
                    <a:pt x="3503" y="4503"/>
                    <a:pt x="4504" y="3503"/>
                    <a:pt x="4504" y="2268"/>
                  </a:cubicBezTo>
                  <a:cubicBezTo>
                    <a:pt x="4504" y="1001"/>
                    <a:pt x="3503"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0"/>
            <p:cNvSpPr/>
            <p:nvPr/>
          </p:nvSpPr>
          <p:spPr>
            <a:xfrm>
              <a:off x="-2016275" y="2295425"/>
              <a:ext cx="739725" cy="110925"/>
            </a:xfrm>
            <a:custGeom>
              <a:avLst/>
              <a:gdLst/>
              <a:ahLst/>
              <a:cxnLst/>
              <a:rect l="l" t="t" r="r" b="b"/>
              <a:pathLst>
                <a:path w="29589" h="4437" extrusionOk="0">
                  <a:moveTo>
                    <a:pt x="2202" y="0"/>
                  </a:moveTo>
                  <a:cubicBezTo>
                    <a:pt x="1001" y="0"/>
                    <a:pt x="1" y="1034"/>
                    <a:pt x="1" y="2235"/>
                  </a:cubicBezTo>
                  <a:cubicBezTo>
                    <a:pt x="1" y="3436"/>
                    <a:pt x="1001" y="4437"/>
                    <a:pt x="2202" y="4437"/>
                  </a:cubicBezTo>
                  <a:lnTo>
                    <a:pt x="27387" y="4437"/>
                  </a:lnTo>
                  <a:cubicBezTo>
                    <a:pt x="28655" y="4437"/>
                    <a:pt x="29589" y="3436"/>
                    <a:pt x="29589" y="2235"/>
                  </a:cubicBezTo>
                  <a:cubicBezTo>
                    <a:pt x="29589" y="1034"/>
                    <a:pt x="28588" y="0"/>
                    <a:pt x="27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0"/>
            <p:cNvSpPr/>
            <p:nvPr/>
          </p:nvSpPr>
          <p:spPr>
            <a:xfrm>
              <a:off x="-2016275" y="2443025"/>
              <a:ext cx="739725" cy="110100"/>
            </a:xfrm>
            <a:custGeom>
              <a:avLst/>
              <a:gdLst/>
              <a:ahLst/>
              <a:cxnLst/>
              <a:rect l="l" t="t" r="r" b="b"/>
              <a:pathLst>
                <a:path w="29589" h="4404" extrusionOk="0">
                  <a:moveTo>
                    <a:pt x="2202" y="0"/>
                  </a:moveTo>
                  <a:cubicBezTo>
                    <a:pt x="1001" y="0"/>
                    <a:pt x="1" y="1001"/>
                    <a:pt x="1" y="2202"/>
                  </a:cubicBezTo>
                  <a:cubicBezTo>
                    <a:pt x="1" y="3403"/>
                    <a:pt x="1001" y="4404"/>
                    <a:pt x="2202" y="4404"/>
                  </a:cubicBezTo>
                  <a:lnTo>
                    <a:pt x="27387" y="4404"/>
                  </a:lnTo>
                  <a:cubicBezTo>
                    <a:pt x="28655" y="4404"/>
                    <a:pt x="29589" y="3470"/>
                    <a:pt x="29589" y="2202"/>
                  </a:cubicBezTo>
                  <a:cubicBezTo>
                    <a:pt x="29589" y="1001"/>
                    <a:pt x="28588" y="0"/>
                    <a:pt x="27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0"/>
            <p:cNvSpPr/>
            <p:nvPr/>
          </p:nvSpPr>
          <p:spPr>
            <a:xfrm>
              <a:off x="-1718550" y="2296250"/>
              <a:ext cx="442000" cy="110100"/>
            </a:xfrm>
            <a:custGeom>
              <a:avLst/>
              <a:gdLst/>
              <a:ahLst/>
              <a:cxnLst/>
              <a:rect l="l" t="t" r="r" b="b"/>
              <a:pathLst>
                <a:path w="17680" h="4404" extrusionOk="0">
                  <a:moveTo>
                    <a:pt x="0" y="1"/>
                  </a:moveTo>
                  <a:lnTo>
                    <a:pt x="0" y="4404"/>
                  </a:lnTo>
                  <a:lnTo>
                    <a:pt x="15478" y="4404"/>
                  </a:lnTo>
                  <a:cubicBezTo>
                    <a:pt x="16679" y="4404"/>
                    <a:pt x="17680" y="3403"/>
                    <a:pt x="17680" y="2202"/>
                  </a:cubicBezTo>
                  <a:cubicBezTo>
                    <a:pt x="17680" y="1001"/>
                    <a:pt x="16746" y="1"/>
                    <a:pt x="15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0"/>
            <p:cNvSpPr/>
            <p:nvPr/>
          </p:nvSpPr>
          <p:spPr>
            <a:xfrm>
              <a:off x="-1470875" y="2443850"/>
              <a:ext cx="194325" cy="110950"/>
            </a:xfrm>
            <a:custGeom>
              <a:avLst/>
              <a:gdLst/>
              <a:ahLst/>
              <a:cxnLst/>
              <a:rect l="l" t="t" r="r" b="b"/>
              <a:pathLst>
                <a:path w="7773" h="4438" extrusionOk="0">
                  <a:moveTo>
                    <a:pt x="0" y="1"/>
                  </a:moveTo>
                  <a:lnTo>
                    <a:pt x="0" y="4437"/>
                  </a:lnTo>
                  <a:lnTo>
                    <a:pt x="5571" y="4437"/>
                  </a:lnTo>
                  <a:cubicBezTo>
                    <a:pt x="6772" y="4437"/>
                    <a:pt x="7773" y="3437"/>
                    <a:pt x="7773" y="2202"/>
                  </a:cubicBezTo>
                  <a:cubicBezTo>
                    <a:pt x="7773" y="1002"/>
                    <a:pt x="6839" y="1"/>
                    <a:pt x="5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0"/>
            <p:cNvSpPr/>
            <p:nvPr/>
          </p:nvSpPr>
          <p:spPr>
            <a:xfrm>
              <a:off x="-1774425" y="2294575"/>
              <a:ext cx="112600" cy="112625"/>
            </a:xfrm>
            <a:custGeom>
              <a:avLst/>
              <a:gdLst/>
              <a:ahLst/>
              <a:cxnLst/>
              <a:rect l="l" t="t" r="r" b="b"/>
              <a:pathLst>
                <a:path w="4504" h="4505" extrusionOk="0">
                  <a:moveTo>
                    <a:pt x="2235" y="1"/>
                  </a:moveTo>
                  <a:cubicBezTo>
                    <a:pt x="1001" y="1"/>
                    <a:pt x="0" y="1002"/>
                    <a:pt x="0" y="2269"/>
                  </a:cubicBezTo>
                  <a:cubicBezTo>
                    <a:pt x="0" y="3503"/>
                    <a:pt x="1001" y="4504"/>
                    <a:pt x="2235" y="4504"/>
                  </a:cubicBezTo>
                  <a:cubicBezTo>
                    <a:pt x="3503" y="4504"/>
                    <a:pt x="4504" y="3503"/>
                    <a:pt x="4504" y="2269"/>
                  </a:cubicBezTo>
                  <a:cubicBezTo>
                    <a:pt x="4504" y="1068"/>
                    <a:pt x="3503" y="68"/>
                    <a:pt x="2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0"/>
            <p:cNvSpPr/>
            <p:nvPr/>
          </p:nvSpPr>
          <p:spPr>
            <a:xfrm>
              <a:off x="-1527575" y="2442200"/>
              <a:ext cx="112600" cy="112600"/>
            </a:xfrm>
            <a:custGeom>
              <a:avLst/>
              <a:gdLst/>
              <a:ahLst/>
              <a:cxnLst/>
              <a:rect l="l" t="t" r="r" b="b"/>
              <a:pathLst>
                <a:path w="4504" h="4504" extrusionOk="0">
                  <a:moveTo>
                    <a:pt x="2268" y="0"/>
                  </a:moveTo>
                  <a:cubicBezTo>
                    <a:pt x="1001" y="0"/>
                    <a:pt x="0" y="1001"/>
                    <a:pt x="0" y="2235"/>
                  </a:cubicBezTo>
                  <a:cubicBezTo>
                    <a:pt x="0" y="3503"/>
                    <a:pt x="1001" y="4503"/>
                    <a:pt x="2268" y="4503"/>
                  </a:cubicBezTo>
                  <a:cubicBezTo>
                    <a:pt x="3503" y="4503"/>
                    <a:pt x="4503" y="3503"/>
                    <a:pt x="4503" y="2235"/>
                  </a:cubicBezTo>
                  <a:cubicBezTo>
                    <a:pt x="4503" y="1034"/>
                    <a:pt x="3503" y="33"/>
                    <a:pt x="2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0"/>
            <p:cNvSpPr/>
            <p:nvPr/>
          </p:nvSpPr>
          <p:spPr>
            <a:xfrm>
              <a:off x="-2213075" y="3595525"/>
              <a:ext cx="70900" cy="70900"/>
            </a:xfrm>
            <a:custGeom>
              <a:avLst/>
              <a:gdLst/>
              <a:ahLst/>
              <a:cxnLst/>
              <a:rect l="l" t="t" r="r" b="b"/>
              <a:pathLst>
                <a:path w="2836" h="2836" extrusionOk="0">
                  <a:moveTo>
                    <a:pt x="1401" y="534"/>
                  </a:moveTo>
                  <a:cubicBezTo>
                    <a:pt x="1868" y="534"/>
                    <a:pt x="2269" y="967"/>
                    <a:pt x="2269" y="1434"/>
                  </a:cubicBezTo>
                  <a:cubicBezTo>
                    <a:pt x="2269" y="1902"/>
                    <a:pt x="1868" y="2302"/>
                    <a:pt x="1401" y="2302"/>
                  </a:cubicBezTo>
                  <a:cubicBezTo>
                    <a:pt x="934" y="2302"/>
                    <a:pt x="534" y="1935"/>
                    <a:pt x="534" y="1434"/>
                  </a:cubicBezTo>
                  <a:cubicBezTo>
                    <a:pt x="534" y="967"/>
                    <a:pt x="901" y="534"/>
                    <a:pt x="1401" y="534"/>
                  </a:cubicBezTo>
                  <a:close/>
                  <a:moveTo>
                    <a:pt x="1401" y="0"/>
                  </a:moveTo>
                  <a:cubicBezTo>
                    <a:pt x="601" y="0"/>
                    <a:pt x="0" y="634"/>
                    <a:pt x="0" y="1434"/>
                  </a:cubicBezTo>
                  <a:cubicBezTo>
                    <a:pt x="0" y="2202"/>
                    <a:pt x="601" y="2836"/>
                    <a:pt x="1401" y="2836"/>
                  </a:cubicBezTo>
                  <a:cubicBezTo>
                    <a:pt x="2169" y="2836"/>
                    <a:pt x="2836" y="2202"/>
                    <a:pt x="2836" y="1434"/>
                  </a:cubicBezTo>
                  <a:cubicBezTo>
                    <a:pt x="2836" y="634"/>
                    <a:pt x="2202"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0"/>
            <p:cNvSpPr/>
            <p:nvPr/>
          </p:nvSpPr>
          <p:spPr>
            <a:xfrm>
              <a:off x="-2005425" y="3659725"/>
              <a:ext cx="70075" cy="70075"/>
            </a:xfrm>
            <a:custGeom>
              <a:avLst/>
              <a:gdLst/>
              <a:ahLst/>
              <a:cxnLst/>
              <a:rect l="l" t="t" r="r" b="b"/>
              <a:pathLst>
                <a:path w="2803" h="2803" extrusionOk="0">
                  <a:moveTo>
                    <a:pt x="1401" y="1"/>
                  </a:moveTo>
                  <a:cubicBezTo>
                    <a:pt x="601" y="1"/>
                    <a:pt x="0" y="601"/>
                    <a:pt x="0" y="1402"/>
                  </a:cubicBezTo>
                  <a:cubicBezTo>
                    <a:pt x="0" y="2202"/>
                    <a:pt x="601" y="2803"/>
                    <a:pt x="1401" y="2803"/>
                  </a:cubicBezTo>
                  <a:cubicBezTo>
                    <a:pt x="2202" y="2803"/>
                    <a:pt x="2802" y="2202"/>
                    <a:pt x="2802" y="1402"/>
                  </a:cubicBezTo>
                  <a:cubicBezTo>
                    <a:pt x="2769" y="601"/>
                    <a:pt x="2169"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0"/>
            <p:cNvSpPr/>
            <p:nvPr/>
          </p:nvSpPr>
          <p:spPr>
            <a:xfrm>
              <a:off x="-2108000" y="3371800"/>
              <a:ext cx="145125" cy="158675"/>
            </a:xfrm>
            <a:custGeom>
              <a:avLst/>
              <a:gdLst/>
              <a:ahLst/>
              <a:cxnLst/>
              <a:rect l="l" t="t" r="r" b="b"/>
              <a:pathLst>
                <a:path w="5805" h="6347" extrusionOk="0">
                  <a:moveTo>
                    <a:pt x="685" y="0"/>
                  </a:moveTo>
                  <a:cubicBezTo>
                    <a:pt x="322" y="0"/>
                    <a:pt x="0" y="288"/>
                    <a:pt x="0" y="677"/>
                  </a:cubicBezTo>
                  <a:lnTo>
                    <a:pt x="0" y="5680"/>
                  </a:lnTo>
                  <a:cubicBezTo>
                    <a:pt x="0" y="6078"/>
                    <a:pt x="316" y="6346"/>
                    <a:pt x="656" y="6346"/>
                  </a:cubicBezTo>
                  <a:cubicBezTo>
                    <a:pt x="772" y="6346"/>
                    <a:pt x="891" y="6315"/>
                    <a:pt x="1001" y="6247"/>
                  </a:cubicBezTo>
                  <a:lnTo>
                    <a:pt x="5338" y="3745"/>
                  </a:lnTo>
                  <a:cubicBezTo>
                    <a:pt x="5805" y="3512"/>
                    <a:pt x="5805" y="2878"/>
                    <a:pt x="5338" y="2578"/>
                  </a:cubicBezTo>
                  <a:lnTo>
                    <a:pt x="1001" y="76"/>
                  </a:lnTo>
                  <a:cubicBezTo>
                    <a:pt x="897" y="24"/>
                    <a:pt x="789" y="0"/>
                    <a:pt x="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0"/>
            <p:cNvSpPr/>
            <p:nvPr/>
          </p:nvSpPr>
          <p:spPr>
            <a:xfrm>
              <a:off x="-4436325" y="3096825"/>
              <a:ext cx="377800" cy="575425"/>
            </a:xfrm>
            <a:custGeom>
              <a:avLst/>
              <a:gdLst/>
              <a:ahLst/>
              <a:cxnLst/>
              <a:rect l="l" t="t" r="r" b="b"/>
              <a:pathLst>
                <a:path w="15112" h="23017" extrusionOk="0">
                  <a:moveTo>
                    <a:pt x="15111" y="1"/>
                  </a:moveTo>
                  <a:cubicBezTo>
                    <a:pt x="14858" y="472"/>
                    <a:pt x="14628" y="850"/>
                    <a:pt x="14409" y="1157"/>
                  </a:cubicBezTo>
                  <a:lnTo>
                    <a:pt x="14409" y="1157"/>
                  </a:lnTo>
                  <a:cubicBezTo>
                    <a:pt x="15111" y="837"/>
                    <a:pt x="15111" y="1026"/>
                    <a:pt x="15111" y="1"/>
                  </a:cubicBezTo>
                  <a:close/>
                  <a:moveTo>
                    <a:pt x="14409" y="1157"/>
                  </a:moveTo>
                  <a:cubicBezTo>
                    <a:pt x="14083" y="1306"/>
                    <a:pt x="13607" y="1563"/>
                    <a:pt x="12910" y="2102"/>
                  </a:cubicBezTo>
                  <a:cubicBezTo>
                    <a:pt x="12591" y="2353"/>
                    <a:pt x="12263" y="2592"/>
                    <a:pt x="11930" y="2824"/>
                  </a:cubicBezTo>
                  <a:lnTo>
                    <a:pt x="11930" y="2824"/>
                  </a:lnTo>
                  <a:cubicBezTo>
                    <a:pt x="12975" y="2456"/>
                    <a:pt x="13618" y="2266"/>
                    <a:pt x="14409" y="1157"/>
                  </a:cubicBezTo>
                  <a:close/>
                  <a:moveTo>
                    <a:pt x="11930" y="2824"/>
                  </a:moveTo>
                  <a:lnTo>
                    <a:pt x="11930" y="2824"/>
                  </a:lnTo>
                  <a:cubicBezTo>
                    <a:pt x="11319" y="3039"/>
                    <a:pt x="10570" y="3314"/>
                    <a:pt x="9574" y="3870"/>
                  </a:cubicBezTo>
                  <a:cubicBezTo>
                    <a:pt x="6972" y="5271"/>
                    <a:pt x="4003" y="6205"/>
                    <a:pt x="2102" y="8507"/>
                  </a:cubicBezTo>
                  <a:cubicBezTo>
                    <a:pt x="100" y="10942"/>
                    <a:pt x="0" y="14611"/>
                    <a:pt x="1435" y="17446"/>
                  </a:cubicBezTo>
                  <a:cubicBezTo>
                    <a:pt x="2902" y="20248"/>
                    <a:pt x="5771" y="22216"/>
                    <a:pt x="8840" y="23017"/>
                  </a:cubicBezTo>
                  <a:cubicBezTo>
                    <a:pt x="6105" y="21516"/>
                    <a:pt x="4103" y="18747"/>
                    <a:pt x="3603" y="15678"/>
                  </a:cubicBezTo>
                  <a:cubicBezTo>
                    <a:pt x="3103" y="12610"/>
                    <a:pt x="4070" y="9341"/>
                    <a:pt x="6205" y="7039"/>
                  </a:cubicBezTo>
                  <a:cubicBezTo>
                    <a:pt x="7802" y="5298"/>
                    <a:pt x="9962" y="4193"/>
                    <a:pt x="11930" y="2824"/>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0"/>
            <p:cNvSpPr/>
            <p:nvPr/>
          </p:nvSpPr>
          <p:spPr>
            <a:xfrm>
              <a:off x="-2341500" y="4202625"/>
              <a:ext cx="362775" cy="310300"/>
            </a:xfrm>
            <a:custGeom>
              <a:avLst/>
              <a:gdLst/>
              <a:ahLst/>
              <a:cxnLst/>
              <a:rect l="l" t="t" r="r" b="b"/>
              <a:pathLst>
                <a:path w="14511" h="12412" extrusionOk="0">
                  <a:moveTo>
                    <a:pt x="10174" y="0"/>
                  </a:moveTo>
                  <a:lnTo>
                    <a:pt x="0" y="3569"/>
                  </a:lnTo>
                  <a:lnTo>
                    <a:pt x="4904" y="12176"/>
                  </a:lnTo>
                  <a:cubicBezTo>
                    <a:pt x="4904" y="12176"/>
                    <a:pt x="5880" y="12411"/>
                    <a:pt x="7241" y="12411"/>
                  </a:cubicBezTo>
                  <a:cubicBezTo>
                    <a:pt x="9502" y="12411"/>
                    <a:pt x="12825" y="11762"/>
                    <a:pt x="14511" y="8306"/>
                  </a:cubicBezTo>
                  <a:lnTo>
                    <a:pt x="10174"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0"/>
            <p:cNvSpPr/>
            <p:nvPr/>
          </p:nvSpPr>
          <p:spPr>
            <a:xfrm>
              <a:off x="-2341500" y="4202625"/>
              <a:ext cx="283550" cy="261875"/>
            </a:xfrm>
            <a:custGeom>
              <a:avLst/>
              <a:gdLst/>
              <a:ahLst/>
              <a:cxnLst/>
              <a:rect l="l" t="t" r="r" b="b"/>
              <a:pathLst>
                <a:path w="11342" h="10475" extrusionOk="0">
                  <a:moveTo>
                    <a:pt x="10141" y="0"/>
                  </a:moveTo>
                  <a:lnTo>
                    <a:pt x="0" y="3569"/>
                  </a:lnTo>
                  <a:lnTo>
                    <a:pt x="1668" y="6505"/>
                  </a:lnTo>
                  <a:lnTo>
                    <a:pt x="3903" y="10474"/>
                  </a:lnTo>
                  <a:lnTo>
                    <a:pt x="11342" y="2335"/>
                  </a:lnTo>
                  <a:lnTo>
                    <a:pt x="10141"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0"/>
            <p:cNvSpPr/>
            <p:nvPr/>
          </p:nvSpPr>
          <p:spPr>
            <a:xfrm>
              <a:off x="-2257275" y="4393575"/>
              <a:ext cx="646325" cy="384475"/>
            </a:xfrm>
            <a:custGeom>
              <a:avLst/>
              <a:gdLst/>
              <a:ahLst/>
              <a:cxnLst/>
              <a:rect l="l" t="t" r="r" b="b"/>
              <a:pathLst>
                <a:path w="25853" h="15379" extrusionOk="0">
                  <a:moveTo>
                    <a:pt x="10775" y="1"/>
                  </a:moveTo>
                  <a:lnTo>
                    <a:pt x="534" y="2836"/>
                  </a:lnTo>
                  <a:lnTo>
                    <a:pt x="134" y="8674"/>
                  </a:lnTo>
                  <a:cubicBezTo>
                    <a:pt x="1" y="10709"/>
                    <a:pt x="1468" y="12443"/>
                    <a:pt x="3470" y="12710"/>
                  </a:cubicBezTo>
                  <a:lnTo>
                    <a:pt x="25619" y="15379"/>
                  </a:lnTo>
                  <a:lnTo>
                    <a:pt x="25686" y="14678"/>
                  </a:lnTo>
                  <a:cubicBezTo>
                    <a:pt x="25852" y="12944"/>
                    <a:pt x="24985" y="11342"/>
                    <a:pt x="23484" y="10575"/>
                  </a:cubicBezTo>
                  <a:lnTo>
                    <a:pt x="20682" y="9208"/>
                  </a:lnTo>
                  <a:lnTo>
                    <a:pt x="10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0"/>
            <p:cNvSpPr/>
            <p:nvPr/>
          </p:nvSpPr>
          <p:spPr>
            <a:xfrm>
              <a:off x="-2258100" y="4570375"/>
              <a:ext cx="150950" cy="146800"/>
            </a:xfrm>
            <a:custGeom>
              <a:avLst/>
              <a:gdLst/>
              <a:ahLst/>
              <a:cxnLst/>
              <a:rect l="l" t="t" r="r" b="b"/>
              <a:pathLst>
                <a:path w="6038" h="5872" extrusionOk="0">
                  <a:moveTo>
                    <a:pt x="1254" y="1"/>
                  </a:moveTo>
                  <a:cubicBezTo>
                    <a:pt x="901" y="1"/>
                    <a:pt x="567" y="45"/>
                    <a:pt x="234" y="134"/>
                  </a:cubicBezTo>
                  <a:lnTo>
                    <a:pt x="134" y="1602"/>
                  </a:lnTo>
                  <a:cubicBezTo>
                    <a:pt x="0" y="3603"/>
                    <a:pt x="1468" y="5371"/>
                    <a:pt x="3469" y="5638"/>
                  </a:cubicBezTo>
                  <a:lnTo>
                    <a:pt x="5604" y="5872"/>
                  </a:lnTo>
                  <a:cubicBezTo>
                    <a:pt x="5671" y="5638"/>
                    <a:pt x="5704" y="5371"/>
                    <a:pt x="5738" y="5104"/>
                  </a:cubicBezTo>
                  <a:cubicBezTo>
                    <a:pt x="6038" y="2603"/>
                    <a:pt x="4303" y="334"/>
                    <a:pt x="1801" y="34"/>
                  </a:cubicBezTo>
                  <a:cubicBezTo>
                    <a:pt x="1612" y="12"/>
                    <a:pt x="1431" y="1"/>
                    <a:pt x="1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0"/>
            <p:cNvSpPr/>
            <p:nvPr/>
          </p:nvSpPr>
          <p:spPr>
            <a:xfrm>
              <a:off x="-1898675" y="4554525"/>
              <a:ext cx="137625" cy="119275"/>
            </a:xfrm>
            <a:custGeom>
              <a:avLst/>
              <a:gdLst/>
              <a:ahLst/>
              <a:cxnLst/>
              <a:rect l="l" t="t" r="r" b="b"/>
              <a:pathLst>
                <a:path w="5505" h="4771" extrusionOk="0">
                  <a:moveTo>
                    <a:pt x="3369" y="1"/>
                  </a:moveTo>
                  <a:lnTo>
                    <a:pt x="0" y="2469"/>
                  </a:lnTo>
                  <a:lnTo>
                    <a:pt x="1668" y="4771"/>
                  </a:lnTo>
                  <a:lnTo>
                    <a:pt x="5504" y="1969"/>
                  </a:lnTo>
                  <a:lnTo>
                    <a:pt x="33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0"/>
            <p:cNvSpPr/>
            <p:nvPr/>
          </p:nvSpPr>
          <p:spPr>
            <a:xfrm>
              <a:off x="-1983750" y="4481150"/>
              <a:ext cx="143475" cy="122600"/>
            </a:xfrm>
            <a:custGeom>
              <a:avLst/>
              <a:gdLst/>
              <a:ahLst/>
              <a:cxnLst/>
              <a:rect l="l" t="t" r="r" b="b"/>
              <a:pathLst>
                <a:path w="5739" h="4904" extrusionOk="0">
                  <a:moveTo>
                    <a:pt x="3603" y="0"/>
                  </a:moveTo>
                  <a:lnTo>
                    <a:pt x="1" y="2602"/>
                  </a:lnTo>
                  <a:lnTo>
                    <a:pt x="1669" y="4904"/>
                  </a:lnTo>
                  <a:lnTo>
                    <a:pt x="5738" y="1935"/>
                  </a:lnTo>
                  <a:lnTo>
                    <a:pt x="3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0"/>
            <p:cNvSpPr/>
            <p:nvPr/>
          </p:nvSpPr>
          <p:spPr>
            <a:xfrm>
              <a:off x="-3740825" y="2355700"/>
              <a:ext cx="1056600" cy="1254025"/>
            </a:xfrm>
            <a:custGeom>
              <a:avLst/>
              <a:gdLst/>
              <a:ahLst/>
              <a:cxnLst/>
              <a:rect l="l" t="t" r="r" b="b"/>
              <a:pathLst>
                <a:path w="42264" h="50161" extrusionOk="0">
                  <a:moveTo>
                    <a:pt x="11780" y="0"/>
                  </a:moveTo>
                  <a:cubicBezTo>
                    <a:pt x="10157" y="0"/>
                    <a:pt x="8501" y="433"/>
                    <a:pt x="7072" y="1259"/>
                  </a:cubicBezTo>
                  <a:cubicBezTo>
                    <a:pt x="4003" y="2893"/>
                    <a:pt x="1935" y="5995"/>
                    <a:pt x="968" y="9331"/>
                  </a:cubicBezTo>
                  <a:cubicBezTo>
                    <a:pt x="0" y="12600"/>
                    <a:pt x="67" y="16169"/>
                    <a:pt x="501" y="19572"/>
                  </a:cubicBezTo>
                  <a:cubicBezTo>
                    <a:pt x="1468" y="26944"/>
                    <a:pt x="4403" y="34182"/>
                    <a:pt x="9307" y="39786"/>
                  </a:cubicBezTo>
                  <a:cubicBezTo>
                    <a:pt x="14177" y="45390"/>
                    <a:pt x="21149" y="49360"/>
                    <a:pt x="28587" y="50060"/>
                  </a:cubicBezTo>
                  <a:cubicBezTo>
                    <a:pt x="29253" y="50125"/>
                    <a:pt x="29930" y="50161"/>
                    <a:pt x="30608" y="50161"/>
                  </a:cubicBezTo>
                  <a:cubicBezTo>
                    <a:pt x="33431" y="50161"/>
                    <a:pt x="36276" y="49540"/>
                    <a:pt x="38428" y="47792"/>
                  </a:cubicBezTo>
                  <a:cubicBezTo>
                    <a:pt x="41096" y="45624"/>
                    <a:pt x="42264" y="41354"/>
                    <a:pt x="40129" y="38619"/>
                  </a:cubicBezTo>
                  <a:cubicBezTo>
                    <a:pt x="38528" y="36550"/>
                    <a:pt x="35359" y="35550"/>
                    <a:pt x="34925" y="32948"/>
                  </a:cubicBezTo>
                  <a:cubicBezTo>
                    <a:pt x="34592" y="30913"/>
                    <a:pt x="36126" y="29112"/>
                    <a:pt x="36660" y="27177"/>
                  </a:cubicBezTo>
                  <a:cubicBezTo>
                    <a:pt x="37494" y="24242"/>
                    <a:pt x="35792" y="20773"/>
                    <a:pt x="32957" y="19705"/>
                  </a:cubicBezTo>
                  <a:cubicBezTo>
                    <a:pt x="30755" y="18838"/>
                    <a:pt x="28254" y="19271"/>
                    <a:pt x="25919" y="18838"/>
                  </a:cubicBezTo>
                  <a:cubicBezTo>
                    <a:pt x="22416" y="18137"/>
                    <a:pt x="19614" y="15335"/>
                    <a:pt x="18180" y="12066"/>
                  </a:cubicBezTo>
                  <a:cubicBezTo>
                    <a:pt x="16745" y="8831"/>
                    <a:pt x="16512" y="5161"/>
                    <a:pt x="16679" y="1625"/>
                  </a:cubicBezTo>
                  <a:cubicBezTo>
                    <a:pt x="15315" y="524"/>
                    <a:pt x="13568" y="0"/>
                    <a:pt x="11780"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0"/>
            <p:cNvSpPr/>
            <p:nvPr/>
          </p:nvSpPr>
          <p:spPr>
            <a:xfrm>
              <a:off x="-3544850" y="2422175"/>
              <a:ext cx="820600" cy="1146675"/>
            </a:xfrm>
            <a:custGeom>
              <a:avLst/>
              <a:gdLst/>
              <a:ahLst/>
              <a:cxnLst/>
              <a:rect l="l" t="t" r="r" b="b"/>
              <a:pathLst>
                <a:path w="32824" h="45867" extrusionOk="0">
                  <a:moveTo>
                    <a:pt x="5971" y="1"/>
                  </a:moveTo>
                  <a:lnTo>
                    <a:pt x="0" y="2302"/>
                  </a:lnTo>
                  <a:lnTo>
                    <a:pt x="1234" y="36827"/>
                  </a:lnTo>
                  <a:cubicBezTo>
                    <a:pt x="1301" y="36894"/>
                    <a:pt x="1334" y="36994"/>
                    <a:pt x="1434" y="37060"/>
                  </a:cubicBezTo>
                  <a:cubicBezTo>
                    <a:pt x="4904" y="41030"/>
                    <a:pt x="9340" y="44099"/>
                    <a:pt x="14244" y="45867"/>
                  </a:cubicBezTo>
                  <a:cubicBezTo>
                    <a:pt x="20915" y="44866"/>
                    <a:pt x="28454" y="43732"/>
                    <a:pt x="32290" y="42931"/>
                  </a:cubicBezTo>
                  <a:cubicBezTo>
                    <a:pt x="32523" y="42698"/>
                    <a:pt x="32690" y="42364"/>
                    <a:pt x="32824" y="42031"/>
                  </a:cubicBezTo>
                  <a:cubicBezTo>
                    <a:pt x="26686" y="41097"/>
                    <a:pt x="23484" y="34492"/>
                    <a:pt x="24284" y="31023"/>
                  </a:cubicBezTo>
                  <a:cubicBezTo>
                    <a:pt x="25118" y="27353"/>
                    <a:pt x="27520" y="21483"/>
                    <a:pt x="18180" y="20048"/>
                  </a:cubicBezTo>
                  <a:cubicBezTo>
                    <a:pt x="8840" y="18647"/>
                    <a:pt x="5971" y="1"/>
                    <a:pt x="5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0"/>
            <p:cNvSpPr/>
            <p:nvPr/>
          </p:nvSpPr>
          <p:spPr>
            <a:xfrm>
              <a:off x="-4334600" y="2355500"/>
              <a:ext cx="930700" cy="1483050"/>
            </a:xfrm>
            <a:custGeom>
              <a:avLst/>
              <a:gdLst/>
              <a:ahLst/>
              <a:cxnLst/>
              <a:rect l="l" t="t" r="r" b="b"/>
              <a:pathLst>
                <a:path w="37228" h="59322" extrusionOk="0">
                  <a:moveTo>
                    <a:pt x="16025" y="0"/>
                  </a:moveTo>
                  <a:cubicBezTo>
                    <a:pt x="15004" y="0"/>
                    <a:pt x="13932" y="105"/>
                    <a:pt x="12810" y="333"/>
                  </a:cubicBezTo>
                  <a:cubicBezTo>
                    <a:pt x="13744" y="4135"/>
                    <a:pt x="14545" y="8872"/>
                    <a:pt x="12310" y="12074"/>
                  </a:cubicBezTo>
                  <a:cubicBezTo>
                    <a:pt x="10742" y="14309"/>
                    <a:pt x="8040" y="15377"/>
                    <a:pt x="5805" y="16878"/>
                  </a:cubicBezTo>
                  <a:cubicBezTo>
                    <a:pt x="3537" y="18379"/>
                    <a:pt x="1402" y="20914"/>
                    <a:pt x="2136" y="23549"/>
                  </a:cubicBezTo>
                  <a:cubicBezTo>
                    <a:pt x="2903" y="26518"/>
                    <a:pt x="6872" y="28052"/>
                    <a:pt x="6973" y="31088"/>
                  </a:cubicBezTo>
                  <a:cubicBezTo>
                    <a:pt x="7039" y="33423"/>
                    <a:pt x="4804" y="35057"/>
                    <a:pt x="3303" y="36892"/>
                  </a:cubicBezTo>
                  <a:cubicBezTo>
                    <a:pt x="1" y="40895"/>
                    <a:pt x="368" y="47066"/>
                    <a:pt x="3303" y="51336"/>
                  </a:cubicBezTo>
                  <a:cubicBezTo>
                    <a:pt x="6205" y="55572"/>
                    <a:pt x="11209" y="58041"/>
                    <a:pt x="16313" y="58941"/>
                  </a:cubicBezTo>
                  <a:cubicBezTo>
                    <a:pt x="17630" y="59185"/>
                    <a:pt x="18987" y="59322"/>
                    <a:pt x="20339" y="59322"/>
                  </a:cubicBezTo>
                  <a:cubicBezTo>
                    <a:pt x="23061" y="59322"/>
                    <a:pt x="25759" y="58766"/>
                    <a:pt x="28054" y="57407"/>
                  </a:cubicBezTo>
                  <a:cubicBezTo>
                    <a:pt x="33125" y="54405"/>
                    <a:pt x="35226" y="48167"/>
                    <a:pt x="35993" y="42329"/>
                  </a:cubicBezTo>
                  <a:cubicBezTo>
                    <a:pt x="37227" y="32155"/>
                    <a:pt x="35460" y="21681"/>
                    <a:pt x="31290" y="12341"/>
                  </a:cubicBezTo>
                  <a:cubicBezTo>
                    <a:pt x="29722" y="8905"/>
                    <a:pt x="27854" y="5536"/>
                    <a:pt x="24885" y="3168"/>
                  </a:cubicBezTo>
                  <a:cubicBezTo>
                    <a:pt x="22621" y="1320"/>
                    <a:pt x="19647" y="0"/>
                    <a:pt x="16025"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0"/>
            <p:cNvSpPr/>
            <p:nvPr/>
          </p:nvSpPr>
          <p:spPr>
            <a:xfrm>
              <a:off x="-4438000" y="2585625"/>
              <a:ext cx="1400200" cy="1772125"/>
            </a:xfrm>
            <a:custGeom>
              <a:avLst/>
              <a:gdLst/>
              <a:ahLst/>
              <a:cxnLst/>
              <a:rect l="l" t="t" r="r" b="b"/>
              <a:pathLst>
                <a:path w="56008" h="70885" extrusionOk="0">
                  <a:moveTo>
                    <a:pt x="10341" y="24351"/>
                  </a:moveTo>
                  <a:lnTo>
                    <a:pt x="10341" y="24351"/>
                  </a:lnTo>
                  <a:cubicBezTo>
                    <a:pt x="9507" y="25519"/>
                    <a:pt x="8340" y="26553"/>
                    <a:pt x="7473" y="27654"/>
                  </a:cubicBezTo>
                  <a:cubicBezTo>
                    <a:pt x="4170" y="31657"/>
                    <a:pt x="4537" y="37828"/>
                    <a:pt x="7473" y="42064"/>
                  </a:cubicBezTo>
                  <a:cubicBezTo>
                    <a:pt x="7639" y="42331"/>
                    <a:pt x="7840" y="42564"/>
                    <a:pt x="8040" y="42831"/>
                  </a:cubicBezTo>
                  <a:cubicBezTo>
                    <a:pt x="5805" y="41230"/>
                    <a:pt x="4170" y="38795"/>
                    <a:pt x="3770" y="36060"/>
                  </a:cubicBezTo>
                  <a:cubicBezTo>
                    <a:pt x="3270" y="33024"/>
                    <a:pt x="4237" y="29722"/>
                    <a:pt x="6338" y="27454"/>
                  </a:cubicBezTo>
                  <a:cubicBezTo>
                    <a:pt x="7506" y="26186"/>
                    <a:pt x="8940" y="25285"/>
                    <a:pt x="10341" y="24351"/>
                  </a:cubicBezTo>
                  <a:close/>
                  <a:moveTo>
                    <a:pt x="17647" y="1"/>
                  </a:moveTo>
                  <a:cubicBezTo>
                    <a:pt x="17446" y="1035"/>
                    <a:pt x="17013" y="2002"/>
                    <a:pt x="16446" y="2869"/>
                  </a:cubicBezTo>
                  <a:cubicBezTo>
                    <a:pt x="14911" y="5104"/>
                    <a:pt x="12176" y="6172"/>
                    <a:pt x="9941" y="7673"/>
                  </a:cubicBezTo>
                  <a:cubicBezTo>
                    <a:pt x="7673" y="9174"/>
                    <a:pt x="5571" y="11709"/>
                    <a:pt x="6272" y="14344"/>
                  </a:cubicBezTo>
                  <a:cubicBezTo>
                    <a:pt x="7072" y="17313"/>
                    <a:pt x="11008" y="18847"/>
                    <a:pt x="11109" y="21883"/>
                  </a:cubicBezTo>
                  <a:cubicBezTo>
                    <a:pt x="11142" y="22617"/>
                    <a:pt x="10942" y="23217"/>
                    <a:pt x="10608" y="23851"/>
                  </a:cubicBezTo>
                  <a:cubicBezTo>
                    <a:pt x="10308" y="23984"/>
                    <a:pt x="9974" y="24151"/>
                    <a:pt x="9607" y="24351"/>
                  </a:cubicBezTo>
                  <a:cubicBezTo>
                    <a:pt x="7006" y="25786"/>
                    <a:pt x="4003" y="26686"/>
                    <a:pt x="2135" y="28988"/>
                  </a:cubicBezTo>
                  <a:cubicBezTo>
                    <a:pt x="134" y="31456"/>
                    <a:pt x="1" y="35126"/>
                    <a:pt x="1468" y="37961"/>
                  </a:cubicBezTo>
                  <a:cubicBezTo>
                    <a:pt x="2836" y="40563"/>
                    <a:pt x="5438" y="42464"/>
                    <a:pt x="8273" y="43332"/>
                  </a:cubicBezTo>
                  <a:cubicBezTo>
                    <a:pt x="9441" y="44733"/>
                    <a:pt x="10842" y="45900"/>
                    <a:pt x="12443" y="46867"/>
                  </a:cubicBezTo>
                  <a:cubicBezTo>
                    <a:pt x="12510" y="46901"/>
                    <a:pt x="12576" y="46968"/>
                    <a:pt x="12643" y="47001"/>
                  </a:cubicBezTo>
                  <a:cubicBezTo>
                    <a:pt x="12910" y="47168"/>
                    <a:pt x="13143" y="47301"/>
                    <a:pt x="13444" y="47468"/>
                  </a:cubicBezTo>
                  <a:lnTo>
                    <a:pt x="13677" y="47568"/>
                  </a:lnTo>
                  <a:cubicBezTo>
                    <a:pt x="13977" y="47701"/>
                    <a:pt x="14244" y="47868"/>
                    <a:pt x="14511" y="48002"/>
                  </a:cubicBezTo>
                  <a:cubicBezTo>
                    <a:pt x="14578" y="48035"/>
                    <a:pt x="14644" y="48035"/>
                    <a:pt x="14678" y="48068"/>
                  </a:cubicBezTo>
                  <a:cubicBezTo>
                    <a:pt x="15345" y="48369"/>
                    <a:pt x="16079" y="48669"/>
                    <a:pt x="16813" y="48902"/>
                  </a:cubicBezTo>
                  <a:cubicBezTo>
                    <a:pt x="16913" y="48969"/>
                    <a:pt x="17013" y="49002"/>
                    <a:pt x="17113" y="49002"/>
                  </a:cubicBezTo>
                  <a:cubicBezTo>
                    <a:pt x="17346" y="49069"/>
                    <a:pt x="17613" y="49169"/>
                    <a:pt x="17913" y="49236"/>
                  </a:cubicBezTo>
                  <a:cubicBezTo>
                    <a:pt x="18013" y="49303"/>
                    <a:pt x="18147" y="49336"/>
                    <a:pt x="18247" y="49336"/>
                  </a:cubicBezTo>
                  <a:cubicBezTo>
                    <a:pt x="18480" y="49403"/>
                    <a:pt x="18747" y="49469"/>
                    <a:pt x="18981" y="49536"/>
                  </a:cubicBezTo>
                  <a:cubicBezTo>
                    <a:pt x="19114" y="49569"/>
                    <a:pt x="19181" y="49569"/>
                    <a:pt x="19314" y="49636"/>
                  </a:cubicBezTo>
                  <a:cubicBezTo>
                    <a:pt x="19681" y="49703"/>
                    <a:pt x="20015" y="49803"/>
                    <a:pt x="20415" y="49836"/>
                  </a:cubicBezTo>
                  <a:cubicBezTo>
                    <a:pt x="21734" y="50100"/>
                    <a:pt x="23105" y="50209"/>
                    <a:pt x="24459" y="50209"/>
                  </a:cubicBezTo>
                  <a:cubicBezTo>
                    <a:pt x="24646" y="50209"/>
                    <a:pt x="24832" y="50207"/>
                    <a:pt x="25018" y="50203"/>
                  </a:cubicBezTo>
                  <a:lnTo>
                    <a:pt x="27320" y="53506"/>
                  </a:lnTo>
                  <a:lnTo>
                    <a:pt x="27253" y="58876"/>
                  </a:lnTo>
                  <a:lnTo>
                    <a:pt x="28754" y="61511"/>
                  </a:lnTo>
                  <a:cubicBezTo>
                    <a:pt x="29031" y="62014"/>
                    <a:pt x="29080" y="62365"/>
                    <a:pt x="29387" y="62365"/>
                  </a:cubicBezTo>
                  <a:cubicBezTo>
                    <a:pt x="29488" y="62365"/>
                    <a:pt x="29616" y="62327"/>
                    <a:pt x="29789" y="62245"/>
                  </a:cubicBezTo>
                  <a:cubicBezTo>
                    <a:pt x="30322" y="62012"/>
                    <a:pt x="30656" y="61478"/>
                    <a:pt x="30656" y="60877"/>
                  </a:cubicBezTo>
                  <a:lnTo>
                    <a:pt x="30522" y="56541"/>
                  </a:lnTo>
                  <a:lnTo>
                    <a:pt x="33424" y="59143"/>
                  </a:lnTo>
                  <a:lnTo>
                    <a:pt x="35259" y="63479"/>
                  </a:lnTo>
                  <a:cubicBezTo>
                    <a:pt x="35520" y="64080"/>
                    <a:pt x="36128" y="64476"/>
                    <a:pt x="36780" y="64476"/>
                  </a:cubicBezTo>
                  <a:cubicBezTo>
                    <a:pt x="36961" y="64476"/>
                    <a:pt x="37146" y="64445"/>
                    <a:pt x="37327" y="64380"/>
                  </a:cubicBezTo>
                  <a:cubicBezTo>
                    <a:pt x="37861" y="64180"/>
                    <a:pt x="38295" y="63713"/>
                    <a:pt x="38428" y="63146"/>
                  </a:cubicBezTo>
                  <a:lnTo>
                    <a:pt x="38495" y="63146"/>
                  </a:lnTo>
                  <a:cubicBezTo>
                    <a:pt x="38528" y="63146"/>
                    <a:pt x="38528" y="63079"/>
                    <a:pt x="38595" y="63079"/>
                  </a:cubicBezTo>
                  <a:lnTo>
                    <a:pt x="38828" y="63379"/>
                  </a:lnTo>
                  <a:cubicBezTo>
                    <a:pt x="39059" y="63661"/>
                    <a:pt x="39389" y="63825"/>
                    <a:pt x="39726" y="63825"/>
                  </a:cubicBezTo>
                  <a:cubicBezTo>
                    <a:pt x="39827" y="63825"/>
                    <a:pt x="39929" y="63810"/>
                    <a:pt x="40029" y="63780"/>
                  </a:cubicBezTo>
                  <a:cubicBezTo>
                    <a:pt x="40763" y="63613"/>
                    <a:pt x="41163" y="62879"/>
                    <a:pt x="40930" y="62178"/>
                  </a:cubicBezTo>
                  <a:lnTo>
                    <a:pt x="40496" y="61078"/>
                  </a:lnTo>
                  <a:lnTo>
                    <a:pt x="40496" y="61078"/>
                  </a:lnTo>
                  <a:cubicBezTo>
                    <a:pt x="41097" y="61511"/>
                    <a:pt x="41764" y="61878"/>
                    <a:pt x="42364" y="62212"/>
                  </a:cubicBezTo>
                  <a:lnTo>
                    <a:pt x="54473" y="68450"/>
                  </a:lnTo>
                  <a:lnTo>
                    <a:pt x="56007" y="70885"/>
                  </a:lnTo>
                  <a:cubicBezTo>
                    <a:pt x="53784" y="48580"/>
                    <a:pt x="46000" y="44375"/>
                    <a:pt x="37701" y="44375"/>
                  </a:cubicBezTo>
                  <a:cubicBezTo>
                    <a:pt x="32676" y="44375"/>
                    <a:pt x="27462" y="45917"/>
                    <a:pt x="23179" y="45917"/>
                  </a:cubicBezTo>
                  <a:cubicBezTo>
                    <a:pt x="21375" y="45917"/>
                    <a:pt x="19737" y="45643"/>
                    <a:pt x="18347" y="44866"/>
                  </a:cubicBezTo>
                  <a:cubicBezTo>
                    <a:pt x="8106" y="39162"/>
                    <a:pt x="14978" y="26386"/>
                    <a:pt x="19048" y="14845"/>
                  </a:cubicBezTo>
                  <a:cubicBezTo>
                    <a:pt x="22483" y="5304"/>
                    <a:pt x="18981" y="1168"/>
                    <a:pt x="17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0"/>
            <p:cNvSpPr/>
            <p:nvPr/>
          </p:nvSpPr>
          <p:spPr>
            <a:xfrm>
              <a:off x="-4301225" y="2467200"/>
              <a:ext cx="897325" cy="1370150"/>
            </a:xfrm>
            <a:custGeom>
              <a:avLst/>
              <a:gdLst/>
              <a:ahLst/>
              <a:cxnLst/>
              <a:rect l="l" t="t" r="r" b="b"/>
              <a:pathLst>
                <a:path w="35893" h="54806" extrusionOk="0">
                  <a:moveTo>
                    <a:pt x="25018" y="1"/>
                  </a:moveTo>
                  <a:lnTo>
                    <a:pt x="16846" y="1268"/>
                  </a:lnTo>
                  <a:cubicBezTo>
                    <a:pt x="16846" y="1268"/>
                    <a:pt x="16178" y="7940"/>
                    <a:pt x="10841" y="14344"/>
                  </a:cubicBezTo>
                  <a:cubicBezTo>
                    <a:pt x="7139" y="18781"/>
                    <a:pt x="12676" y="25019"/>
                    <a:pt x="10508" y="26753"/>
                  </a:cubicBezTo>
                  <a:cubicBezTo>
                    <a:pt x="3669" y="32224"/>
                    <a:pt x="0" y="37428"/>
                    <a:pt x="6138" y="50904"/>
                  </a:cubicBezTo>
                  <a:cubicBezTo>
                    <a:pt x="8740" y="52739"/>
                    <a:pt x="11842" y="53873"/>
                    <a:pt x="15011" y="54440"/>
                  </a:cubicBezTo>
                  <a:cubicBezTo>
                    <a:pt x="16328" y="54672"/>
                    <a:pt x="17685" y="54806"/>
                    <a:pt x="19037" y="54806"/>
                  </a:cubicBezTo>
                  <a:cubicBezTo>
                    <a:pt x="21759" y="54806"/>
                    <a:pt x="24457" y="54265"/>
                    <a:pt x="26753" y="52905"/>
                  </a:cubicBezTo>
                  <a:cubicBezTo>
                    <a:pt x="31756" y="49903"/>
                    <a:pt x="33891" y="43632"/>
                    <a:pt x="34658" y="37795"/>
                  </a:cubicBezTo>
                  <a:cubicBezTo>
                    <a:pt x="35892" y="27621"/>
                    <a:pt x="34091" y="17180"/>
                    <a:pt x="29922" y="7840"/>
                  </a:cubicBezTo>
                  <a:cubicBezTo>
                    <a:pt x="28687" y="5004"/>
                    <a:pt x="27153" y="2202"/>
                    <a:pt x="25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0"/>
            <p:cNvSpPr/>
            <p:nvPr/>
          </p:nvSpPr>
          <p:spPr>
            <a:xfrm>
              <a:off x="-3451450" y="2840550"/>
              <a:ext cx="557075" cy="591550"/>
            </a:xfrm>
            <a:custGeom>
              <a:avLst/>
              <a:gdLst/>
              <a:ahLst/>
              <a:cxnLst/>
              <a:rect l="l" t="t" r="r" b="b"/>
              <a:pathLst>
                <a:path w="22283" h="23662" extrusionOk="0">
                  <a:moveTo>
                    <a:pt x="6219" y="0"/>
                  </a:moveTo>
                  <a:cubicBezTo>
                    <a:pt x="5188" y="0"/>
                    <a:pt x="4146" y="308"/>
                    <a:pt x="3236" y="945"/>
                  </a:cubicBezTo>
                  <a:lnTo>
                    <a:pt x="2869" y="1178"/>
                  </a:lnTo>
                  <a:cubicBezTo>
                    <a:pt x="534" y="2846"/>
                    <a:pt x="0" y="6049"/>
                    <a:pt x="1601" y="8384"/>
                  </a:cubicBezTo>
                  <a:lnTo>
                    <a:pt x="15111" y="23661"/>
                  </a:lnTo>
                  <a:lnTo>
                    <a:pt x="22283" y="16323"/>
                  </a:lnTo>
                  <a:lnTo>
                    <a:pt x="10441" y="2179"/>
                  </a:lnTo>
                  <a:cubicBezTo>
                    <a:pt x="9423" y="754"/>
                    <a:pt x="7834" y="0"/>
                    <a:pt x="6219" y="0"/>
                  </a:cubicBezTo>
                  <a:close/>
                </a:path>
              </a:pathLst>
            </a:custGeom>
            <a:solidFill>
              <a:srgbClr val="E8A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0"/>
            <p:cNvSpPr/>
            <p:nvPr/>
          </p:nvSpPr>
          <p:spPr>
            <a:xfrm>
              <a:off x="-3151250" y="2876675"/>
              <a:ext cx="484550" cy="555425"/>
            </a:xfrm>
            <a:custGeom>
              <a:avLst/>
              <a:gdLst/>
              <a:ahLst/>
              <a:cxnLst/>
              <a:rect l="l" t="t" r="r" b="b"/>
              <a:pathLst>
                <a:path w="19382" h="22217" extrusionOk="0">
                  <a:moveTo>
                    <a:pt x="16012" y="0"/>
                  </a:moveTo>
                  <a:lnTo>
                    <a:pt x="1" y="12543"/>
                  </a:lnTo>
                  <a:lnTo>
                    <a:pt x="3103" y="22216"/>
                  </a:lnTo>
                  <a:lnTo>
                    <a:pt x="19381" y="5571"/>
                  </a:lnTo>
                  <a:lnTo>
                    <a:pt x="16012"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0"/>
            <p:cNvSpPr/>
            <p:nvPr/>
          </p:nvSpPr>
          <p:spPr>
            <a:xfrm>
              <a:off x="-3540700" y="2812150"/>
              <a:ext cx="481200" cy="345575"/>
            </a:xfrm>
            <a:custGeom>
              <a:avLst/>
              <a:gdLst/>
              <a:ahLst/>
              <a:cxnLst/>
              <a:rect l="l" t="t" r="r" b="b"/>
              <a:pathLst>
                <a:path w="19248" h="13823" extrusionOk="0">
                  <a:moveTo>
                    <a:pt x="8611" y="0"/>
                  </a:moveTo>
                  <a:cubicBezTo>
                    <a:pt x="7239" y="0"/>
                    <a:pt x="5880" y="534"/>
                    <a:pt x="4638" y="1881"/>
                  </a:cubicBezTo>
                  <a:cubicBezTo>
                    <a:pt x="4604" y="1881"/>
                    <a:pt x="1" y="7285"/>
                    <a:pt x="9941" y="13823"/>
                  </a:cubicBezTo>
                  <a:lnTo>
                    <a:pt x="19248" y="7718"/>
                  </a:lnTo>
                  <a:cubicBezTo>
                    <a:pt x="19248" y="7718"/>
                    <a:pt x="13831" y="0"/>
                    <a:pt x="8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0"/>
            <p:cNvSpPr/>
            <p:nvPr/>
          </p:nvSpPr>
          <p:spPr>
            <a:xfrm>
              <a:off x="-3756375" y="2665675"/>
              <a:ext cx="406675" cy="384225"/>
            </a:xfrm>
            <a:custGeom>
              <a:avLst/>
              <a:gdLst/>
              <a:ahLst/>
              <a:cxnLst/>
              <a:rect l="l" t="t" r="r" b="b"/>
              <a:pathLst>
                <a:path w="16267" h="15369" extrusionOk="0">
                  <a:moveTo>
                    <a:pt x="10529" y="1"/>
                  </a:moveTo>
                  <a:cubicBezTo>
                    <a:pt x="10529" y="1"/>
                    <a:pt x="10529" y="1"/>
                    <a:pt x="10529" y="1"/>
                  </a:cubicBezTo>
                  <a:lnTo>
                    <a:pt x="10529" y="1"/>
                  </a:lnTo>
                  <a:cubicBezTo>
                    <a:pt x="10529" y="1"/>
                    <a:pt x="10529" y="1"/>
                    <a:pt x="10529" y="1"/>
                  </a:cubicBezTo>
                  <a:close/>
                  <a:moveTo>
                    <a:pt x="3624" y="1"/>
                  </a:moveTo>
                  <a:cubicBezTo>
                    <a:pt x="3624" y="1"/>
                    <a:pt x="2290" y="8173"/>
                    <a:pt x="789" y="11176"/>
                  </a:cubicBezTo>
                  <a:cubicBezTo>
                    <a:pt x="0" y="12808"/>
                    <a:pt x="4537" y="15368"/>
                    <a:pt x="8902" y="15368"/>
                  </a:cubicBezTo>
                  <a:cubicBezTo>
                    <a:pt x="12477" y="15368"/>
                    <a:pt x="15936" y="13652"/>
                    <a:pt x="16267" y="8307"/>
                  </a:cubicBezTo>
                  <a:cubicBezTo>
                    <a:pt x="16267" y="8307"/>
                    <a:pt x="15533" y="7440"/>
                    <a:pt x="14532" y="6872"/>
                  </a:cubicBezTo>
                  <a:cubicBezTo>
                    <a:pt x="13098" y="6139"/>
                    <a:pt x="11230" y="4304"/>
                    <a:pt x="10529" y="1"/>
                  </a:cubicBezTo>
                  <a:lnTo>
                    <a:pt x="10529" y="1"/>
                  </a:lnTo>
                  <a:cubicBezTo>
                    <a:pt x="10508" y="7"/>
                    <a:pt x="8095" y="371"/>
                    <a:pt x="6059" y="371"/>
                  </a:cubicBezTo>
                  <a:cubicBezTo>
                    <a:pt x="5033" y="371"/>
                    <a:pt x="4102" y="279"/>
                    <a:pt x="3624"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0"/>
            <p:cNvSpPr/>
            <p:nvPr/>
          </p:nvSpPr>
          <p:spPr>
            <a:xfrm>
              <a:off x="-3672450" y="2664850"/>
              <a:ext cx="271050" cy="167325"/>
            </a:xfrm>
            <a:custGeom>
              <a:avLst/>
              <a:gdLst/>
              <a:ahLst/>
              <a:cxnLst/>
              <a:rect l="l" t="t" r="r" b="b"/>
              <a:pathLst>
                <a:path w="10842" h="6693" extrusionOk="0">
                  <a:moveTo>
                    <a:pt x="367" y="0"/>
                  </a:moveTo>
                  <a:lnTo>
                    <a:pt x="367" y="34"/>
                  </a:lnTo>
                  <a:cubicBezTo>
                    <a:pt x="267" y="101"/>
                    <a:pt x="267" y="134"/>
                    <a:pt x="267" y="134"/>
                  </a:cubicBezTo>
                  <a:lnTo>
                    <a:pt x="267" y="201"/>
                  </a:lnTo>
                  <a:lnTo>
                    <a:pt x="267" y="234"/>
                  </a:lnTo>
                  <a:lnTo>
                    <a:pt x="267" y="334"/>
                  </a:lnTo>
                  <a:cubicBezTo>
                    <a:pt x="234" y="568"/>
                    <a:pt x="167" y="1001"/>
                    <a:pt x="67" y="1502"/>
                  </a:cubicBezTo>
                  <a:lnTo>
                    <a:pt x="67" y="1535"/>
                  </a:lnTo>
                  <a:cubicBezTo>
                    <a:pt x="34" y="1668"/>
                    <a:pt x="34" y="1802"/>
                    <a:pt x="0" y="1902"/>
                  </a:cubicBezTo>
                  <a:cubicBezTo>
                    <a:pt x="1608" y="3911"/>
                    <a:pt x="5677" y="6693"/>
                    <a:pt x="9848" y="6693"/>
                  </a:cubicBezTo>
                  <a:cubicBezTo>
                    <a:pt x="10179" y="6693"/>
                    <a:pt x="10511" y="6675"/>
                    <a:pt x="10842" y="6639"/>
                  </a:cubicBezTo>
                  <a:cubicBezTo>
                    <a:pt x="9507" y="5771"/>
                    <a:pt x="7873" y="3937"/>
                    <a:pt x="7239" y="0"/>
                  </a:cubicBezTo>
                  <a:cubicBezTo>
                    <a:pt x="7239" y="0"/>
                    <a:pt x="4793" y="371"/>
                    <a:pt x="2757" y="371"/>
                  </a:cubicBezTo>
                  <a:cubicBezTo>
                    <a:pt x="1739" y="371"/>
                    <a:pt x="823" y="278"/>
                    <a:pt x="367"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0"/>
            <p:cNvSpPr/>
            <p:nvPr/>
          </p:nvSpPr>
          <p:spPr>
            <a:xfrm>
              <a:off x="-3680800" y="2665675"/>
              <a:ext cx="331950" cy="279400"/>
            </a:xfrm>
            <a:custGeom>
              <a:avLst/>
              <a:gdLst/>
              <a:ahLst/>
              <a:cxnLst/>
              <a:rect l="l" t="t" r="r" b="b"/>
              <a:pathLst>
                <a:path w="13278" h="11176" extrusionOk="0">
                  <a:moveTo>
                    <a:pt x="668" y="1"/>
                  </a:moveTo>
                  <a:cubicBezTo>
                    <a:pt x="668" y="1"/>
                    <a:pt x="401" y="1502"/>
                    <a:pt x="1" y="3503"/>
                  </a:cubicBezTo>
                  <a:cubicBezTo>
                    <a:pt x="1369" y="6906"/>
                    <a:pt x="4704" y="10642"/>
                    <a:pt x="12710" y="11176"/>
                  </a:cubicBezTo>
                  <a:cubicBezTo>
                    <a:pt x="13010" y="10408"/>
                    <a:pt x="13210" y="9441"/>
                    <a:pt x="13277" y="8307"/>
                  </a:cubicBezTo>
                  <a:cubicBezTo>
                    <a:pt x="13244" y="8307"/>
                    <a:pt x="12510" y="7440"/>
                    <a:pt x="11542" y="6906"/>
                  </a:cubicBezTo>
                  <a:cubicBezTo>
                    <a:pt x="10108" y="6139"/>
                    <a:pt x="8240" y="4304"/>
                    <a:pt x="7540" y="1"/>
                  </a:cubicBezTo>
                  <a:cubicBezTo>
                    <a:pt x="7540" y="1"/>
                    <a:pt x="5093" y="371"/>
                    <a:pt x="3057" y="371"/>
                  </a:cubicBezTo>
                  <a:cubicBezTo>
                    <a:pt x="2039" y="371"/>
                    <a:pt x="1124" y="279"/>
                    <a:pt x="66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0"/>
            <p:cNvSpPr/>
            <p:nvPr/>
          </p:nvSpPr>
          <p:spPr>
            <a:xfrm>
              <a:off x="-3500650" y="2068600"/>
              <a:ext cx="291050" cy="382700"/>
            </a:xfrm>
            <a:custGeom>
              <a:avLst/>
              <a:gdLst/>
              <a:ahLst/>
              <a:cxnLst/>
              <a:rect l="l" t="t" r="r" b="b"/>
              <a:pathLst>
                <a:path w="11642" h="15308" extrusionOk="0">
                  <a:moveTo>
                    <a:pt x="1034" y="0"/>
                  </a:moveTo>
                  <a:cubicBezTo>
                    <a:pt x="0" y="2102"/>
                    <a:pt x="167" y="4670"/>
                    <a:pt x="967" y="6872"/>
                  </a:cubicBezTo>
                  <a:cubicBezTo>
                    <a:pt x="1801" y="9073"/>
                    <a:pt x="3136" y="11108"/>
                    <a:pt x="4503" y="13009"/>
                  </a:cubicBezTo>
                  <a:cubicBezTo>
                    <a:pt x="5137" y="13877"/>
                    <a:pt x="5804" y="14844"/>
                    <a:pt x="6838" y="15178"/>
                  </a:cubicBezTo>
                  <a:cubicBezTo>
                    <a:pt x="7104" y="15266"/>
                    <a:pt x="7382" y="15308"/>
                    <a:pt x="7662" y="15308"/>
                  </a:cubicBezTo>
                  <a:cubicBezTo>
                    <a:pt x="8434" y="15308"/>
                    <a:pt x="9219" y="14991"/>
                    <a:pt x="9807" y="14477"/>
                  </a:cubicBezTo>
                  <a:cubicBezTo>
                    <a:pt x="11508" y="12976"/>
                    <a:pt x="11642" y="10174"/>
                    <a:pt x="10574" y="8139"/>
                  </a:cubicBezTo>
                  <a:cubicBezTo>
                    <a:pt x="9540" y="6104"/>
                    <a:pt x="7639" y="4670"/>
                    <a:pt x="5671" y="3469"/>
                  </a:cubicBezTo>
                  <a:cubicBezTo>
                    <a:pt x="5304" y="2035"/>
                    <a:pt x="3302" y="634"/>
                    <a:pt x="1034" y="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0"/>
            <p:cNvSpPr/>
            <p:nvPr/>
          </p:nvSpPr>
          <p:spPr>
            <a:xfrm>
              <a:off x="-3887600" y="2096950"/>
              <a:ext cx="541250" cy="615525"/>
            </a:xfrm>
            <a:custGeom>
              <a:avLst/>
              <a:gdLst/>
              <a:ahLst/>
              <a:cxnLst/>
              <a:rect l="l" t="t" r="r" b="b"/>
              <a:pathLst>
                <a:path w="21650" h="24621" extrusionOk="0">
                  <a:moveTo>
                    <a:pt x="19881" y="0"/>
                  </a:moveTo>
                  <a:lnTo>
                    <a:pt x="4971" y="1234"/>
                  </a:lnTo>
                  <a:cubicBezTo>
                    <a:pt x="2135" y="1468"/>
                    <a:pt x="0" y="3970"/>
                    <a:pt x="267" y="6805"/>
                  </a:cubicBezTo>
                  <a:lnTo>
                    <a:pt x="968" y="15411"/>
                  </a:lnTo>
                  <a:cubicBezTo>
                    <a:pt x="1410" y="20690"/>
                    <a:pt x="5807" y="24621"/>
                    <a:pt x="10949" y="24621"/>
                  </a:cubicBezTo>
                  <a:cubicBezTo>
                    <a:pt x="11234" y="24621"/>
                    <a:pt x="11520" y="24609"/>
                    <a:pt x="11809" y="24584"/>
                  </a:cubicBezTo>
                  <a:lnTo>
                    <a:pt x="15144" y="24318"/>
                  </a:lnTo>
                  <a:cubicBezTo>
                    <a:pt x="18880" y="24017"/>
                    <a:pt x="21649" y="20715"/>
                    <a:pt x="21316" y="17012"/>
                  </a:cubicBezTo>
                  <a:lnTo>
                    <a:pt x="19881"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0"/>
            <p:cNvSpPr/>
            <p:nvPr/>
          </p:nvSpPr>
          <p:spPr>
            <a:xfrm>
              <a:off x="-3801700" y="2465100"/>
              <a:ext cx="171800" cy="156900"/>
            </a:xfrm>
            <a:custGeom>
              <a:avLst/>
              <a:gdLst/>
              <a:ahLst/>
              <a:cxnLst/>
              <a:rect l="l" t="t" r="r" b="b"/>
              <a:pathLst>
                <a:path w="6872" h="6276" extrusionOk="0">
                  <a:moveTo>
                    <a:pt x="3449" y="1"/>
                  </a:moveTo>
                  <a:cubicBezTo>
                    <a:pt x="2019" y="1"/>
                    <a:pt x="744" y="989"/>
                    <a:pt x="400" y="2420"/>
                  </a:cubicBezTo>
                  <a:cubicBezTo>
                    <a:pt x="0" y="4088"/>
                    <a:pt x="1034" y="5789"/>
                    <a:pt x="2735" y="6189"/>
                  </a:cubicBezTo>
                  <a:cubicBezTo>
                    <a:pt x="2977" y="6247"/>
                    <a:pt x="3220" y="6275"/>
                    <a:pt x="3458" y="6275"/>
                  </a:cubicBezTo>
                  <a:cubicBezTo>
                    <a:pt x="4861" y="6275"/>
                    <a:pt x="6129" y="5308"/>
                    <a:pt x="6471" y="3854"/>
                  </a:cubicBezTo>
                  <a:cubicBezTo>
                    <a:pt x="6872" y="2186"/>
                    <a:pt x="5838" y="485"/>
                    <a:pt x="4170" y="85"/>
                  </a:cubicBezTo>
                  <a:cubicBezTo>
                    <a:pt x="3928" y="28"/>
                    <a:pt x="3686" y="1"/>
                    <a:pt x="3449"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0"/>
            <p:cNvSpPr/>
            <p:nvPr/>
          </p:nvSpPr>
          <p:spPr>
            <a:xfrm>
              <a:off x="-3472300" y="2421350"/>
              <a:ext cx="119275" cy="155950"/>
            </a:xfrm>
            <a:custGeom>
              <a:avLst/>
              <a:gdLst/>
              <a:ahLst/>
              <a:cxnLst/>
              <a:rect l="l" t="t" r="r" b="b"/>
              <a:pathLst>
                <a:path w="4771" h="6238" extrusionOk="0">
                  <a:moveTo>
                    <a:pt x="3069" y="0"/>
                  </a:moveTo>
                  <a:cubicBezTo>
                    <a:pt x="1368" y="34"/>
                    <a:pt x="0" y="1401"/>
                    <a:pt x="0" y="3102"/>
                  </a:cubicBezTo>
                  <a:cubicBezTo>
                    <a:pt x="0" y="4837"/>
                    <a:pt x="1368" y="6238"/>
                    <a:pt x="3102" y="6238"/>
                  </a:cubicBezTo>
                  <a:cubicBezTo>
                    <a:pt x="3669" y="6238"/>
                    <a:pt x="4203" y="6105"/>
                    <a:pt x="4603" y="5838"/>
                  </a:cubicBezTo>
                  <a:cubicBezTo>
                    <a:pt x="4737" y="5237"/>
                    <a:pt x="4770" y="4603"/>
                    <a:pt x="4704" y="4003"/>
                  </a:cubicBezTo>
                  <a:lnTo>
                    <a:pt x="4370" y="267"/>
                  </a:lnTo>
                  <a:cubicBezTo>
                    <a:pt x="3936" y="100"/>
                    <a:pt x="3536" y="0"/>
                    <a:pt x="3069"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0"/>
            <p:cNvSpPr/>
            <p:nvPr/>
          </p:nvSpPr>
          <p:spPr>
            <a:xfrm>
              <a:off x="-3662450" y="3440400"/>
              <a:ext cx="87600" cy="85350"/>
            </a:xfrm>
            <a:custGeom>
              <a:avLst/>
              <a:gdLst/>
              <a:ahLst/>
              <a:cxnLst/>
              <a:rect l="l" t="t" r="r" b="b"/>
              <a:pathLst>
                <a:path w="3504" h="3414" extrusionOk="0">
                  <a:moveTo>
                    <a:pt x="2102" y="1"/>
                  </a:moveTo>
                  <a:lnTo>
                    <a:pt x="1" y="3403"/>
                  </a:lnTo>
                  <a:cubicBezTo>
                    <a:pt x="1" y="3403"/>
                    <a:pt x="144" y="3413"/>
                    <a:pt x="372" y="3413"/>
                  </a:cubicBezTo>
                  <a:cubicBezTo>
                    <a:pt x="867" y="3413"/>
                    <a:pt x="1762" y="3366"/>
                    <a:pt x="2469" y="3070"/>
                  </a:cubicBezTo>
                  <a:cubicBezTo>
                    <a:pt x="3503" y="2703"/>
                    <a:pt x="2102" y="1"/>
                    <a:pt x="2102" y="1"/>
                  </a:cubicBez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0"/>
            <p:cNvSpPr/>
            <p:nvPr/>
          </p:nvSpPr>
          <p:spPr>
            <a:xfrm>
              <a:off x="-3162250" y="3300300"/>
              <a:ext cx="115275" cy="66175"/>
            </a:xfrm>
            <a:custGeom>
              <a:avLst/>
              <a:gdLst/>
              <a:ahLst/>
              <a:cxnLst/>
              <a:rect l="l" t="t" r="r" b="b"/>
              <a:pathLst>
                <a:path w="4611" h="2647" extrusionOk="0">
                  <a:moveTo>
                    <a:pt x="841" y="1"/>
                  </a:moveTo>
                  <a:cubicBezTo>
                    <a:pt x="841" y="1"/>
                    <a:pt x="1" y="2646"/>
                    <a:pt x="1386" y="2646"/>
                  </a:cubicBezTo>
                  <a:cubicBezTo>
                    <a:pt x="1435" y="2646"/>
                    <a:pt x="1487" y="2643"/>
                    <a:pt x="1541" y="2636"/>
                  </a:cubicBezTo>
                  <a:cubicBezTo>
                    <a:pt x="3143" y="2436"/>
                    <a:pt x="4610" y="801"/>
                    <a:pt x="4610" y="801"/>
                  </a:cubicBezTo>
                  <a:lnTo>
                    <a:pt x="841" y="1"/>
                  </a:lnTo>
                  <a:close/>
                </a:path>
              </a:pathLst>
            </a:custGeom>
            <a:solidFill>
              <a:srgbClr val="000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0"/>
            <p:cNvSpPr/>
            <p:nvPr/>
          </p:nvSpPr>
          <p:spPr>
            <a:xfrm>
              <a:off x="-3636600" y="3299475"/>
              <a:ext cx="562100" cy="273550"/>
            </a:xfrm>
            <a:custGeom>
              <a:avLst/>
              <a:gdLst/>
              <a:ahLst/>
              <a:cxnLst/>
              <a:rect l="l" t="t" r="r" b="b"/>
              <a:pathLst>
                <a:path w="22484" h="10942" extrusionOk="0">
                  <a:moveTo>
                    <a:pt x="20449" y="0"/>
                  </a:moveTo>
                  <a:cubicBezTo>
                    <a:pt x="20415" y="0"/>
                    <a:pt x="5471" y="1435"/>
                    <a:pt x="1" y="6505"/>
                  </a:cubicBezTo>
                  <a:lnTo>
                    <a:pt x="968" y="10941"/>
                  </a:lnTo>
                  <a:lnTo>
                    <a:pt x="22484" y="4103"/>
                  </a:lnTo>
                  <a:lnTo>
                    <a:pt x="20449"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0"/>
            <p:cNvSpPr/>
            <p:nvPr/>
          </p:nvSpPr>
          <p:spPr>
            <a:xfrm>
              <a:off x="-3636600" y="3299475"/>
              <a:ext cx="546250" cy="211850"/>
            </a:xfrm>
            <a:custGeom>
              <a:avLst/>
              <a:gdLst/>
              <a:ahLst/>
              <a:cxnLst/>
              <a:rect l="l" t="t" r="r" b="b"/>
              <a:pathLst>
                <a:path w="21850" h="8474" extrusionOk="0">
                  <a:moveTo>
                    <a:pt x="20415" y="0"/>
                  </a:moveTo>
                  <a:cubicBezTo>
                    <a:pt x="20415" y="0"/>
                    <a:pt x="5438" y="1435"/>
                    <a:pt x="1" y="6505"/>
                  </a:cubicBezTo>
                  <a:lnTo>
                    <a:pt x="434" y="8473"/>
                  </a:lnTo>
                  <a:cubicBezTo>
                    <a:pt x="4504" y="7005"/>
                    <a:pt x="12743" y="4337"/>
                    <a:pt x="21850" y="2936"/>
                  </a:cubicBezTo>
                  <a:lnTo>
                    <a:pt x="20415"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0"/>
            <p:cNvSpPr/>
            <p:nvPr/>
          </p:nvSpPr>
          <p:spPr>
            <a:xfrm>
              <a:off x="-3757500" y="1944325"/>
              <a:ext cx="145950" cy="187450"/>
            </a:xfrm>
            <a:custGeom>
              <a:avLst/>
              <a:gdLst/>
              <a:ahLst/>
              <a:cxnLst/>
              <a:rect l="l" t="t" r="r" b="b"/>
              <a:pathLst>
                <a:path w="5838" h="7498" extrusionOk="0">
                  <a:moveTo>
                    <a:pt x="4603" y="1"/>
                  </a:moveTo>
                  <a:cubicBezTo>
                    <a:pt x="4003" y="2936"/>
                    <a:pt x="2335" y="5605"/>
                    <a:pt x="0" y="7440"/>
                  </a:cubicBezTo>
                  <a:cubicBezTo>
                    <a:pt x="323" y="7479"/>
                    <a:pt x="632" y="7498"/>
                    <a:pt x="926" y="7498"/>
                  </a:cubicBezTo>
                  <a:cubicBezTo>
                    <a:pt x="3117" y="7498"/>
                    <a:pt x="4490" y="6446"/>
                    <a:pt x="5137" y="5004"/>
                  </a:cubicBezTo>
                  <a:cubicBezTo>
                    <a:pt x="5838" y="3437"/>
                    <a:pt x="5637" y="1435"/>
                    <a:pt x="4603"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0"/>
            <p:cNvSpPr/>
            <p:nvPr/>
          </p:nvSpPr>
          <p:spPr>
            <a:xfrm>
              <a:off x="-4026025" y="2060250"/>
              <a:ext cx="365575" cy="438675"/>
            </a:xfrm>
            <a:custGeom>
              <a:avLst/>
              <a:gdLst/>
              <a:ahLst/>
              <a:cxnLst/>
              <a:rect l="l" t="t" r="r" b="b"/>
              <a:pathLst>
                <a:path w="14623" h="17547" extrusionOk="0">
                  <a:moveTo>
                    <a:pt x="14010" y="1"/>
                  </a:moveTo>
                  <a:cubicBezTo>
                    <a:pt x="14010" y="72"/>
                    <a:pt x="14019" y="153"/>
                    <a:pt x="14045" y="217"/>
                  </a:cubicBezTo>
                  <a:lnTo>
                    <a:pt x="14045" y="217"/>
                  </a:lnTo>
                  <a:cubicBezTo>
                    <a:pt x="14034" y="145"/>
                    <a:pt x="14022" y="73"/>
                    <a:pt x="14010" y="1"/>
                  </a:cubicBezTo>
                  <a:close/>
                  <a:moveTo>
                    <a:pt x="14045" y="217"/>
                  </a:moveTo>
                  <a:lnTo>
                    <a:pt x="14045" y="217"/>
                  </a:lnTo>
                  <a:cubicBezTo>
                    <a:pt x="14051" y="258"/>
                    <a:pt x="14058" y="299"/>
                    <a:pt x="14064" y="340"/>
                  </a:cubicBezTo>
                  <a:lnTo>
                    <a:pt x="14064" y="340"/>
                  </a:lnTo>
                  <a:cubicBezTo>
                    <a:pt x="14089" y="335"/>
                    <a:pt x="14114" y="330"/>
                    <a:pt x="14139" y="324"/>
                  </a:cubicBezTo>
                  <a:lnTo>
                    <a:pt x="14139" y="324"/>
                  </a:lnTo>
                  <a:cubicBezTo>
                    <a:pt x="14159" y="333"/>
                    <a:pt x="14181" y="338"/>
                    <a:pt x="14207" y="338"/>
                  </a:cubicBezTo>
                  <a:cubicBezTo>
                    <a:pt x="14260" y="338"/>
                    <a:pt x="14327" y="317"/>
                    <a:pt x="14410" y="267"/>
                  </a:cubicBezTo>
                  <a:lnTo>
                    <a:pt x="14410" y="267"/>
                  </a:lnTo>
                  <a:cubicBezTo>
                    <a:pt x="14320" y="286"/>
                    <a:pt x="14229" y="305"/>
                    <a:pt x="14139" y="324"/>
                  </a:cubicBezTo>
                  <a:lnTo>
                    <a:pt x="14139" y="324"/>
                  </a:lnTo>
                  <a:cubicBezTo>
                    <a:pt x="14095" y="305"/>
                    <a:pt x="14065" y="265"/>
                    <a:pt x="14045" y="217"/>
                  </a:cubicBezTo>
                  <a:close/>
                  <a:moveTo>
                    <a:pt x="14064" y="340"/>
                  </a:moveTo>
                  <a:lnTo>
                    <a:pt x="14064" y="340"/>
                  </a:lnTo>
                  <a:cubicBezTo>
                    <a:pt x="11470" y="887"/>
                    <a:pt x="8802" y="1488"/>
                    <a:pt x="6471" y="2669"/>
                  </a:cubicBezTo>
                  <a:cubicBezTo>
                    <a:pt x="4003" y="3937"/>
                    <a:pt x="1735" y="5971"/>
                    <a:pt x="901" y="8640"/>
                  </a:cubicBezTo>
                  <a:cubicBezTo>
                    <a:pt x="0" y="11509"/>
                    <a:pt x="734" y="14644"/>
                    <a:pt x="1501" y="17546"/>
                  </a:cubicBezTo>
                  <a:cubicBezTo>
                    <a:pt x="5471" y="16946"/>
                    <a:pt x="9073" y="14644"/>
                    <a:pt x="11408" y="11375"/>
                  </a:cubicBezTo>
                  <a:cubicBezTo>
                    <a:pt x="13676" y="8233"/>
                    <a:pt x="14622" y="4177"/>
                    <a:pt x="14064" y="340"/>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0"/>
            <p:cNvSpPr/>
            <p:nvPr/>
          </p:nvSpPr>
          <p:spPr>
            <a:xfrm>
              <a:off x="-3720825" y="2002275"/>
              <a:ext cx="422000" cy="271475"/>
            </a:xfrm>
            <a:custGeom>
              <a:avLst/>
              <a:gdLst/>
              <a:ahLst/>
              <a:cxnLst/>
              <a:rect l="l" t="t" r="r" b="b"/>
              <a:pathLst>
                <a:path w="16880" h="10859" extrusionOk="0">
                  <a:moveTo>
                    <a:pt x="9186" y="1"/>
                  </a:moveTo>
                  <a:cubicBezTo>
                    <a:pt x="8082" y="1"/>
                    <a:pt x="6975" y="183"/>
                    <a:pt x="5938" y="518"/>
                  </a:cubicBezTo>
                  <a:cubicBezTo>
                    <a:pt x="3837" y="1152"/>
                    <a:pt x="2002" y="2420"/>
                    <a:pt x="1" y="4188"/>
                  </a:cubicBezTo>
                  <a:cubicBezTo>
                    <a:pt x="2603" y="8257"/>
                    <a:pt x="7306" y="10826"/>
                    <a:pt x="12143" y="10859"/>
                  </a:cubicBezTo>
                  <a:cubicBezTo>
                    <a:pt x="13177" y="10859"/>
                    <a:pt x="14278" y="10759"/>
                    <a:pt x="15112" y="10192"/>
                  </a:cubicBezTo>
                  <a:cubicBezTo>
                    <a:pt x="16312" y="9425"/>
                    <a:pt x="16879" y="7924"/>
                    <a:pt x="16846" y="6489"/>
                  </a:cubicBezTo>
                  <a:cubicBezTo>
                    <a:pt x="16779" y="4087"/>
                    <a:pt x="15145" y="1853"/>
                    <a:pt x="12977" y="818"/>
                  </a:cubicBezTo>
                  <a:cubicBezTo>
                    <a:pt x="11800" y="257"/>
                    <a:pt x="10495" y="1"/>
                    <a:pt x="9186" y="1"/>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0"/>
            <p:cNvSpPr/>
            <p:nvPr/>
          </p:nvSpPr>
          <p:spPr>
            <a:xfrm>
              <a:off x="-4076075" y="2115300"/>
              <a:ext cx="297750" cy="290225"/>
            </a:xfrm>
            <a:custGeom>
              <a:avLst/>
              <a:gdLst/>
              <a:ahLst/>
              <a:cxnLst/>
              <a:rect l="l" t="t" r="r" b="b"/>
              <a:pathLst>
                <a:path w="11910" h="11609" extrusionOk="0">
                  <a:moveTo>
                    <a:pt x="11909" y="0"/>
                  </a:moveTo>
                  <a:cubicBezTo>
                    <a:pt x="11666" y="210"/>
                    <a:pt x="11454" y="372"/>
                    <a:pt x="11263" y="498"/>
                  </a:cubicBezTo>
                  <a:lnTo>
                    <a:pt x="11263" y="498"/>
                  </a:lnTo>
                  <a:cubicBezTo>
                    <a:pt x="11732" y="472"/>
                    <a:pt x="11684" y="563"/>
                    <a:pt x="11909" y="0"/>
                  </a:cubicBezTo>
                  <a:close/>
                  <a:moveTo>
                    <a:pt x="11263" y="498"/>
                  </a:moveTo>
                  <a:lnTo>
                    <a:pt x="11263" y="498"/>
                  </a:lnTo>
                  <a:cubicBezTo>
                    <a:pt x="11038" y="510"/>
                    <a:pt x="10693" y="549"/>
                    <a:pt x="10141" y="701"/>
                  </a:cubicBezTo>
                  <a:cubicBezTo>
                    <a:pt x="9896" y="771"/>
                    <a:pt x="9647" y="831"/>
                    <a:pt x="9397" y="886"/>
                  </a:cubicBezTo>
                  <a:lnTo>
                    <a:pt x="9397" y="886"/>
                  </a:lnTo>
                  <a:cubicBezTo>
                    <a:pt x="9606" y="896"/>
                    <a:pt x="9790" y="907"/>
                    <a:pt x="9963" y="907"/>
                  </a:cubicBezTo>
                  <a:cubicBezTo>
                    <a:pt x="10388" y="907"/>
                    <a:pt x="10749" y="837"/>
                    <a:pt x="11263" y="498"/>
                  </a:cubicBezTo>
                  <a:close/>
                  <a:moveTo>
                    <a:pt x="8882" y="872"/>
                  </a:moveTo>
                  <a:cubicBezTo>
                    <a:pt x="8597" y="872"/>
                    <a:pt x="8268" y="886"/>
                    <a:pt x="7873" y="934"/>
                  </a:cubicBezTo>
                  <a:cubicBezTo>
                    <a:pt x="6072" y="1134"/>
                    <a:pt x="4170" y="967"/>
                    <a:pt x="2569" y="1835"/>
                  </a:cubicBezTo>
                  <a:cubicBezTo>
                    <a:pt x="868" y="2802"/>
                    <a:pt x="1" y="4837"/>
                    <a:pt x="167" y="6772"/>
                  </a:cubicBezTo>
                  <a:cubicBezTo>
                    <a:pt x="368" y="8673"/>
                    <a:pt x="1535" y="10441"/>
                    <a:pt x="3069" y="11608"/>
                  </a:cubicBezTo>
                  <a:cubicBezTo>
                    <a:pt x="1869" y="10141"/>
                    <a:pt x="1368" y="8106"/>
                    <a:pt x="1802" y="6271"/>
                  </a:cubicBezTo>
                  <a:cubicBezTo>
                    <a:pt x="2202" y="4370"/>
                    <a:pt x="3503" y="2769"/>
                    <a:pt x="5204" y="1968"/>
                  </a:cubicBezTo>
                  <a:cubicBezTo>
                    <a:pt x="6508" y="1316"/>
                    <a:pt x="7981" y="1194"/>
                    <a:pt x="9397" y="886"/>
                  </a:cubicBezTo>
                  <a:lnTo>
                    <a:pt x="9397" y="886"/>
                  </a:lnTo>
                  <a:cubicBezTo>
                    <a:pt x="9241" y="878"/>
                    <a:pt x="9071" y="872"/>
                    <a:pt x="8882" y="872"/>
                  </a:cubicBezTo>
                  <a:close/>
                </a:path>
              </a:pathLst>
            </a:custGeom>
            <a:solidFill>
              <a:srgbClr val="4D4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0"/>
            <p:cNvSpPr/>
            <p:nvPr/>
          </p:nvSpPr>
          <p:spPr>
            <a:xfrm>
              <a:off x="-3346375" y="2535600"/>
              <a:ext cx="380275" cy="261400"/>
            </a:xfrm>
            <a:custGeom>
              <a:avLst/>
              <a:gdLst/>
              <a:ahLst/>
              <a:cxnLst/>
              <a:rect l="l" t="t" r="r" b="b"/>
              <a:pathLst>
                <a:path w="15211" h="10456" extrusionOk="0">
                  <a:moveTo>
                    <a:pt x="567" y="0"/>
                  </a:moveTo>
                  <a:cubicBezTo>
                    <a:pt x="0" y="1768"/>
                    <a:pt x="734" y="4270"/>
                    <a:pt x="2202" y="6305"/>
                  </a:cubicBezTo>
                  <a:cubicBezTo>
                    <a:pt x="3669" y="8339"/>
                    <a:pt x="5871" y="9941"/>
                    <a:pt x="8373" y="10341"/>
                  </a:cubicBezTo>
                  <a:cubicBezTo>
                    <a:pt x="8810" y="10418"/>
                    <a:pt x="9254" y="10456"/>
                    <a:pt x="9698" y="10456"/>
                  </a:cubicBezTo>
                  <a:cubicBezTo>
                    <a:pt x="11765" y="10456"/>
                    <a:pt x="13838" y="9632"/>
                    <a:pt x="15211" y="8039"/>
                  </a:cubicBezTo>
                  <a:lnTo>
                    <a:pt x="15211" y="8039"/>
                  </a:lnTo>
                  <a:cubicBezTo>
                    <a:pt x="13919" y="8976"/>
                    <a:pt x="12345" y="9412"/>
                    <a:pt x="10751" y="9412"/>
                  </a:cubicBezTo>
                  <a:cubicBezTo>
                    <a:pt x="9053" y="9412"/>
                    <a:pt x="7332" y="8918"/>
                    <a:pt x="5904" y="8006"/>
                  </a:cubicBezTo>
                  <a:cubicBezTo>
                    <a:pt x="3169" y="6271"/>
                    <a:pt x="1368" y="3202"/>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0"/>
            <p:cNvSpPr/>
            <p:nvPr/>
          </p:nvSpPr>
          <p:spPr>
            <a:xfrm>
              <a:off x="-3624925" y="2585625"/>
              <a:ext cx="144300" cy="59225"/>
            </a:xfrm>
            <a:custGeom>
              <a:avLst/>
              <a:gdLst/>
              <a:ahLst/>
              <a:cxnLst/>
              <a:rect l="l" t="t" r="r" b="b"/>
              <a:pathLst>
                <a:path w="5772" h="2369" extrusionOk="0">
                  <a:moveTo>
                    <a:pt x="282" y="1"/>
                  </a:moveTo>
                  <a:cubicBezTo>
                    <a:pt x="242" y="1"/>
                    <a:pt x="201" y="12"/>
                    <a:pt x="168" y="34"/>
                  </a:cubicBezTo>
                  <a:cubicBezTo>
                    <a:pt x="34" y="101"/>
                    <a:pt x="1" y="267"/>
                    <a:pt x="101" y="334"/>
                  </a:cubicBezTo>
                  <a:cubicBezTo>
                    <a:pt x="835" y="1635"/>
                    <a:pt x="2369" y="2369"/>
                    <a:pt x="3870" y="2369"/>
                  </a:cubicBezTo>
                  <a:cubicBezTo>
                    <a:pt x="4471" y="2369"/>
                    <a:pt x="5038" y="2269"/>
                    <a:pt x="5605" y="2035"/>
                  </a:cubicBezTo>
                  <a:cubicBezTo>
                    <a:pt x="5705" y="2002"/>
                    <a:pt x="5772" y="1869"/>
                    <a:pt x="5705" y="1768"/>
                  </a:cubicBezTo>
                  <a:cubicBezTo>
                    <a:pt x="5679" y="1667"/>
                    <a:pt x="5596" y="1623"/>
                    <a:pt x="5513" y="1623"/>
                  </a:cubicBezTo>
                  <a:cubicBezTo>
                    <a:pt x="5487" y="1623"/>
                    <a:pt x="5462" y="1627"/>
                    <a:pt x="5438" y="1635"/>
                  </a:cubicBezTo>
                  <a:cubicBezTo>
                    <a:pt x="4941" y="1865"/>
                    <a:pt x="4402" y="1973"/>
                    <a:pt x="3863" y="1973"/>
                  </a:cubicBezTo>
                  <a:cubicBezTo>
                    <a:pt x="2523" y="1973"/>
                    <a:pt x="1182" y="1300"/>
                    <a:pt x="468" y="134"/>
                  </a:cubicBezTo>
                  <a:cubicBezTo>
                    <a:pt x="446" y="45"/>
                    <a:pt x="364" y="1"/>
                    <a:pt x="282"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0"/>
            <p:cNvSpPr/>
            <p:nvPr/>
          </p:nvSpPr>
          <p:spPr>
            <a:xfrm>
              <a:off x="-3757500" y="2831625"/>
              <a:ext cx="710525" cy="693875"/>
            </a:xfrm>
            <a:custGeom>
              <a:avLst/>
              <a:gdLst/>
              <a:ahLst/>
              <a:cxnLst/>
              <a:rect l="l" t="t" r="r" b="b"/>
              <a:pathLst>
                <a:path w="28421" h="27755" extrusionOk="0">
                  <a:moveTo>
                    <a:pt x="14844" y="1"/>
                  </a:moveTo>
                  <a:lnTo>
                    <a:pt x="14510" y="201"/>
                  </a:lnTo>
                  <a:cubicBezTo>
                    <a:pt x="14510" y="201"/>
                    <a:pt x="18480" y="4904"/>
                    <a:pt x="11575" y="6973"/>
                  </a:cubicBezTo>
                  <a:cubicBezTo>
                    <a:pt x="11575" y="6973"/>
                    <a:pt x="10945" y="7266"/>
                    <a:pt x="9858" y="7266"/>
                  </a:cubicBezTo>
                  <a:cubicBezTo>
                    <a:pt x="8060" y="7266"/>
                    <a:pt x="5014" y="6463"/>
                    <a:pt x="1501" y="2203"/>
                  </a:cubicBezTo>
                  <a:lnTo>
                    <a:pt x="0" y="13844"/>
                  </a:lnTo>
                  <a:lnTo>
                    <a:pt x="3803" y="27754"/>
                  </a:lnTo>
                  <a:cubicBezTo>
                    <a:pt x="3803" y="27754"/>
                    <a:pt x="11575" y="21149"/>
                    <a:pt x="28420" y="19548"/>
                  </a:cubicBezTo>
                  <a:cubicBezTo>
                    <a:pt x="26919" y="13444"/>
                    <a:pt x="25118" y="7406"/>
                    <a:pt x="14844" y="1"/>
                  </a:cubicBezTo>
                  <a:close/>
                </a:path>
              </a:pathLst>
            </a:custGeom>
            <a:solidFill>
              <a:srgbClr val="F5F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0"/>
            <p:cNvSpPr/>
            <p:nvPr/>
          </p:nvSpPr>
          <p:spPr>
            <a:xfrm>
              <a:off x="-3757500" y="3143525"/>
              <a:ext cx="710525" cy="383625"/>
            </a:xfrm>
            <a:custGeom>
              <a:avLst/>
              <a:gdLst/>
              <a:ahLst/>
              <a:cxnLst/>
              <a:rect l="l" t="t" r="r" b="b"/>
              <a:pathLst>
                <a:path w="28421" h="15345" extrusionOk="0">
                  <a:moveTo>
                    <a:pt x="167" y="1"/>
                  </a:moveTo>
                  <a:lnTo>
                    <a:pt x="0" y="1368"/>
                  </a:lnTo>
                  <a:lnTo>
                    <a:pt x="3803" y="15345"/>
                  </a:lnTo>
                  <a:cubicBezTo>
                    <a:pt x="3803" y="15278"/>
                    <a:pt x="11575" y="8673"/>
                    <a:pt x="28420" y="7072"/>
                  </a:cubicBezTo>
                  <a:cubicBezTo>
                    <a:pt x="27820" y="4804"/>
                    <a:pt x="27253" y="2502"/>
                    <a:pt x="26152" y="167"/>
                  </a:cubicBezTo>
                  <a:cubicBezTo>
                    <a:pt x="21525" y="2558"/>
                    <a:pt x="17192" y="3359"/>
                    <a:pt x="13464" y="3359"/>
                  </a:cubicBezTo>
                  <a:cubicBezTo>
                    <a:pt x="5906" y="3359"/>
                    <a:pt x="834" y="67"/>
                    <a:pt x="834" y="67"/>
                  </a:cubicBezTo>
                  <a:lnTo>
                    <a:pt x="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0"/>
            <p:cNvSpPr/>
            <p:nvPr/>
          </p:nvSpPr>
          <p:spPr>
            <a:xfrm>
              <a:off x="-3757500" y="2886675"/>
              <a:ext cx="161800" cy="471200"/>
            </a:xfrm>
            <a:custGeom>
              <a:avLst/>
              <a:gdLst/>
              <a:ahLst/>
              <a:cxnLst/>
              <a:rect l="l" t="t" r="r" b="b"/>
              <a:pathLst>
                <a:path w="6472" h="18848" extrusionOk="0">
                  <a:moveTo>
                    <a:pt x="1501" y="1"/>
                  </a:moveTo>
                  <a:lnTo>
                    <a:pt x="0" y="11642"/>
                  </a:lnTo>
                  <a:lnTo>
                    <a:pt x="1968" y="18847"/>
                  </a:lnTo>
                  <a:cubicBezTo>
                    <a:pt x="6171" y="15945"/>
                    <a:pt x="6471" y="8340"/>
                    <a:pt x="6271" y="4103"/>
                  </a:cubicBezTo>
                  <a:cubicBezTo>
                    <a:pt x="4837" y="3336"/>
                    <a:pt x="3236" y="2102"/>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0"/>
            <p:cNvSpPr/>
            <p:nvPr/>
          </p:nvSpPr>
          <p:spPr>
            <a:xfrm>
              <a:off x="-3282175" y="3366175"/>
              <a:ext cx="1180025" cy="870650"/>
            </a:xfrm>
            <a:custGeom>
              <a:avLst/>
              <a:gdLst/>
              <a:ahLst/>
              <a:cxnLst/>
              <a:rect l="l" t="t" r="r" b="b"/>
              <a:pathLst>
                <a:path w="47201" h="34826" extrusionOk="0">
                  <a:moveTo>
                    <a:pt x="8907" y="1"/>
                  </a:moveTo>
                  <a:lnTo>
                    <a:pt x="1" y="2870"/>
                  </a:lnTo>
                  <a:lnTo>
                    <a:pt x="7639" y="18881"/>
                  </a:lnTo>
                  <a:lnTo>
                    <a:pt x="25686" y="18881"/>
                  </a:lnTo>
                  <a:lnTo>
                    <a:pt x="36160" y="34826"/>
                  </a:lnTo>
                  <a:lnTo>
                    <a:pt x="47201" y="30623"/>
                  </a:lnTo>
                  <a:lnTo>
                    <a:pt x="39295" y="12176"/>
                  </a:lnTo>
                  <a:cubicBezTo>
                    <a:pt x="38928" y="11176"/>
                    <a:pt x="38295" y="10108"/>
                    <a:pt x="37527" y="9007"/>
                  </a:cubicBezTo>
                  <a:cubicBezTo>
                    <a:pt x="34445" y="4599"/>
                    <a:pt x="29320" y="2002"/>
                    <a:pt x="23888" y="2002"/>
                  </a:cubicBezTo>
                  <a:cubicBezTo>
                    <a:pt x="23854" y="2002"/>
                    <a:pt x="23819" y="2002"/>
                    <a:pt x="23784" y="2002"/>
                  </a:cubicBezTo>
                  <a:lnTo>
                    <a:pt x="9974" y="2136"/>
                  </a:lnTo>
                  <a:lnTo>
                    <a:pt x="89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0"/>
            <p:cNvSpPr/>
            <p:nvPr/>
          </p:nvSpPr>
          <p:spPr>
            <a:xfrm>
              <a:off x="-3192950" y="3623025"/>
              <a:ext cx="902350" cy="614650"/>
            </a:xfrm>
            <a:custGeom>
              <a:avLst/>
              <a:gdLst/>
              <a:ahLst/>
              <a:cxnLst/>
              <a:rect l="l" t="t" r="r" b="b"/>
              <a:pathLst>
                <a:path w="36094" h="24586" extrusionOk="0">
                  <a:moveTo>
                    <a:pt x="3103" y="1"/>
                  </a:moveTo>
                  <a:lnTo>
                    <a:pt x="1" y="201"/>
                  </a:lnTo>
                  <a:lnTo>
                    <a:pt x="4037" y="8674"/>
                  </a:lnTo>
                  <a:lnTo>
                    <a:pt x="22083" y="8674"/>
                  </a:lnTo>
                  <a:lnTo>
                    <a:pt x="32557" y="24585"/>
                  </a:lnTo>
                  <a:lnTo>
                    <a:pt x="36093" y="23184"/>
                  </a:lnTo>
                  <a:lnTo>
                    <a:pt x="27520" y="7740"/>
                  </a:lnTo>
                  <a:cubicBezTo>
                    <a:pt x="25452" y="4137"/>
                    <a:pt x="21783" y="1702"/>
                    <a:pt x="17613" y="1335"/>
                  </a:cubicBezTo>
                  <a:lnTo>
                    <a:pt x="31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0"/>
            <p:cNvSpPr/>
            <p:nvPr/>
          </p:nvSpPr>
          <p:spPr>
            <a:xfrm>
              <a:off x="-3543200" y="2480825"/>
              <a:ext cx="58400" cy="97325"/>
            </a:xfrm>
            <a:custGeom>
              <a:avLst/>
              <a:gdLst/>
              <a:ahLst/>
              <a:cxnLst/>
              <a:rect l="l" t="t" r="r" b="b"/>
              <a:pathLst>
                <a:path w="2336" h="3893" extrusionOk="0">
                  <a:moveTo>
                    <a:pt x="1125" y="1"/>
                  </a:moveTo>
                  <a:cubicBezTo>
                    <a:pt x="1063" y="1"/>
                    <a:pt x="993" y="17"/>
                    <a:pt x="935" y="56"/>
                  </a:cubicBezTo>
                  <a:cubicBezTo>
                    <a:pt x="901" y="156"/>
                    <a:pt x="901" y="290"/>
                    <a:pt x="1002" y="356"/>
                  </a:cubicBezTo>
                  <a:cubicBezTo>
                    <a:pt x="1569" y="857"/>
                    <a:pt x="1869" y="1391"/>
                    <a:pt x="1869" y="1858"/>
                  </a:cubicBezTo>
                  <a:cubicBezTo>
                    <a:pt x="1769" y="3192"/>
                    <a:pt x="234" y="3492"/>
                    <a:pt x="168" y="3492"/>
                  </a:cubicBezTo>
                  <a:cubicBezTo>
                    <a:pt x="34" y="3492"/>
                    <a:pt x="1" y="3625"/>
                    <a:pt x="1" y="3726"/>
                  </a:cubicBezTo>
                  <a:cubicBezTo>
                    <a:pt x="1" y="3826"/>
                    <a:pt x="68" y="3892"/>
                    <a:pt x="201" y="3892"/>
                  </a:cubicBezTo>
                  <a:cubicBezTo>
                    <a:pt x="901" y="3792"/>
                    <a:pt x="2236" y="3192"/>
                    <a:pt x="2269" y="1891"/>
                  </a:cubicBezTo>
                  <a:cubicBezTo>
                    <a:pt x="2336" y="1290"/>
                    <a:pt x="1936" y="657"/>
                    <a:pt x="1235" y="23"/>
                  </a:cubicBezTo>
                  <a:cubicBezTo>
                    <a:pt x="1207" y="9"/>
                    <a:pt x="1168" y="1"/>
                    <a:pt x="1125" y="1"/>
                  </a:cubicBezTo>
                  <a:close/>
                </a:path>
              </a:pathLst>
            </a:custGeom>
            <a:solidFill>
              <a:srgbClr val="D693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0"/>
            <p:cNvSpPr/>
            <p:nvPr/>
          </p:nvSpPr>
          <p:spPr>
            <a:xfrm>
              <a:off x="-2710925" y="4657950"/>
              <a:ext cx="373625" cy="318775"/>
            </a:xfrm>
            <a:custGeom>
              <a:avLst/>
              <a:gdLst/>
              <a:ahLst/>
              <a:cxnLst/>
              <a:rect l="l" t="t" r="r" b="b"/>
              <a:pathLst>
                <a:path w="14945" h="12751" extrusionOk="0">
                  <a:moveTo>
                    <a:pt x="9640" y="0"/>
                  </a:moveTo>
                  <a:lnTo>
                    <a:pt x="0" y="4804"/>
                  </a:lnTo>
                  <a:lnTo>
                    <a:pt x="5904" y="12709"/>
                  </a:lnTo>
                  <a:cubicBezTo>
                    <a:pt x="5904" y="12709"/>
                    <a:pt x="6250" y="12751"/>
                    <a:pt x="6811" y="12751"/>
                  </a:cubicBezTo>
                  <a:cubicBezTo>
                    <a:pt x="8772" y="12751"/>
                    <a:pt x="13362" y="12246"/>
                    <a:pt x="14944" y="7706"/>
                  </a:cubicBezTo>
                  <a:lnTo>
                    <a:pt x="9640"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0"/>
            <p:cNvSpPr/>
            <p:nvPr/>
          </p:nvSpPr>
          <p:spPr>
            <a:xfrm>
              <a:off x="-2592525" y="4836400"/>
              <a:ext cx="658850" cy="337775"/>
            </a:xfrm>
            <a:custGeom>
              <a:avLst/>
              <a:gdLst/>
              <a:ahLst/>
              <a:cxnLst/>
              <a:rect l="l" t="t" r="r" b="b"/>
              <a:pathLst>
                <a:path w="26354" h="13511" extrusionOk="0">
                  <a:moveTo>
                    <a:pt x="9775" y="1"/>
                  </a:moveTo>
                  <a:lnTo>
                    <a:pt x="1" y="4037"/>
                  </a:lnTo>
                  <a:lnTo>
                    <a:pt x="234" y="9908"/>
                  </a:lnTo>
                  <a:cubicBezTo>
                    <a:pt x="368" y="11909"/>
                    <a:pt x="2036" y="13510"/>
                    <a:pt x="4037" y="13510"/>
                  </a:cubicBezTo>
                  <a:lnTo>
                    <a:pt x="26353" y="13510"/>
                  </a:lnTo>
                  <a:lnTo>
                    <a:pt x="26353" y="12810"/>
                  </a:lnTo>
                  <a:cubicBezTo>
                    <a:pt x="26353" y="11075"/>
                    <a:pt x="25252" y="9574"/>
                    <a:pt x="23685" y="9007"/>
                  </a:cubicBezTo>
                  <a:lnTo>
                    <a:pt x="20749" y="7973"/>
                  </a:lnTo>
                  <a:lnTo>
                    <a:pt x="9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0"/>
            <p:cNvSpPr/>
            <p:nvPr/>
          </p:nvSpPr>
          <p:spPr>
            <a:xfrm>
              <a:off x="-2232250" y="4975675"/>
              <a:ext cx="135950" cy="123450"/>
            </a:xfrm>
            <a:custGeom>
              <a:avLst/>
              <a:gdLst/>
              <a:ahLst/>
              <a:cxnLst/>
              <a:rect l="l" t="t" r="r" b="b"/>
              <a:pathLst>
                <a:path w="5438" h="4938" extrusionOk="0">
                  <a:moveTo>
                    <a:pt x="3102" y="0"/>
                  </a:moveTo>
                  <a:lnTo>
                    <a:pt x="0" y="2836"/>
                  </a:lnTo>
                  <a:lnTo>
                    <a:pt x="1968" y="4937"/>
                  </a:lnTo>
                  <a:lnTo>
                    <a:pt x="5437" y="1668"/>
                  </a:lnTo>
                  <a:lnTo>
                    <a:pt x="3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0"/>
            <p:cNvSpPr/>
            <p:nvPr/>
          </p:nvSpPr>
          <p:spPr>
            <a:xfrm>
              <a:off x="-2324825" y="4912300"/>
              <a:ext cx="140950" cy="128450"/>
            </a:xfrm>
            <a:custGeom>
              <a:avLst/>
              <a:gdLst/>
              <a:ahLst/>
              <a:cxnLst/>
              <a:rect l="l" t="t" r="r" b="b"/>
              <a:pathLst>
                <a:path w="5638" h="5138" extrusionOk="0">
                  <a:moveTo>
                    <a:pt x="3303" y="0"/>
                  </a:moveTo>
                  <a:lnTo>
                    <a:pt x="1" y="3036"/>
                  </a:lnTo>
                  <a:lnTo>
                    <a:pt x="1969" y="5137"/>
                  </a:lnTo>
                  <a:lnTo>
                    <a:pt x="5638" y="1668"/>
                  </a:lnTo>
                  <a:lnTo>
                    <a:pt x="3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0"/>
            <p:cNvSpPr/>
            <p:nvPr/>
          </p:nvSpPr>
          <p:spPr>
            <a:xfrm>
              <a:off x="-2710925" y="4658775"/>
              <a:ext cx="281050" cy="258550"/>
            </a:xfrm>
            <a:custGeom>
              <a:avLst/>
              <a:gdLst/>
              <a:ahLst/>
              <a:cxnLst/>
              <a:rect l="l" t="t" r="r" b="b"/>
              <a:pathLst>
                <a:path w="11242" h="10342" extrusionOk="0">
                  <a:moveTo>
                    <a:pt x="9674" y="1"/>
                  </a:moveTo>
                  <a:lnTo>
                    <a:pt x="0" y="4771"/>
                  </a:lnTo>
                  <a:lnTo>
                    <a:pt x="4170" y="10341"/>
                  </a:lnTo>
                  <a:lnTo>
                    <a:pt x="11242" y="2269"/>
                  </a:lnTo>
                  <a:lnTo>
                    <a:pt x="9674"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0"/>
            <p:cNvSpPr/>
            <p:nvPr/>
          </p:nvSpPr>
          <p:spPr>
            <a:xfrm>
              <a:off x="-3970175" y="2397525"/>
              <a:ext cx="162650" cy="192650"/>
            </a:xfrm>
            <a:custGeom>
              <a:avLst/>
              <a:gdLst/>
              <a:ahLst/>
              <a:cxnLst/>
              <a:rect l="l" t="t" r="r" b="b"/>
              <a:pathLst>
                <a:path w="6506" h="7706" extrusionOk="0">
                  <a:moveTo>
                    <a:pt x="3973" y="1"/>
                  </a:moveTo>
                  <a:cubicBezTo>
                    <a:pt x="2619" y="1"/>
                    <a:pt x="1220" y="878"/>
                    <a:pt x="668" y="2121"/>
                  </a:cubicBezTo>
                  <a:cubicBezTo>
                    <a:pt x="1" y="3655"/>
                    <a:pt x="535" y="5556"/>
                    <a:pt x="1802" y="6657"/>
                  </a:cubicBezTo>
                  <a:cubicBezTo>
                    <a:pt x="2625" y="7350"/>
                    <a:pt x="3701" y="7706"/>
                    <a:pt x="4783" y="7706"/>
                  </a:cubicBezTo>
                  <a:cubicBezTo>
                    <a:pt x="5368" y="7706"/>
                    <a:pt x="5955" y="7602"/>
                    <a:pt x="6506" y="7391"/>
                  </a:cubicBezTo>
                  <a:cubicBezTo>
                    <a:pt x="5972" y="5056"/>
                    <a:pt x="5405" y="2721"/>
                    <a:pt x="4804" y="119"/>
                  </a:cubicBezTo>
                  <a:cubicBezTo>
                    <a:pt x="4535" y="39"/>
                    <a:pt x="4255" y="1"/>
                    <a:pt x="3973"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0"/>
            <p:cNvSpPr/>
            <p:nvPr/>
          </p:nvSpPr>
          <p:spPr>
            <a:xfrm>
              <a:off x="-3936800" y="2428275"/>
              <a:ext cx="101750" cy="130700"/>
            </a:xfrm>
            <a:custGeom>
              <a:avLst/>
              <a:gdLst/>
              <a:ahLst/>
              <a:cxnLst/>
              <a:rect l="l" t="t" r="r" b="b"/>
              <a:pathLst>
                <a:path w="4070" h="5228" extrusionOk="0">
                  <a:moveTo>
                    <a:pt x="1201" y="0"/>
                  </a:moveTo>
                  <a:cubicBezTo>
                    <a:pt x="1119" y="0"/>
                    <a:pt x="1030" y="53"/>
                    <a:pt x="968" y="157"/>
                  </a:cubicBezTo>
                  <a:cubicBezTo>
                    <a:pt x="934" y="257"/>
                    <a:pt x="0" y="2258"/>
                    <a:pt x="901" y="3759"/>
                  </a:cubicBezTo>
                  <a:cubicBezTo>
                    <a:pt x="1335" y="4593"/>
                    <a:pt x="2302" y="5094"/>
                    <a:pt x="3736" y="5227"/>
                  </a:cubicBezTo>
                  <a:cubicBezTo>
                    <a:pt x="3903" y="5227"/>
                    <a:pt x="4003" y="5094"/>
                    <a:pt x="4003" y="4960"/>
                  </a:cubicBezTo>
                  <a:cubicBezTo>
                    <a:pt x="4070" y="4793"/>
                    <a:pt x="3936" y="4627"/>
                    <a:pt x="3770" y="4627"/>
                  </a:cubicBezTo>
                  <a:cubicBezTo>
                    <a:pt x="2602" y="4560"/>
                    <a:pt x="1768" y="4126"/>
                    <a:pt x="1401" y="3459"/>
                  </a:cubicBezTo>
                  <a:cubicBezTo>
                    <a:pt x="667" y="2258"/>
                    <a:pt x="1468" y="424"/>
                    <a:pt x="1468" y="424"/>
                  </a:cubicBezTo>
                  <a:cubicBezTo>
                    <a:pt x="1568" y="290"/>
                    <a:pt x="1501" y="123"/>
                    <a:pt x="1335" y="57"/>
                  </a:cubicBezTo>
                  <a:cubicBezTo>
                    <a:pt x="1297" y="19"/>
                    <a:pt x="1250" y="0"/>
                    <a:pt x="1201"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0"/>
            <p:cNvSpPr/>
            <p:nvPr/>
          </p:nvSpPr>
          <p:spPr>
            <a:xfrm>
              <a:off x="-3632425" y="3392875"/>
              <a:ext cx="1144175" cy="1370175"/>
            </a:xfrm>
            <a:custGeom>
              <a:avLst/>
              <a:gdLst/>
              <a:ahLst/>
              <a:cxnLst/>
              <a:rect l="l" t="t" r="r" b="b"/>
              <a:pathLst>
                <a:path w="45767" h="54807" extrusionOk="0">
                  <a:moveTo>
                    <a:pt x="19915" y="0"/>
                  </a:moveTo>
                  <a:lnTo>
                    <a:pt x="601" y="6205"/>
                  </a:lnTo>
                  <a:lnTo>
                    <a:pt x="301" y="10274"/>
                  </a:lnTo>
                  <a:cubicBezTo>
                    <a:pt x="1" y="12209"/>
                    <a:pt x="1" y="14110"/>
                    <a:pt x="301" y="16045"/>
                  </a:cubicBezTo>
                  <a:cubicBezTo>
                    <a:pt x="1235" y="21949"/>
                    <a:pt x="4937" y="27053"/>
                    <a:pt x="10241" y="29788"/>
                  </a:cubicBezTo>
                  <a:lnTo>
                    <a:pt x="22317" y="36059"/>
                  </a:lnTo>
                  <a:lnTo>
                    <a:pt x="34158" y="54806"/>
                  </a:lnTo>
                  <a:lnTo>
                    <a:pt x="45767" y="48135"/>
                  </a:lnTo>
                  <a:lnTo>
                    <a:pt x="33591" y="26386"/>
                  </a:lnTo>
                  <a:cubicBezTo>
                    <a:pt x="32591" y="24585"/>
                    <a:pt x="31356" y="22917"/>
                    <a:pt x="29989" y="21416"/>
                  </a:cubicBezTo>
                  <a:lnTo>
                    <a:pt x="26753" y="17913"/>
                  </a:lnTo>
                  <a:lnTo>
                    <a:pt x="20815" y="9240"/>
                  </a:lnTo>
                  <a:lnTo>
                    <a:pt x="19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0"/>
            <p:cNvSpPr/>
            <p:nvPr/>
          </p:nvSpPr>
          <p:spPr>
            <a:xfrm>
              <a:off x="-3631600" y="3519625"/>
              <a:ext cx="1029950" cy="1356000"/>
            </a:xfrm>
            <a:custGeom>
              <a:avLst/>
              <a:gdLst/>
              <a:ahLst/>
              <a:cxnLst/>
              <a:rect l="l" t="t" r="r" b="b"/>
              <a:pathLst>
                <a:path w="41198" h="54240" extrusionOk="0">
                  <a:moveTo>
                    <a:pt x="4071" y="1"/>
                  </a:moveTo>
                  <a:lnTo>
                    <a:pt x="568" y="1168"/>
                  </a:lnTo>
                  <a:lnTo>
                    <a:pt x="268" y="5271"/>
                  </a:lnTo>
                  <a:cubicBezTo>
                    <a:pt x="1" y="7172"/>
                    <a:pt x="1" y="9107"/>
                    <a:pt x="268" y="11009"/>
                  </a:cubicBezTo>
                  <a:cubicBezTo>
                    <a:pt x="1202" y="16946"/>
                    <a:pt x="4904" y="22016"/>
                    <a:pt x="10208" y="24785"/>
                  </a:cubicBezTo>
                  <a:lnTo>
                    <a:pt x="22284" y="31023"/>
                  </a:lnTo>
                  <a:lnTo>
                    <a:pt x="32524" y="47234"/>
                  </a:lnTo>
                  <a:lnTo>
                    <a:pt x="30356" y="48502"/>
                  </a:lnTo>
                  <a:lnTo>
                    <a:pt x="33692" y="54239"/>
                  </a:lnTo>
                  <a:lnTo>
                    <a:pt x="41197" y="49903"/>
                  </a:lnTo>
                  <a:lnTo>
                    <a:pt x="31790" y="32357"/>
                  </a:lnTo>
                  <a:cubicBezTo>
                    <a:pt x="29889" y="28821"/>
                    <a:pt x="27220" y="25852"/>
                    <a:pt x="23918" y="23684"/>
                  </a:cubicBezTo>
                  <a:lnTo>
                    <a:pt x="12977" y="16379"/>
                  </a:lnTo>
                  <a:cubicBezTo>
                    <a:pt x="7773" y="14344"/>
                    <a:pt x="5238" y="6005"/>
                    <a:pt x="4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0"/>
            <p:cNvSpPr/>
            <p:nvPr/>
          </p:nvSpPr>
          <p:spPr>
            <a:xfrm>
              <a:off x="-3601575" y="3553025"/>
              <a:ext cx="242700" cy="341075"/>
            </a:xfrm>
            <a:custGeom>
              <a:avLst/>
              <a:gdLst/>
              <a:ahLst/>
              <a:cxnLst/>
              <a:rect l="l" t="t" r="r" b="b"/>
              <a:pathLst>
                <a:path w="9708" h="13643" extrusionOk="0">
                  <a:moveTo>
                    <a:pt x="7672" y="0"/>
                  </a:moveTo>
                  <a:cubicBezTo>
                    <a:pt x="7627" y="0"/>
                    <a:pt x="7582" y="11"/>
                    <a:pt x="7540" y="32"/>
                  </a:cubicBezTo>
                  <a:cubicBezTo>
                    <a:pt x="7373" y="132"/>
                    <a:pt x="7339" y="299"/>
                    <a:pt x="7406" y="399"/>
                  </a:cubicBezTo>
                  <a:cubicBezTo>
                    <a:pt x="7473" y="466"/>
                    <a:pt x="9708" y="5470"/>
                    <a:pt x="7540" y="9172"/>
                  </a:cubicBezTo>
                  <a:cubicBezTo>
                    <a:pt x="6239" y="11307"/>
                    <a:pt x="3703" y="12641"/>
                    <a:pt x="1" y="13042"/>
                  </a:cubicBezTo>
                  <a:cubicBezTo>
                    <a:pt x="68" y="13242"/>
                    <a:pt x="101" y="13409"/>
                    <a:pt x="201" y="13642"/>
                  </a:cubicBezTo>
                  <a:cubicBezTo>
                    <a:pt x="4037" y="13142"/>
                    <a:pt x="6706" y="11741"/>
                    <a:pt x="8040" y="9472"/>
                  </a:cubicBezTo>
                  <a:cubicBezTo>
                    <a:pt x="9007" y="7805"/>
                    <a:pt x="9274" y="5670"/>
                    <a:pt x="8874" y="3301"/>
                  </a:cubicBezTo>
                  <a:cubicBezTo>
                    <a:pt x="8540" y="1500"/>
                    <a:pt x="7940" y="199"/>
                    <a:pt x="7906" y="166"/>
                  </a:cubicBezTo>
                  <a:cubicBezTo>
                    <a:pt x="7861" y="52"/>
                    <a:pt x="7769" y="0"/>
                    <a:pt x="7672" y="0"/>
                  </a:cubicBez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0"/>
            <p:cNvSpPr/>
            <p:nvPr/>
          </p:nvSpPr>
          <p:spPr>
            <a:xfrm>
              <a:off x="-4041050" y="2892775"/>
              <a:ext cx="458675" cy="1036350"/>
            </a:xfrm>
            <a:custGeom>
              <a:avLst/>
              <a:gdLst/>
              <a:ahLst/>
              <a:cxnLst/>
              <a:rect l="l" t="t" r="r" b="b"/>
              <a:pathLst>
                <a:path w="18347" h="41454" extrusionOk="0">
                  <a:moveTo>
                    <a:pt x="9267" y="1"/>
                  </a:moveTo>
                  <a:cubicBezTo>
                    <a:pt x="6997" y="1"/>
                    <a:pt x="4882" y="1520"/>
                    <a:pt x="4270" y="3826"/>
                  </a:cubicBezTo>
                  <a:lnTo>
                    <a:pt x="601" y="20104"/>
                  </a:lnTo>
                  <a:cubicBezTo>
                    <a:pt x="1" y="22673"/>
                    <a:pt x="568" y="25375"/>
                    <a:pt x="2069" y="27543"/>
                  </a:cubicBezTo>
                  <a:lnTo>
                    <a:pt x="11742" y="41453"/>
                  </a:lnTo>
                  <a:lnTo>
                    <a:pt x="18347" y="37884"/>
                  </a:lnTo>
                  <a:lnTo>
                    <a:pt x="10341" y="22606"/>
                  </a:lnTo>
                  <a:lnTo>
                    <a:pt x="14744" y="6728"/>
                  </a:lnTo>
                  <a:cubicBezTo>
                    <a:pt x="15512" y="3926"/>
                    <a:pt x="13911" y="1057"/>
                    <a:pt x="11109" y="324"/>
                  </a:cubicBezTo>
                  <a:lnTo>
                    <a:pt x="10642" y="190"/>
                  </a:lnTo>
                  <a:cubicBezTo>
                    <a:pt x="10184" y="62"/>
                    <a:pt x="9723" y="1"/>
                    <a:pt x="9267"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0"/>
            <p:cNvSpPr/>
            <p:nvPr/>
          </p:nvSpPr>
          <p:spPr>
            <a:xfrm>
              <a:off x="-4013525" y="3131025"/>
              <a:ext cx="321925" cy="212675"/>
            </a:xfrm>
            <a:custGeom>
              <a:avLst/>
              <a:gdLst/>
              <a:ahLst/>
              <a:cxnLst/>
              <a:rect l="l" t="t" r="r" b="b"/>
              <a:pathLst>
                <a:path w="12877" h="8507" extrusionOk="0">
                  <a:moveTo>
                    <a:pt x="12876" y="0"/>
                  </a:moveTo>
                  <a:lnTo>
                    <a:pt x="1868" y="334"/>
                  </a:lnTo>
                  <a:lnTo>
                    <a:pt x="0" y="8506"/>
                  </a:lnTo>
                  <a:lnTo>
                    <a:pt x="0" y="8506"/>
                  </a:lnTo>
                  <a:lnTo>
                    <a:pt x="10641" y="8206"/>
                  </a:lnTo>
                  <a:lnTo>
                    <a:pt x="12876" y="0"/>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0"/>
            <p:cNvSpPr/>
            <p:nvPr/>
          </p:nvSpPr>
          <p:spPr>
            <a:xfrm>
              <a:off x="-3511500" y="3897400"/>
              <a:ext cx="166800" cy="135500"/>
            </a:xfrm>
            <a:custGeom>
              <a:avLst/>
              <a:gdLst/>
              <a:ahLst/>
              <a:cxnLst/>
              <a:rect l="l" t="t" r="r" b="b"/>
              <a:pathLst>
                <a:path w="6672" h="5420" extrusionOk="0">
                  <a:moveTo>
                    <a:pt x="0" y="0"/>
                  </a:moveTo>
                  <a:lnTo>
                    <a:pt x="4604" y="5037"/>
                  </a:lnTo>
                  <a:cubicBezTo>
                    <a:pt x="4812" y="5287"/>
                    <a:pt x="5097" y="5420"/>
                    <a:pt x="5396" y="5420"/>
                  </a:cubicBezTo>
                  <a:cubicBezTo>
                    <a:pt x="5577" y="5420"/>
                    <a:pt x="5762" y="5371"/>
                    <a:pt x="5938" y="5271"/>
                  </a:cubicBezTo>
                  <a:cubicBezTo>
                    <a:pt x="6572" y="4937"/>
                    <a:pt x="6672" y="4170"/>
                    <a:pt x="6272" y="3603"/>
                  </a:cubicBezTo>
                  <a:lnTo>
                    <a:pt x="5271" y="2369"/>
                  </a:lnTo>
                  <a:lnTo>
                    <a:pt x="0" y="0"/>
                  </a:lnTo>
                  <a:close/>
                </a:path>
              </a:pathLst>
            </a:custGeom>
            <a:solidFill>
              <a:srgbClr val="EAA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0"/>
            <p:cNvSpPr/>
            <p:nvPr/>
          </p:nvSpPr>
          <p:spPr>
            <a:xfrm>
              <a:off x="-3755850" y="3823175"/>
              <a:ext cx="412825" cy="372350"/>
            </a:xfrm>
            <a:custGeom>
              <a:avLst/>
              <a:gdLst/>
              <a:ahLst/>
              <a:cxnLst/>
              <a:rect l="l" t="t" r="r" b="b"/>
              <a:pathLst>
                <a:path w="16513" h="14894" extrusionOk="0">
                  <a:moveTo>
                    <a:pt x="5872" y="1"/>
                  </a:moveTo>
                  <a:lnTo>
                    <a:pt x="101" y="3370"/>
                  </a:lnTo>
                  <a:lnTo>
                    <a:pt x="1" y="9307"/>
                  </a:lnTo>
                  <a:lnTo>
                    <a:pt x="1502" y="11909"/>
                  </a:lnTo>
                  <a:cubicBezTo>
                    <a:pt x="1782" y="12418"/>
                    <a:pt x="1829" y="12791"/>
                    <a:pt x="2146" y="12791"/>
                  </a:cubicBezTo>
                  <a:cubicBezTo>
                    <a:pt x="2245" y="12791"/>
                    <a:pt x="2370" y="12755"/>
                    <a:pt x="2536" y="12676"/>
                  </a:cubicBezTo>
                  <a:cubicBezTo>
                    <a:pt x="3070" y="12410"/>
                    <a:pt x="3403" y="11876"/>
                    <a:pt x="3403" y="11309"/>
                  </a:cubicBezTo>
                  <a:lnTo>
                    <a:pt x="3270" y="6972"/>
                  </a:lnTo>
                  <a:lnTo>
                    <a:pt x="6172" y="9541"/>
                  </a:lnTo>
                  <a:lnTo>
                    <a:pt x="8006" y="13877"/>
                  </a:lnTo>
                  <a:cubicBezTo>
                    <a:pt x="8270" y="14511"/>
                    <a:pt x="8889" y="14894"/>
                    <a:pt x="9549" y="14894"/>
                  </a:cubicBezTo>
                  <a:cubicBezTo>
                    <a:pt x="9724" y="14894"/>
                    <a:pt x="9901" y="14867"/>
                    <a:pt x="10075" y="14811"/>
                  </a:cubicBezTo>
                  <a:cubicBezTo>
                    <a:pt x="10708" y="14578"/>
                    <a:pt x="11109" y="14011"/>
                    <a:pt x="11175" y="13344"/>
                  </a:cubicBezTo>
                  <a:lnTo>
                    <a:pt x="11542" y="13811"/>
                  </a:lnTo>
                  <a:cubicBezTo>
                    <a:pt x="11773" y="14093"/>
                    <a:pt x="12083" y="14256"/>
                    <a:pt x="12426" y="14256"/>
                  </a:cubicBezTo>
                  <a:cubicBezTo>
                    <a:pt x="12529" y="14256"/>
                    <a:pt x="12635" y="14242"/>
                    <a:pt x="12743" y="14211"/>
                  </a:cubicBezTo>
                  <a:cubicBezTo>
                    <a:pt x="13444" y="14044"/>
                    <a:pt x="13877" y="13310"/>
                    <a:pt x="13610" y="12576"/>
                  </a:cubicBezTo>
                  <a:lnTo>
                    <a:pt x="11576" y="7072"/>
                  </a:lnTo>
                  <a:lnTo>
                    <a:pt x="14778" y="11642"/>
                  </a:lnTo>
                  <a:cubicBezTo>
                    <a:pt x="14949" y="11877"/>
                    <a:pt x="15228" y="12016"/>
                    <a:pt x="15504" y="12016"/>
                  </a:cubicBezTo>
                  <a:cubicBezTo>
                    <a:pt x="15659" y="12016"/>
                    <a:pt x="15813" y="11972"/>
                    <a:pt x="15945" y="11876"/>
                  </a:cubicBezTo>
                  <a:cubicBezTo>
                    <a:pt x="16379" y="11642"/>
                    <a:pt x="16513" y="11142"/>
                    <a:pt x="16246" y="10708"/>
                  </a:cubicBezTo>
                  <a:lnTo>
                    <a:pt x="13244" y="5171"/>
                  </a:lnTo>
                  <a:lnTo>
                    <a:pt x="5872" y="1"/>
                  </a:ln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0"/>
            <p:cNvSpPr/>
            <p:nvPr/>
          </p:nvSpPr>
          <p:spPr>
            <a:xfrm>
              <a:off x="-3602400" y="3948675"/>
              <a:ext cx="129825" cy="213100"/>
            </a:xfrm>
            <a:custGeom>
              <a:avLst/>
              <a:gdLst/>
              <a:ahLst/>
              <a:cxnLst/>
              <a:rect l="l" t="t" r="r" b="b"/>
              <a:pathLst>
                <a:path w="5193" h="8524" extrusionOk="0">
                  <a:moveTo>
                    <a:pt x="205" y="1"/>
                  </a:moveTo>
                  <a:cubicBezTo>
                    <a:pt x="151" y="1"/>
                    <a:pt x="101" y="18"/>
                    <a:pt x="67" y="51"/>
                  </a:cubicBezTo>
                  <a:cubicBezTo>
                    <a:pt x="0" y="151"/>
                    <a:pt x="0" y="284"/>
                    <a:pt x="67" y="351"/>
                  </a:cubicBezTo>
                  <a:lnTo>
                    <a:pt x="3370" y="3854"/>
                  </a:lnTo>
                  <a:lnTo>
                    <a:pt x="4804" y="8324"/>
                  </a:lnTo>
                  <a:cubicBezTo>
                    <a:pt x="4871" y="8390"/>
                    <a:pt x="4937" y="8490"/>
                    <a:pt x="5037" y="8490"/>
                  </a:cubicBezTo>
                  <a:cubicBezTo>
                    <a:pt x="5056" y="8490"/>
                    <a:pt x="5075" y="8490"/>
                    <a:pt x="5076" y="8496"/>
                  </a:cubicBezTo>
                  <a:lnTo>
                    <a:pt x="5076" y="8496"/>
                  </a:lnTo>
                  <a:cubicBezTo>
                    <a:pt x="5135" y="8442"/>
                    <a:pt x="5192" y="8333"/>
                    <a:pt x="5137" y="8223"/>
                  </a:cubicBezTo>
                  <a:lnTo>
                    <a:pt x="3703" y="3687"/>
                  </a:lnTo>
                  <a:cubicBezTo>
                    <a:pt x="3703" y="3654"/>
                    <a:pt x="3703" y="3654"/>
                    <a:pt x="3636" y="3620"/>
                  </a:cubicBezTo>
                  <a:lnTo>
                    <a:pt x="367" y="51"/>
                  </a:lnTo>
                  <a:cubicBezTo>
                    <a:pt x="317" y="18"/>
                    <a:pt x="259" y="1"/>
                    <a:pt x="205" y="1"/>
                  </a:cubicBezTo>
                  <a:close/>
                  <a:moveTo>
                    <a:pt x="5076" y="8496"/>
                  </a:moveTo>
                  <a:lnTo>
                    <a:pt x="5076" y="8496"/>
                  </a:lnTo>
                  <a:cubicBezTo>
                    <a:pt x="5063" y="8508"/>
                    <a:pt x="5049" y="8518"/>
                    <a:pt x="5037" y="8524"/>
                  </a:cubicBezTo>
                  <a:cubicBezTo>
                    <a:pt x="5067" y="8509"/>
                    <a:pt x="5077" y="8501"/>
                    <a:pt x="5076" y="8496"/>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0"/>
            <p:cNvSpPr/>
            <p:nvPr/>
          </p:nvSpPr>
          <p:spPr>
            <a:xfrm>
              <a:off x="-3549025" y="3915325"/>
              <a:ext cx="90075" cy="88850"/>
            </a:xfrm>
            <a:custGeom>
              <a:avLst/>
              <a:gdLst/>
              <a:ahLst/>
              <a:cxnLst/>
              <a:rect l="l" t="t" r="r" b="b"/>
              <a:pathLst>
                <a:path w="3603" h="3554" extrusionOk="0">
                  <a:moveTo>
                    <a:pt x="238" y="1"/>
                  </a:moveTo>
                  <a:cubicBezTo>
                    <a:pt x="184" y="1"/>
                    <a:pt x="134" y="17"/>
                    <a:pt x="100" y="51"/>
                  </a:cubicBezTo>
                  <a:cubicBezTo>
                    <a:pt x="0" y="151"/>
                    <a:pt x="0" y="284"/>
                    <a:pt x="100" y="351"/>
                  </a:cubicBezTo>
                  <a:lnTo>
                    <a:pt x="3236" y="3486"/>
                  </a:lnTo>
                  <a:cubicBezTo>
                    <a:pt x="3269" y="3520"/>
                    <a:pt x="3303" y="3553"/>
                    <a:pt x="3336" y="3553"/>
                  </a:cubicBezTo>
                  <a:cubicBezTo>
                    <a:pt x="3403" y="3553"/>
                    <a:pt x="3469" y="3553"/>
                    <a:pt x="3503" y="3486"/>
                  </a:cubicBezTo>
                  <a:cubicBezTo>
                    <a:pt x="3603" y="3386"/>
                    <a:pt x="3603" y="3286"/>
                    <a:pt x="3503" y="3186"/>
                  </a:cubicBezTo>
                  <a:lnTo>
                    <a:pt x="401" y="51"/>
                  </a:lnTo>
                  <a:cubicBezTo>
                    <a:pt x="351" y="17"/>
                    <a:pt x="292" y="1"/>
                    <a:pt x="238"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0"/>
            <p:cNvSpPr/>
            <p:nvPr/>
          </p:nvSpPr>
          <p:spPr>
            <a:xfrm>
              <a:off x="-4006025" y="2867500"/>
              <a:ext cx="397800" cy="396125"/>
            </a:xfrm>
            <a:custGeom>
              <a:avLst/>
              <a:gdLst/>
              <a:ahLst/>
              <a:cxnLst/>
              <a:rect l="l" t="t" r="r" b="b"/>
              <a:pathLst>
                <a:path w="15912" h="15845" extrusionOk="0">
                  <a:moveTo>
                    <a:pt x="8681" y="0"/>
                  </a:moveTo>
                  <a:cubicBezTo>
                    <a:pt x="7516" y="0"/>
                    <a:pt x="6331" y="347"/>
                    <a:pt x="5271" y="1101"/>
                  </a:cubicBezTo>
                  <a:cubicBezTo>
                    <a:pt x="3170" y="2669"/>
                    <a:pt x="1035" y="5838"/>
                    <a:pt x="1" y="12142"/>
                  </a:cubicBezTo>
                  <a:lnTo>
                    <a:pt x="13410" y="15845"/>
                  </a:lnTo>
                  <a:cubicBezTo>
                    <a:pt x="13410" y="15845"/>
                    <a:pt x="15912" y="9574"/>
                    <a:pt x="14611" y="4637"/>
                  </a:cubicBezTo>
                  <a:cubicBezTo>
                    <a:pt x="13870" y="1788"/>
                    <a:pt x="11327" y="0"/>
                    <a:pt x="86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0"/>
            <p:cNvSpPr/>
            <p:nvPr/>
          </p:nvSpPr>
          <p:spPr>
            <a:xfrm>
              <a:off x="-4038550" y="2893050"/>
              <a:ext cx="411150" cy="1249925"/>
            </a:xfrm>
            <a:custGeom>
              <a:avLst/>
              <a:gdLst/>
              <a:ahLst/>
              <a:cxnLst/>
              <a:rect l="l" t="t" r="r" b="b"/>
              <a:pathLst>
                <a:path w="16446" h="49997" extrusionOk="0">
                  <a:moveTo>
                    <a:pt x="9218" y="0"/>
                  </a:moveTo>
                  <a:cubicBezTo>
                    <a:pt x="6955" y="0"/>
                    <a:pt x="4903" y="1501"/>
                    <a:pt x="4237" y="3815"/>
                  </a:cubicBezTo>
                  <a:lnTo>
                    <a:pt x="568" y="20093"/>
                  </a:lnTo>
                  <a:cubicBezTo>
                    <a:pt x="1" y="22662"/>
                    <a:pt x="534" y="25364"/>
                    <a:pt x="2035" y="27532"/>
                  </a:cubicBezTo>
                  <a:lnTo>
                    <a:pt x="11476" y="41108"/>
                  </a:lnTo>
                  <a:lnTo>
                    <a:pt x="11375" y="46512"/>
                  </a:lnTo>
                  <a:lnTo>
                    <a:pt x="12877" y="49114"/>
                  </a:lnTo>
                  <a:cubicBezTo>
                    <a:pt x="13182" y="49623"/>
                    <a:pt x="13215" y="49996"/>
                    <a:pt x="13540" y="49996"/>
                  </a:cubicBezTo>
                  <a:cubicBezTo>
                    <a:pt x="13641" y="49996"/>
                    <a:pt x="13770" y="49960"/>
                    <a:pt x="13944" y="49881"/>
                  </a:cubicBezTo>
                  <a:cubicBezTo>
                    <a:pt x="14478" y="49615"/>
                    <a:pt x="14811" y="49081"/>
                    <a:pt x="14811" y="48514"/>
                  </a:cubicBezTo>
                  <a:lnTo>
                    <a:pt x="14678" y="44177"/>
                  </a:lnTo>
                  <a:lnTo>
                    <a:pt x="16446" y="45745"/>
                  </a:lnTo>
                  <a:lnTo>
                    <a:pt x="16446" y="45745"/>
                  </a:lnTo>
                  <a:lnTo>
                    <a:pt x="14911" y="40174"/>
                  </a:lnTo>
                  <a:lnTo>
                    <a:pt x="6205" y="23162"/>
                  </a:lnTo>
                  <a:lnTo>
                    <a:pt x="7473" y="13756"/>
                  </a:lnTo>
                  <a:lnTo>
                    <a:pt x="9574" y="12"/>
                  </a:lnTo>
                  <a:cubicBezTo>
                    <a:pt x="9455" y="4"/>
                    <a:pt x="9336" y="0"/>
                    <a:pt x="9218"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0"/>
            <p:cNvSpPr/>
            <p:nvPr/>
          </p:nvSpPr>
          <p:spPr>
            <a:xfrm>
              <a:off x="-2846850" y="4531175"/>
              <a:ext cx="444500" cy="334450"/>
            </a:xfrm>
            <a:custGeom>
              <a:avLst/>
              <a:gdLst/>
              <a:ahLst/>
              <a:cxnLst/>
              <a:rect l="l" t="t" r="r" b="b"/>
              <a:pathLst>
                <a:path w="17780" h="13378" extrusionOk="0">
                  <a:moveTo>
                    <a:pt x="15077" y="1"/>
                  </a:moveTo>
                  <a:lnTo>
                    <a:pt x="0" y="8707"/>
                  </a:lnTo>
                  <a:lnTo>
                    <a:pt x="2702" y="13377"/>
                  </a:lnTo>
                  <a:lnTo>
                    <a:pt x="17779" y="4704"/>
                  </a:lnTo>
                  <a:lnTo>
                    <a:pt x="15077" y="1"/>
                  </a:ln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0"/>
            <p:cNvSpPr/>
            <p:nvPr/>
          </p:nvSpPr>
          <p:spPr>
            <a:xfrm>
              <a:off x="-3123725" y="3615525"/>
              <a:ext cx="165150" cy="231875"/>
            </a:xfrm>
            <a:custGeom>
              <a:avLst/>
              <a:gdLst/>
              <a:ahLst/>
              <a:cxnLst/>
              <a:rect l="l" t="t" r="r" b="b"/>
              <a:pathLst>
                <a:path w="6606" h="9275" extrusionOk="0">
                  <a:moveTo>
                    <a:pt x="317" y="1"/>
                  </a:moveTo>
                  <a:cubicBezTo>
                    <a:pt x="264" y="1"/>
                    <a:pt x="212" y="12"/>
                    <a:pt x="167" y="34"/>
                  </a:cubicBezTo>
                  <a:cubicBezTo>
                    <a:pt x="67" y="134"/>
                    <a:pt x="0" y="334"/>
                    <a:pt x="101" y="468"/>
                  </a:cubicBezTo>
                  <a:lnTo>
                    <a:pt x="6005" y="9141"/>
                  </a:lnTo>
                  <a:cubicBezTo>
                    <a:pt x="6105" y="9207"/>
                    <a:pt x="6172" y="9274"/>
                    <a:pt x="6272" y="9274"/>
                  </a:cubicBezTo>
                  <a:cubicBezTo>
                    <a:pt x="6338" y="9274"/>
                    <a:pt x="6405" y="9207"/>
                    <a:pt x="6438" y="9207"/>
                  </a:cubicBezTo>
                  <a:cubicBezTo>
                    <a:pt x="6572" y="9141"/>
                    <a:pt x="6605" y="8940"/>
                    <a:pt x="6505" y="8807"/>
                  </a:cubicBezTo>
                  <a:lnTo>
                    <a:pt x="601" y="134"/>
                  </a:lnTo>
                  <a:cubicBezTo>
                    <a:pt x="534" y="45"/>
                    <a:pt x="423" y="1"/>
                    <a:pt x="317" y="1"/>
                  </a:cubicBez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0"/>
            <p:cNvSpPr/>
            <p:nvPr/>
          </p:nvSpPr>
          <p:spPr>
            <a:xfrm>
              <a:off x="-3620750" y="3382875"/>
              <a:ext cx="575450" cy="205150"/>
            </a:xfrm>
            <a:custGeom>
              <a:avLst/>
              <a:gdLst/>
              <a:ahLst/>
              <a:cxnLst/>
              <a:rect l="l" t="t" r="r" b="b"/>
              <a:pathLst>
                <a:path w="23018" h="8206" extrusionOk="0">
                  <a:moveTo>
                    <a:pt x="22717" y="0"/>
                  </a:moveTo>
                  <a:lnTo>
                    <a:pt x="34" y="7605"/>
                  </a:lnTo>
                  <a:lnTo>
                    <a:pt x="1" y="8206"/>
                  </a:lnTo>
                  <a:lnTo>
                    <a:pt x="23017" y="567"/>
                  </a:lnTo>
                  <a:lnTo>
                    <a:pt x="22717" y="0"/>
                  </a:ln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0"/>
            <p:cNvSpPr/>
            <p:nvPr/>
          </p:nvSpPr>
          <p:spPr>
            <a:xfrm>
              <a:off x="-3624075" y="3418725"/>
              <a:ext cx="633800" cy="212675"/>
            </a:xfrm>
            <a:custGeom>
              <a:avLst/>
              <a:gdLst/>
              <a:ahLst/>
              <a:cxnLst/>
              <a:rect l="l" t="t" r="r" b="b"/>
              <a:pathLst>
                <a:path w="25352" h="8507" extrusionOk="0">
                  <a:moveTo>
                    <a:pt x="23617" y="0"/>
                  </a:moveTo>
                  <a:lnTo>
                    <a:pt x="67" y="7873"/>
                  </a:lnTo>
                  <a:lnTo>
                    <a:pt x="0" y="8506"/>
                  </a:lnTo>
                  <a:lnTo>
                    <a:pt x="0" y="8506"/>
                  </a:lnTo>
                  <a:lnTo>
                    <a:pt x="25352" y="34"/>
                  </a:lnTo>
                  <a:lnTo>
                    <a:pt x="23617" y="34"/>
                  </a:lnTo>
                  <a:lnTo>
                    <a:pt x="23617" y="0"/>
                  </a:lnTo>
                  <a:close/>
                </a:path>
              </a:pathLst>
            </a:custGeom>
            <a:solidFill>
              <a:srgbClr val="007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0"/>
            <p:cNvSpPr/>
            <p:nvPr/>
          </p:nvSpPr>
          <p:spPr>
            <a:xfrm>
              <a:off x="-3940975" y="2323425"/>
              <a:ext cx="260200" cy="136175"/>
            </a:xfrm>
            <a:custGeom>
              <a:avLst/>
              <a:gdLst/>
              <a:ahLst/>
              <a:cxnLst/>
              <a:rect l="l" t="t" r="r" b="b"/>
              <a:pathLst>
                <a:path w="10408" h="5447" extrusionOk="0">
                  <a:moveTo>
                    <a:pt x="8045" y="0"/>
                  </a:moveTo>
                  <a:cubicBezTo>
                    <a:pt x="6942" y="0"/>
                    <a:pt x="5002" y="702"/>
                    <a:pt x="4337" y="948"/>
                  </a:cubicBezTo>
                  <a:lnTo>
                    <a:pt x="1335" y="2149"/>
                  </a:lnTo>
                  <a:cubicBezTo>
                    <a:pt x="434" y="2516"/>
                    <a:pt x="0" y="3584"/>
                    <a:pt x="434" y="4484"/>
                  </a:cubicBezTo>
                  <a:cubicBezTo>
                    <a:pt x="731" y="5103"/>
                    <a:pt x="1340" y="5446"/>
                    <a:pt x="1975" y="5446"/>
                  </a:cubicBezTo>
                  <a:cubicBezTo>
                    <a:pt x="2196" y="5446"/>
                    <a:pt x="2420" y="5404"/>
                    <a:pt x="2636" y="5318"/>
                  </a:cubicBezTo>
                  <a:lnTo>
                    <a:pt x="5638" y="4117"/>
                  </a:lnTo>
                  <a:cubicBezTo>
                    <a:pt x="6505" y="3750"/>
                    <a:pt x="10408" y="2016"/>
                    <a:pt x="10008" y="1149"/>
                  </a:cubicBezTo>
                  <a:lnTo>
                    <a:pt x="8807" y="315"/>
                  </a:lnTo>
                  <a:cubicBezTo>
                    <a:pt x="8720" y="88"/>
                    <a:pt x="8434" y="0"/>
                    <a:pt x="8045"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0"/>
            <p:cNvSpPr/>
            <p:nvPr/>
          </p:nvSpPr>
          <p:spPr>
            <a:xfrm>
              <a:off x="-3818400" y="2283550"/>
              <a:ext cx="489550" cy="260675"/>
            </a:xfrm>
            <a:custGeom>
              <a:avLst/>
              <a:gdLst/>
              <a:ahLst/>
              <a:cxnLst/>
              <a:rect l="l" t="t" r="r" b="b"/>
              <a:pathLst>
                <a:path w="19582" h="10427" extrusionOk="0">
                  <a:moveTo>
                    <a:pt x="11324" y="0"/>
                  </a:moveTo>
                  <a:cubicBezTo>
                    <a:pt x="7409" y="0"/>
                    <a:pt x="3494" y="890"/>
                    <a:pt x="1" y="2510"/>
                  </a:cubicBezTo>
                  <a:cubicBezTo>
                    <a:pt x="435" y="4578"/>
                    <a:pt x="1068" y="6680"/>
                    <a:pt x="2403" y="8281"/>
                  </a:cubicBezTo>
                  <a:cubicBezTo>
                    <a:pt x="3433" y="9543"/>
                    <a:pt x="5059" y="10427"/>
                    <a:pt x="6668" y="10427"/>
                  </a:cubicBezTo>
                  <a:cubicBezTo>
                    <a:pt x="7143" y="10427"/>
                    <a:pt x="7617" y="10350"/>
                    <a:pt x="8073" y="10182"/>
                  </a:cubicBezTo>
                  <a:cubicBezTo>
                    <a:pt x="9174" y="9749"/>
                    <a:pt x="10108" y="8848"/>
                    <a:pt x="11276" y="8781"/>
                  </a:cubicBezTo>
                  <a:cubicBezTo>
                    <a:pt x="11293" y="8781"/>
                    <a:pt x="11309" y="8781"/>
                    <a:pt x="11326" y="8781"/>
                  </a:cubicBezTo>
                  <a:cubicBezTo>
                    <a:pt x="12870" y="8781"/>
                    <a:pt x="14094" y="10283"/>
                    <a:pt x="15612" y="10316"/>
                  </a:cubicBezTo>
                  <a:cubicBezTo>
                    <a:pt x="16546" y="10316"/>
                    <a:pt x="17413" y="9782"/>
                    <a:pt x="18014" y="9048"/>
                  </a:cubicBezTo>
                  <a:cubicBezTo>
                    <a:pt x="18581" y="8281"/>
                    <a:pt x="18881" y="7380"/>
                    <a:pt x="19081" y="6513"/>
                  </a:cubicBezTo>
                  <a:cubicBezTo>
                    <a:pt x="19448" y="4945"/>
                    <a:pt x="19582" y="3110"/>
                    <a:pt x="18548" y="1876"/>
                  </a:cubicBezTo>
                  <a:cubicBezTo>
                    <a:pt x="17714" y="876"/>
                    <a:pt x="16346" y="475"/>
                    <a:pt x="15045" y="275"/>
                  </a:cubicBezTo>
                  <a:cubicBezTo>
                    <a:pt x="13814" y="90"/>
                    <a:pt x="12569" y="0"/>
                    <a:pt x="11324" y="0"/>
                  </a:cubicBezTo>
                  <a:close/>
                </a:path>
              </a:pathLst>
            </a:custGeom>
            <a:solidFill>
              <a:srgbClr val="090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0"/>
            <p:cNvSpPr/>
            <p:nvPr/>
          </p:nvSpPr>
          <p:spPr>
            <a:xfrm>
              <a:off x="-3786700" y="2268900"/>
              <a:ext cx="490375" cy="260775"/>
            </a:xfrm>
            <a:custGeom>
              <a:avLst/>
              <a:gdLst/>
              <a:ahLst/>
              <a:cxnLst/>
              <a:rect l="l" t="t" r="r" b="b"/>
              <a:pathLst>
                <a:path w="19615" h="10431" extrusionOk="0">
                  <a:moveTo>
                    <a:pt x="11262" y="0"/>
                  </a:moveTo>
                  <a:cubicBezTo>
                    <a:pt x="7377" y="0"/>
                    <a:pt x="3490" y="889"/>
                    <a:pt x="1" y="2496"/>
                  </a:cubicBezTo>
                  <a:cubicBezTo>
                    <a:pt x="468" y="4597"/>
                    <a:pt x="1101" y="6665"/>
                    <a:pt x="2436" y="8300"/>
                  </a:cubicBezTo>
                  <a:cubicBezTo>
                    <a:pt x="3482" y="9551"/>
                    <a:pt x="5076" y="10430"/>
                    <a:pt x="6664" y="10430"/>
                  </a:cubicBezTo>
                  <a:cubicBezTo>
                    <a:pt x="7151" y="10430"/>
                    <a:pt x="7637" y="10348"/>
                    <a:pt x="8106" y="10168"/>
                  </a:cubicBezTo>
                  <a:cubicBezTo>
                    <a:pt x="9207" y="9767"/>
                    <a:pt x="10141" y="8833"/>
                    <a:pt x="11309" y="8800"/>
                  </a:cubicBezTo>
                  <a:cubicBezTo>
                    <a:pt x="11325" y="8800"/>
                    <a:pt x="11342" y="8800"/>
                    <a:pt x="11358" y="8800"/>
                  </a:cubicBezTo>
                  <a:cubicBezTo>
                    <a:pt x="12870" y="8800"/>
                    <a:pt x="14127" y="10302"/>
                    <a:pt x="15645" y="10335"/>
                  </a:cubicBezTo>
                  <a:cubicBezTo>
                    <a:pt x="16579" y="10335"/>
                    <a:pt x="17446" y="9801"/>
                    <a:pt x="18013" y="9034"/>
                  </a:cubicBezTo>
                  <a:cubicBezTo>
                    <a:pt x="18614" y="8300"/>
                    <a:pt x="18914" y="7366"/>
                    <a:pt x="19114" y="6498"/>
                  </a:cubicBezTo>
                  <a:cubicBezTo>
                    <a:pt x="19481" y="4964"/>
                    <a:pt x="19615" y="3129"/>
                    <a:pt x="18580" y="1862"/>
                  </a:cubicBezTo>
                  <a:cubicBezTo>
                    <a:pt x="17747" y="861"/>
                    <a:pt x="16346" y="494"/>
                    <a:pt x="15078" y="294"/>
                  </a:cubicBezTo>
                  <a:cubicBezTo>
                    <a:pt x="13816" y="96"/>
                    <a:pt x="12539" y="0"/>
                    <a:pt x="11262" y="0"/>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0"/>
            <p:cNvSpPr/>
            <p:nvPr/>
          </p:nvSpPr>
          <p:spPr>
            <a:xfrm>
              <a:off x="-3644100" y="2269250"/>
              <a:ext cx="242700" cy="260000"/>
            </a:xfrm>
            <a:custGeom>
              <a:avLst/>
              <a:gdLst/>
              <a:ahLst/>
              <a:cxnLst/>
              <a:rect l="l" t="t" r="r" b="b"/>
              <a:pathLst>
                <a:path w="9708" h="10400" extrusionOk="0">
                  <a:moveTo>
                    <a:pt x="5633" y="1"/>
                  </a:moveTo>
                  <a:cubicBezTo>
                    <a:pt x="4428" y="1"/>
                    <a:pt x="3224" y="84"/>
                    <a:pt x="2035" y="247"/>
                  </a:cubicBezTo>
                  <a:lnTo>
                    <a:pt x="1" y="10287"/>
                  </a:lnTo>
                  <a:cubicBezTo>
                    <a:pt x="328" y="10358"/>
                    <a:pt x="668" y="10399"/>
                    <a:pt x="1012" y="10399"/>
                  </a:cubicBezTo>
                  <a:cubicBezTo>
                    <a:pt x="1474" y="10399"/>
                    <a:pt x="1944" y="10326"/>
                    <a:pt x="2402" y="10154"/>
                  </a:cubicBezTo>
                  <a:cubicBezTo>
                    <a:pt x="3503" y="9753"/>
                    <a:pt x="4437" y="8819"/>
                    <a:pt x="5605" y="8786"/>
                  </a:cubicBezTo>
                  <a:cubicBezTo>
                    <a:pt x="6072" y="8786"/>
                    <a:pt x="6505" y="8920"/>
                    <a:pt x="6906" y="9053"/>
                  </a:cubicBezTo>
                  <a:lnTo>
                    <a:pt x="9708" y="313"/>
                  </a:lnTo>
                  <a:cubicBezTo>
                    <a:pt x="9607" y="313"/>
                    <a:pt x="9474" y="280"/>
                    <a:pt x="9407" y="280"/>
                  </a:cubicBezTo>
                  <a:cubicBezTo>
                    <a:pt x="8161" y="92"/>
                    <a:pt x="6897" y="1"/>
                    <a:pt x="5633" y="1"/>
                  </a:cubicBezTo>
                  <a:close/>
                </a:path>
              </a:pathLst>
            </a:custGeom>
            <a:solidFill>
              <a:srgbClr val="88C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0"/>
            <p:cNvSpPr/>
            <p:nvPr/>
          </p:nvSpPr>
          <p:spPr>
            <a:xfrm>
              <a:off x="-2830175" y="2628600"/>
              <a:ext cx="334425" cy="426550"/>
            </a:xfrm>
            <a:custGeom>
              <a:avLst/>
              <a:gdLst/>
              <a:ahLst/>
              <a:cxnLst/>
              <a:rect l="l" t="t" r="r" b="b"/>
              <a:pathLst>
                <a:path w="13377" h="17062" extrusionOk="0">
                  <a:moveTo>
                    <a:pt x="11492" y="1"/>
                  </a:moveTo>
                  <a:cubicBezTo>
                    <a:pt x="11314" y="1"/>
                    <a:pt x="11144" y="52"/>
                    <a:pt x="11008" y="150"/>
                  </a:cubicBezTo>
                  <a:lnTo>
                    <a:pt x="3870" y="5320"/>
                  </a:lnTo>
                  <a:lnTo>
                    <a:pt x="0" y="12392"/>
                  </a:lnTo>
                  <a:lnTo>
                    <a:pt x="4737" y="17062"/>
                  </a:lnTo>
                  <a:cubicBezTo>
                    <a:pt x="8073" y="16795"/>
                    <a:pt x="9607" y="13893"/>
                    <a:pt x="9607" y="13893"/>
                  </a:cubicBezTo>
                  <a:lnTo>
                    <a:pt x="9974" y="13959"/>
                  </a:lnTo>
                  <a:cubicBezTo>
                    <a:pt x="10098" y="13990"/>
                    <a:pt x="10223" y="14005"/>
                    <a:pt x="10348" y="14005"/>
                  </a:cubicBezTo>
                  <a:cubicBezTo>
                    <a:pt x="10891" y="14005"/>
                    <a:pt x="11416" y="13721"/>
                    <a:pt x="11742" y="13259"/>
                  </a:cubicBezTo>
                  <a:lnTo>
                    <a:pt x="13043" y="11324"/>
                  </a:lnTo>
                  <a:cubicBezTo>
                    <a:pt x="13243" y="10991"/>
                    <a:pt x="13376" y="10624"/>
                    <a:pt x="13376" y="10223"/>
                  </a:cubicBezTo>
                  <a:cubicBezTo>
                    <a:pt x="13376" y="9156"/>
                    <a:pt x="12909" y="8222"/>
                    <a:pt x="12142" y="7555"/>
                  </a:cubicBezTo>
                  <a:lnTo>
                    <a:pt x="9574" y="5453"/>
                  </a:lnTo>
                  <a:lnTo>
                    <a:pt x="12242" y="1384"/>
                  </a:lnTo>
                  <a:cubicBezTo>
                    <a:pt x="12542" y="917"/>
                    <a:pt x="12376" y="283"/>
                    <a:pt x="11875" y="83"/>
                  </a:cubicBezTo>
                  <a:cubicBezTo>
                    <a:pt x="11750" y="27"/>
                    <a:pt x="11619" y="1"/>
                    <a:pt x="11492"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0"/>
            <p:cNvSpPr/>
            <p:nvPr/>
          </p:nvSpPr>
          <p:spPr>
            <a:xfrm>
              <a:off x="-2594175" y="2868325"/>
              <a:ext cx="98425" cy="111775"/>
            </a:xfrm>
            <a:custGeom>
              <a:avLst/>
              <a:gdLst/>
              <a:ahLst/>
              <a:cxnLst/>
              <a:rect l="l" t="t" r="r" b="b"/>
              <a:pathLst>
                <a:path w="3937" h="4471" extrusionOk="0">
                  <a:moveTo>
                    <a:pt x="3836" y="1"/>
                  </a:moveTo>
                  <a:lnTo>
                    <a:pt x="0" y="4471"/>
                  </a:lnTo>
                  <a:lnTo>
                    <a:pt x="167" y="4304"/>
                  </a:lnTo>
                  <a:lnTo>
                    <a:pt x="501" y="4370"/>
                  </a:lnTo>
                  <a:cubicBezTo>
                    <a:pt x="637" y="4401"/>
                    <a:pt x="772" y="4416"/>
                    <a:pt x="905" y="4416"/>
                  </a:cubicBezTo>
                  <a:cubicBezTo>
                    <a:pt x="1483" y="4416"/>
                    <a:pt x="2003" y="4132"/>
                    <a:pt x="2302" y="3670"/>
                  </a:cubicBezTo>
                  <a:lnTo>
                    <a:pt x="3603" y="1735"/>
                  </a:lnTo>
                  <a:cubicBezTo>
                    <a:pt x="3803" y="1402"/>
                    <a:pt x="3936" y="1001"/>
                    <a:pt x="3936" y="634"/>
                  </a:cubicBezTo>
                  <a:cubicBezTo>
                    <a:pt x="3936" y="401"/>
                    <a:pt x="3903" y="201"/>
                    <a:pt x="3836" y="1"/>
                  </a:cubicBezTo>
                  <a:close/>
                </a:path>
              </a:pathLst>
            </a:custGeom>
            <a:solidFill>
              <a:srgbClr val="EF87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0"/>
            <p:cNvSpPr/>
            <p:nvPr/>
          </p:nvSpPr>
          <p:spPr>
            <a:xfrm>
              <a:off x="-2655050" y="2795525"/>
              <a:ext cx="104250" cy="82000"/>
            </a:xfrm>
            <a:custGeom>
              <a:avLst/>
              <a:gdLst/>
              <a:ahLst/>
              <a:cxnLst/>
              <a:rect l="l" t="t" r="r" b="b"/>
              <a:pathLst>
                <a:path w="4170" h="3280" extrusionOk="0">
                  <a:moveTo>
                    <a:pt x="3968" y="0"/>
                  </a:moveTo>
                  <a:cubicBezTo>
                    <a:pt x="3925" y="0"/>
                    <a:pt x="3878" y="16"/>
                    <a:pt x="3836" y="44"/>
                  </a:cubicBezTo>
                  <a:lnTo>
                    <a:pt x="1201" y="1578"/>
                  </a:lnTo>
                  <a:cubicBezTo>
                    <a:pt x="1201" y="1578"/>
                    <a:pt x="1168" y="1578"/>
                    <a:pt x="1168" y="1612"/>
                  </a:cubicBezTo>
                  <a:lnTo>
                    <a:pt x="67" y="2946"/>
                  </a:lnTo>
                  <a:cubicBezTo>
                    <a:pt x="0" y="3046"/>
                    <a:pt x="34" y="3146"/>
                    <a:pt x="100" y="3246"/>
                  </a:cubicBezTo>
                  <a:cubicBezTo>
                    <a:pt x="167" y="3280"/>
                    <a:pt x="200" y="3280"/>
                    <a:pt x="234" y="3280"/>
                  </a:cubicBezTo>
                  <a:cubicBezTo>
                    <a:pt x="334" y="3280"/>
                    <a:pt x="400" y="3246"/>
                    <a:pt x="400" y="3213"/>
                  </a:cubicBezTo>
                  <a:lnTo>
                    <a:pt x="1435" y="1912"/>
                  </a:lnTo>
                  <a:lnTo>
                    <a:pt x="4036" y="411"/>
                  </a:lnTo>
                  <a:cubicBezTo>
                    <a:pt x="4170" y="377"/>
                    <a:pt x="4170" y="244"/>
                    <a:pt x="4103" y="111"/>
                  </a:cubicBezTo>
                  <a:cubicBezTo>
                    <a:pt x="4084" y="32"/>
                    <a:pt x="4030" y="0"/>
                    <a:pt x="3968"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0"/>
            <p:cNvSpPr/>
            <p:nvPr/>
          </p:nvSpPr>
          <p:spPr>
            <a:xfrm>
              <a:off x="-2616700" y="2827000"/>
              <a:ext cx="104275" cy="82225"/>
            </a:xfrm>
            <a:custGeom>
              <a:avLst/>
              <a:gdLst/>
              <a:ahLst/>
              <a:cxnLst/>
              <a:rect l="l" t="t" r="r" b="b"/>
              <a:pathLst>
                <a:path w="4171" h="3289" extrusionOk="0">
                  <a:moveTo>
                    <a:pt x="3959" y="1"/>
                  </a:moveTo>
                  <a:cubicBezTo>
                    <a:pt x="3922" y="1"/>
                    <a:pt x="3881" y="8"/>
                    <a:pt x="3837" y="19"/>
                  </a:cubicBezTo>
                  <a:lnTo>
                    <a:pt x="1201" y="1554"/>
                  </a:lnTo>
                  <a:cubicBezTo>
                    <a:pt x="1201" y="1554"/>
                    <a:pt x="1168" y="1554"/>
                    <a:pt x="1168" y="1620"/>
                  </a:cubicBezTo>
                  <a:lnTo>
                    <a:pt x="67" y="2921"/>
                  </a:lnTo>
                  <a:cubicBezTo>
                    <a:pt x="1" y="3021"/>
                    <a:pt x="34" y="3155"/>
                    <a:pt x="134" y="3221"/>
                  </a:cubicBezTo>
                  <a:cubicBezTo>
                    <a:pt x="167" y="3288"/>
                    <a:pt x="201" y="3288"/>
                    <a:pt x="234" y="3288"/>
                  </a:cubicBezTo>
                  <a:cubicBezTo>
                    <a:pt x="301" y="3288"/>
                    <a:pt x="368" y="3221"/>
                    <a:pt x="401" y="3188"/>
                  </a:cubicBezTo>
                  <a:lnTo>
                    <a:pt x="1468" y="1887"/>
                  </a:lnTo>
                  <a:lnTo>
                    <a:pt x="4037" y="386"/>
                  </a:lnTo>
                  <a:cubicBezTo>
                    <a:pt x="4170" y="353"/>
                    <a:pt x="4170" y="219"/>
                    <a:pt x="4137" y="119"/>
                  </a:cubicBezTo>
                  <a:cubicBezTo>
                    <a:pt x="4092" y="30"/>
                    <a:pt x="4033" y="1"/>
                    <a:pt x="3959" y="1"/>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0"/>
            <p:cNvSpPr/>
            <p:nvPr/>
          </p:nvSpPr>
          <p:spPr>
            <a:xfrm>
              <a:off x="-2690075" y="2759800"/>
              <a:ext cx="103425" cy="81875"/>
            </a:xfrm>
            <a:custGeom>
              <a:avLst/>
              <a:gdLst/>
              <a:ahLst/>
              <a:cxnLst/>
              <a:rect l="l" t="t" r="r" b="b"/>
              <a:pathLst>
                <a:path w="4137" h="3275" extrusionOk="0">
                  <a:moveTo>
                    <a:pt x="3950" y="0"/>
                  </a:moveTo>
                  <a:cubicBezTo>
                    <a:pt x="3915" y="0"/>
                    <a:pt x="3879" y="10"/>
                    <a:pt x="3836" y="39"/>
                  </a:cubicBezTo>
                  <a:lnTo>
                    <a:pt x="1234" y="1573"/>
                  </a:lnTo>
                  <a:cubicBezTo>
                    <a:pt x="1168" y="1573"/>
                    <a:pt x="1168" y="1606"/>
                    <a:pt x="1168" y="1606"/>
                  </a:cubicBezTo>
                  <a:lnTo>
                    <a:pt x="100" y="2941"/>
                  </a:lnTo>
                  <a:cubicBezTo>
                    <a:pt x="0" y="3041"/>
                    <a:pt x="67" y="3208"/>
                    <a:pt x="134" y="3241"/>
                  </a:cubicBezTo>
                  <a:cubicBezTo>
                    <a:pt x="167" y="3274"/>
                    <a:pt x="234" y="3274"/>
                    <a:pt x="267" y="3274"/>
                  </a:cubicBezTo>
                  <a:cubicBezTo>
                    <a:pt x="334" y="3274"/>
                    <a:pt x="400" y="3241"/>
                    <a:pt x="434" y="3208"/>
                  </a:cubicBezTo>
                  <a:lnTo>
                    <a:pt x="1468" y="1907"/>
                  </a:lnTo>
                  <a:lnTo>
                    <a:pt x="4070" y="405"/>
                  </a:lnTo>
                  <a:cubicBezTo>
                    <a:pt x="4136" y="372"/>
                    <a:pt x="4136" y="339"/>
                    <a:pt x="4136" y="339"/>
                  </a:cubicBezTo>
                  <a:lnTo>
                    <a:pt x="3970" y="205"/>
                  </a:lnTo>
                  <a:lnTo>
                    <a:pt x="4103" y="39"/>
                  </a:lnTo>
                  <a:cubicBezTo>
                    <a:pt x="4045" y="19"/>
                    <a:pt x="3999" y="0"/>
                    <a:pt x="3950" y="0"/>
                  </a:cubicBezTo>
                  <a:close/>
                </a:path>
              </a:pathLst>
            </a:custGeom>
            <a:solidFill>
              <a:srgbClr val="FC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0"/>
            <p:cNvSpPr/>
            <p:nvPr/>
          </p:nvSpPr>
          <p:spPr>
            <a:xfrm>
              <a:off x="-2592525" y="4898950"/>
              <a:ext cx="521250" cy="274375"/>
            </a:xfrm>
            <a:custGeom>
              <a:avLst/>
              <a:gdLst/>
              <a:ahLst/>
              <a:cxnLst/>
              <a:rect l="l" t="t" r="r" b="b"/>
              <a:pathLst>
                <a:path w="20850" h="10975" extrusionOk="0">
                  <a:moveTo>
                    <a:pt x="3704" y="0"/>
                  </a:moveTo>
                  <a:lnTo>
                    <a:pt x="1" y="1535"/>
                  </a:lnTo>
                  <a:lnTo>
                    <a:pt x="268" y="7372"/>
                  </a:lnTo>
                  <a:cubicBezTo>
                    <a:pt x="368" y="9374"/>
                    <a:pt x="2036" y="10975"/>
                    <a:pt x="4071" y="10975"/>
                  </a:cubicBezTo>
                  <a:lnTo>
                    <a:pt x="20849" y="10975"/>
                  </a:lnTo>
                  <a:cubicBezTo>
                    <a:pt x="11442" y="9541"/>
                    <a:pt x="5472" y="2369"/>
                    <a:pt x="3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0"/>
            <p:cNvSpPr/>
            <p:nvPr/>
          </p:nvSpPr>
          <p:spPr>
            <a:xfrm>
              <a:off x="-3255477" y="2625830"/>
              <a:ext cx="1234250" cy="1581550"/>
            </a:xfrm>
            <a:custGeom>
              <a:avLst/>
              <a:gdLst/>
              <a:ahLst/>
              <a:cxnLst/>
              <a:rect l="l" t="t" r="r" b="b"/>
              <a:pathLst>
                <a:path w="49370" h="63262" extrusionOk="0">
                  <a:moveTo>
                    <a:pt x="27828" y="1"/>
                  </a:moveTo>
                  <a:cubicBezTo>
                    <a:pt x="27654" y="1"/>
                    <a:pt x="27476" y="53"/>
                    <a:pt x="27320" y="150"/>
                  </a:cubicBezTo>
                  <a:lnTo>
                    <a:pt x="20182" y="5320"/>
                  </a:lnTo>
                  <a:lnTo>
                    <a:pt x="16313" y="12392"/>
                  </a:lnTo>
                  <a:cubicBezTo>
                    <a:pt x="15679" y="10758"/>
                    <a:pt x="14445" y="9390"/>
                    <a:pt x="12843" y="8756"/>
                  </a:cubicBezTo>
                  <a:cubicBezTo>
                    <a:pt x="10642" y="7889"/>
                    <a:pt x="8140" y="8389"/>
                    <a:pt x="5805" y="7889"/>
                  </a:cubicBezTo>
                  <a:cubicBezTo>
                    <a:pt x="4171" y="7555"/>
                    <a:pt x="2736" y="6788"/>
                    <a:pt x="1469" y="5721"/>
                  </a:cubicBezTo>
                  <a:lnTo>
                    <a:pt x="1469" y="5721"/>
                  </a:lnTo>
                  <a:cubicBezTo>
                    <a:pt x="2269" y="6121"/>
                    <a:pt x="3136" y="6454"/>
                    <a:pt x="4070" y="6588"/>
                  </a:cubicBezTo>
                  <a:cubicBezTo>
                    <a:pt x="4499" y="6656"/>
                    <a:pt x="4934" y="6691"/>
                    <a:pt x="5368" y="6691"/>
                  </a:cubicBezTo>
                  <a:cubicBezTo>
                    <a:pt x="7466" y="6691"/>
                    <a:pt x="9549" y="5889"/>
                    <a:pt x="10875" y="4286"/>
                  </a:cubicBezTo>
                  <a:lnTo>
                    <a:pt x="10875" y="4286"/>
                  </a:lnTo>
                  <a:cubicBezTo>
                    <a:pt x="9605" y="5219"/>
                    <a:pt x="8049" y="5647"/>
                    <a:pt x="6467" y="5647"/>
                  </a:cubicBezTo>
                  <a:cubicBezTo>
                    <a:pt x="4767" y="5647"/>
                    <a:pt x="3037" y="5152"/>
                    <a:pt x="1602" y="4253"/>
                  </a:cubicBezTo>
                  <a:cubicBezTo>
                    <a:pt x="1268" y="4053"/>
                    <a:pt x="935" y="3786"/>
                    <a:pt x="635" y="3552"/>
                  </a:cubicBezTo>
                  <a:lnTo>
                    <a:pt x="635" y="3552"/>
                  </a:lnTo>
                  <a:cubicBezTo>
                    <a:pt x="1602" y="10557"/>
                    <a:pt x="1502" y="18563"/>
                    <a:pt x="801" y="25601"/>
                  </a:cubicBezTo>
                  <a:cubicBezTo>
                    <a:pt x="1" y="33507"/>
                    <a:pt x="6205" y="42280"/>
                    <a:pt x="11776" y="48384"/>
                  </a:cubicBezTo>
                  <a:lnTo>
                    <a:pt x="23951" y="48384"/>
                  </a:lnTo>
                  <a:lnTo>
                    <a:pt x="30790" y="58792"/>
                  </a:lnTo>
                  <a:lnTo>
                    <a:pt x="49369" y="63262"/>
                  </a:lnTo>
                  <a:lnTo>
                    <a:pt x="47001" y="57424"/>
                  </a:lnTo>
                  <a:lnTo>
                    <a:pt x="44666" y="58292"/>
                  </a:lnTo>
                  <a:lnTo>
                    <a:pt x="37494" y="41646"/>
                  </a:lnTo>
                  <a:cubicBezTo>
                    <a:pt x="37127" y="40646"/>
                    <a:pt x="36494" y="39578"/>
                    <a:pt x="35726" y="38477"/>
                  </a:cubicBezTo>
                  <a:cubicBezTo>
                    <a:pt x="32644" y="34069"/>
                    <a:pt x="27519" y="31472"/>
                    <a:pt x="22087" y="31472"/>
                  </a:cubicBezTo>
                  <a:cubicBezTo>
                    <a:pt x="22053" y="31472"/>
                    <a:pt x="22018" y="31472"/>
                    <a:pt x="21983" y="31472"/>
                  </a:cubicBezTo>
                  <a:lnTo>
                    <a:pt x="21049" y="31472"/>
                  </a:lnTo>
                  <a:cubicBezTo>
                    <a:pt x="21183" y="30105"/>
                    <a:pt x="20849" y="28737"/>
                    <a:pt x="19982" y="27603"/>
                  </a:cubicBezTo>
                  <a:cubicBezTo>
                    <a:pt x="18648" y="25902"/>
                    <a:pt x="16313" y="24901"/>
                    <a:pt x="15212" y="23166"/>
                  </a:cubicBezTo>
                  <a:lnTo>
                    <a:pt x="21316" y="16929"/>
                  </a:lnTo>
                  <a:cubicBezTo>
                    <a:pt x="24385" y="16495"/>
                    <a:pt x="25853" y="13793"/>
                    <a:pt x="25853" y="13793"/>
                  </a:cubicBezTo>
                  <a:lnTo>
                    <a:pt x="26186" y="13893"/>
                  </a:lnTo>
                  <a:cubicBezTo>
                    <a:pt x="26316" y="13924"/>
                    <a:pt x="26446" y="13939"/>
                    <a:pt x="26575" y="13939"/>
                  </a:cubicBezTo>
                  <a:cubicBezTo>
                    <a:pt x="27145" y="13939"/>
                    <a:pt x="27688" y="13649"/>
                    <a:pt x="27988" y="13159"/>
                  </a:cubicBezTo>
                  <a:lnTo>
                    <a:pt x="29288" y="11258"/>
                  </a:lnTo>
                  <a:cubicBezTo>
                    <a:pt x="29322" y="11158"/>
                    <a:pt x="29422" y="11091"/>
                    <a:pt x="29455" y="10991"/>
                  </a:cubicBezTo>
                  <a:cubicBezTo>
                    <a:pt x="29489" y="10924"/>
                    <a:pt x="29522" y="10824"/>
                    <a:pt x="29589" y="10724"/>
                  </a:cubicBezTo>
                  <a:cubicBezTo>
                    <a:pt x="29622" y="10491"/>
                    <a:pt x="29655" y="10324"/>
                    <a:pt x="29655" y="10124"/>
                  </a:cubicBezTo>
                  <a:lnTo>
                    <a:pt x="29655" y="9790"/>
                  </a:lnTo>
                  <a:cubicBezTo>
                    <a:pt x="29655" y="9723"/>
                    <a:pt x="29622" y="9590"/>
                    <a:pt x="29622" y="9490"/>
                  </a:cubicBezTo>
                  <a:cubicBezTo>
                    <a:pt x="29522" y="8956"/>
                    <a:pt x="29288" y="8456"/>
                    <a:pt x="28955" y="8056"/>
                  </a:cubicBezTo>
                  <a:lnTo>
                    <a:pt x="28955" y="7989"/>
                  </a:lnTo>
                  <a:cubicBezTo>
                    <a:pt x="28888" y="7956"/>
                    <a:pt x="28888" y="7922"/>
                    <a:pt x="28855" y="7922"/>
                  </a:cubicBezTo>
                  <a:cubicBezTo>
                    <a:pt x="28721" y="7755"/>
                    <a:pt x="28621" y="7622"/>
                    <a:pt x="28455" y="7489"/>
                  </a:cubicBezTo>
                  <a:lnTo>
                    <a:pt x="26053" y="5587"/>
                  </a:lnTo>
                  <a:lnTo>
                    <a:pt x="25886" y="5454"/>
                  </a:lnTo>
                  <a:lnTo>
                    <a:pt x="26019" y="5287"/>
                  </a:lnTo>
                  <a:lnTo>
                    <a:pt x="28588" y="1384"/>
                  </a:lnTo>
                  <a:cubicBezTo>
                    <a:pt x="28855" y="917"/>
                    <a:pt x="28688" y="283"/>
                    <a:pt x="28188" y="83"/>
                  </a:cubicBezTo>
                  <a:cubicBezTo>
                    <a:pt x="28076" y="28"/>
                    <a:pt x="27953" y="1"/>
                    <a:pt x="27828" y="1"/>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0"/>
            <p:cNvSpPr/>
            <p:nvPr/>
          </p:nvSpPr>
          <p:spPr>
            <a:xfrm>
              <a:off x="-4055225" y="1944325"/>
              <a:ext cx="846475" cy="506225"/>
            </a:xfrm>
            <a:custGeom>
              <a:avLst/>
              <a:gdLst/>
              <a:ahLst/>
              <a:cxnLst/>
              <a:rect l="l" t="t" r="r" b="b"/>
              <a:pathLst>
                <a:path w="33859" h="20249" extrusionOk="0">
                  <a:moveTo>
                    <a:pt x="16546" y="1"/>
                  </a:moveTo>
                  <a:cubicBezTo>
                    <a:pt x="16179" y="1902"/>
                    <a:pt x="15345" y="3670"/>
                    <a:pt x="14177" y="5238"/>
                  </a:cubicBezTo>
                  <a:cubicBezTo>
                    <a:pt x="11942" y="5738"/>
                    <a:pt x="9707" y="6305"/>
                    <a:pt x="7673" y="7339"/>
                  </a:cubicBezTo>
                  <a:lnTo>
                    <a:pt x="6805" y="7840"/>
                  </a:lnTo>
                  <a:cubicBezTo>
                    <a:pt x="5071" y="8007"/>
                    <a:pt x="3336" y="7940"/>
                    <a:pt x="1835" y="8740"/>
                  </a:cubicBezTo>
                  <a:cubicBezTo>
                    <a:pt x="1035" y="9174"/>
                    <a:pt x="434" y="9841"/>
                    <a:pt x="1" y="10675"/>
                  </a:cubicBezTo>
                  <a:cubicBezTo>
                    <a:pt x="601" y="10909"/>
                    <a:pt x="1201" y="11109"/>
                    <a:pt x="1835" y="11276"/>
                  </a:cubicBezTo>
                  <a:cubicBezTo>
                    <a:pt x="2469" y="10242"/>
                    <a:pt x="3370" y="9341"/>
                    <a:pt x="4504" y="8841"/>
                  </a:cubicBezTo>
                  <a:cubicBezTo>
                    <a:pt x="5004" y="8607"/>
                    <a:pt x="5538" y="8440"/>
                    <a:pt x="6138" y="8307"/>
                  </a:cubicBezTo>
                  <a:lnTo>
                    <a:pt x="6138" y="8307"/>
                  </a:lnTo>
                  <a:cubicBezTo>
                    <a:pt x="4871" y="9174"/>
                    <a:pt x="3737" y="10275"/>
                    <a:pt x="2969" y="11542"/>
                  </a:cubicBezTo>
                  <a:cubicBezTo>
                    <a:pt x="12676" y="13877"/>
                    <a:pt x="23317" y="11776"/>
                    <a:pt x="27053" y="15145"/>
                  </a:cubicBezTo>
                  <a:cubicBezTo>
                    <a:pt x="28387" y="16346"/>
                    <a:pt x="29555" y="18114"/>
                    <a:pt x="30489" y="20249"/>
                  </a:cubicBezTo>
                  <a:cubicBezTo>
                    <a:pt x="31023" y="20115"/>
                    <a:pt x="31556" y="19848"/>
                    <a:pt x="31990" y="19481"/>
                  </a:cubicBezTo>
                  <a:cubicBezTo>
                    <a:pt x="33725" y="17980"/>
                    <a:pt x="33858" y="15178"/>
                    <a:pt x="32757" y="13144"/>
                  </a:cubicBezTo>
                  <a:cubicBezTo>
                    <a:pt x="32157" y="11909"/>
                    <a:pt x="31189" y="10909"/>
                    <a:pt x="30089" y="10008"/>
                  </a:cubicBezTo>
                  <a:cubicBezTo>
                    <a:pt x="30189" y="9608"/>
                    <a:pt x="30222" y="9174"/>
                    <a:pt x="30222" y="8774"/>
                  </a:cubicBezTo>
                  <a:cubicBezTo>
                    <a:pt x="30155" y="6339"/>
                    <a:pt x="28521" y="4137"/>
                    <a:pt x="26353" y="3103"/>
                  </a:cubicBezTo>
                  <a:cubicBezTo>
                    <a:pt x="25176" y="2542"/>
                    <a:pt x="23871" y="2285"/>
                    <a:pt x="22562" y="2285"/>
                  </a:cubicBezTo>
                  <a:cubicBezTo>
                    <a:pt x="21458" y="2285"/>
                    <a:pt x="20351" y="2467"/>
                    <a:pt x="19314" y="2803"/>
                  </a:cubicBezTo>
                  <a:cubicBezTo>
                    <a:pt x="18681" y="3003"/>
                    <a:pt x="18047" y="3270"/>
                    <a:pt x="17480" y="3603"/>
                  </a:cubicBezTo>
                  <a:cubicBezTo>
                    <a:pt x="17646" y="2336"/>
                    <a:pt x="17313" y="1068"/>
                    <a:pt x="16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0"/>
            <p:cNvSpPr/>
            <p:nvPr/>
          </p:nvSpPr>
          <p:spPr>
            <a:xfrm>
              <a:off x="-2444075" y="4082525"/>
              <a:ext cx="442850" cy="291900"/>
            </a:xfrm>
            <a:custGeom>
              <a:avLst/>
              <a:gdLst/>
              <a:ahLst/>
              <a:cxnLst/>
              <a:rect l="l" t="t" r="r" b="b"/>
              <a:pathLst>
                <a:path w="17714" h="11676" extrusionOk="0">
                  <a:moveTo>
                    <a:pt x="15545" y="1"/>
                  </a:moveTo>
                  <a:lnTo>
                    <a:pt x="1" y="6272"/>
                  </a:lnTo>
                  <a:lnTo>
                    <a:pt x="2169" y="11676"/>
                  </a:lnTo>
                  <a:lnTo>
                    <a:pt x="17713" y="5405"/>
                  </a:lnTo>
                  <a:lnTo>
                    <a:pt x="15545" y="1"/>
                  </a:ln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0"/>
            <p:cNvSpPr/>
            <p:nvPr/>
          </p:nvSpPr>
          <p:spPr>
            <a:xfrm>
              <a:off x="-4517225" y="1346400"/>
              <a:ext cx="215175" cy="214350"/>
            </a:xfrm>
            <a:custGeom>
              <a:avLst/>
              <a:gdLst/>
              <a:ahLst/>
              <a:cxnLst/>
              <a:rect l="l" t="t" r="r" b="b"/>
              <a:pathLst>
                <a:path w="8607" h="8574" extrusionOk="0">
                  <a:moveTo>
                    <a:pt x="4304" y="1569"/>
                  </a:moveTo>
                  <a:cubicBezTo>
                    <a:pt x="5805" y="1569"/>
                    <a:pt x="7006" y="2803"/>
                    <a:pt x="7006" y="4304"/>
                  </a:cubicBezTo>
                  <a:cubicBezTo>
                    <a:pt x="7006" y="5772"/>
                    <a:pt x="5805" y="7006"/>
                    <a:pt x="4304" y="7006"/>
                  </a:cubicBezTo>
                  <a:cubicBezTo>
                    <a:pt x="2803" y="7006"/>
                    <a:pt x="1602" y="5772"/>
                    <a:pt x="1602" y="4304"/>
                  </a:cubicBezTo>
                  <a:cubicBezTo>
                    <a:pt x="1602" y="2803"/>
                    <a:pt x="2803" y="1569"/>
                    <a:pt x="4304" y="1569"/>
                  </a:cubicBezTo>
                  <a:close/>
                  <a:moveTo>
                    <a:pt x="4304" y="1"/>
                  </a:moveTo>
                  <a:cubicBezTo>
                    <a:pt x="1935" y="1"/>
                    <a:pt x="1" y="1902"/>
                    <a:pt x="1" y="4304"/>
                  </a:cubicBezTo>
                  <a:cubicBezTo>
                    <a:pt x="1" y="6672"/>
                    <a:pt x="1935" y="8574"/>
                    <a:pt x="4304" y="8574"/>
                  </a:cubicBezTo>
                  <a:cubicBezTo>
                    <a:pt x="6639" y="8574"/>
                    <a:pt x="8607" y="6639"/>
                    <a:pt x="8607" y="4304"/>
                  </a:cubicBezTo>
                  <a:cubicBezTo>
                    <a:pt x="8607" y="1902"/>
                    <a:pt x="6672" y="1"/>
                    <a:pt x="4304" y="1"/>
                  </a:cubicBezTo>
                  <a:close/>
                </a:path>
              </a:pathLst>
            </a:custGeom>
            <a:solidFill>
              <a:srgbClr val="EDD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0"/>
            <p:cNvSpPr/>
            <p:nvPr/>
          </p:nvSpPr>
          <p:spPr>
            <a:xfrm>
              <a:off x="-3886775" y="1538200"/>
              <a:ext cx="215175" cy="214350"/>
            </a:xfrm>
            <a:custGeom>
              <a:avLst/>
              <a:gdLst/>
              <a:ahLst/>
              <a:cxnLst/>
              <a:rect l="l" t="t" r="r" b="b"/>
              <a:pathLst>
                <a:path w="8607" h="8574" extrusionOk="0">
                  <a:moveTo>
                    <a:pt x="4304" y="1"/>
                  </a:moveTo>
                  <a:cubicBezTo>
                    <a:pt x="1935" y="1"/>
                    <a:pt x="1" y="1902"/>
                    <a:pt x="1" y="4304"/>
                  </a:cubicBezTo>
                  <a:cubicBezTo>
                    <a:pt x="1" y="6672"/>
                    <a:pt x="1935" y="8574"/>
                    <a:pt x="4304" y="8574"/>
                  </a:cubicBezTo>
                  <a:cubicBezTo>
                    <a:pt x="6672" y="8574"/>
                    <a:pt x="8607" y="6672"/>
                    <a:pt x="8607" y="4304"/>
                  </a:cubicBezTo>
                  <a:cubicBezTo>
                    <a:pt x="8573" y="1902"/>
                    <a:pt x="6639" y="1"/>
                    <a:pt x="4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0"/>
            <p:cNvSpPr/>
            <p:nvPr/>
          </p:nvSpPr>
          <p:spPr>
            <a:xfrm>
              <a:off x="-4195325" y="663875"/>
              <a:ext cx="440350" cy="482775"/>
            </a:xfrm>
            <a:custGeom>
              <a:avLst/>
              <a:gdLst/>
              <a:ahLst/>
              <a:cxnLst/>
              <a:rect l="l" t="t" r="r" b="b"/>
              <a:pathLst>
                <a:path w="17614" h="19311" extrusionOk="0">
                  <a:moveTo>
                    <a:pt x="2076" y="1"/>
                  </a:moveTo>
                  <a:cubicBezTo>
                    <a:pt x="998" y="1"/>
                    <a:pt x="1" y="870"/>
                    <a:pt x="1" y="2084"/>
                  </a:cubicBezTo>
                  <a:lnTo>
                    <a:pt x="1" y="17228"/>
                  </a:lnTo>
                  <a:cubicBezTo>
                    <a:pt x="1" y="18442"/>
                    <a:pt x="998" y="19311"/>
                    <a:pt x="2076" y="19311"/>
                  </a:cubicBezTo>
                  <a:cubicBezTo>
                    <a:pt x="2420" y="19311"/>
                    <a:pt x="2772" y="19223"/>
                    <a:pt x="3103" y="19029"/>
                  </a:cubicBezTo>
                  <a:lnTo>
                    <a:pt x="16245" y="11457"/>
                  </a:lnTo>
                  <a:cubicBezTo>
                    <a:pt x="17613" y="10623"/>
                    <a:pt x="17613" y="8655"/>
                    <a:pt x="16245" y="7854"/>
                  </a:cubicBezTo>
                  <a:lnTo>
                    <a:pt x="3103" y="282"/>
                  </a:lnTo>
                  <a:cubicBezTo>
                    <a:pt x="2772" y="89"/>
                    <a:pt x="2420"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9" name="Google Shape;2239;p50"/>
          <p:cNvGrpSpPr/>
          <p:nvPr/>
        </p:nvGrpSpPr>
        <p:grpSpPr>
          <a:xfrm>
            <a:off x="3260315" y="3475617"/>
            <a:ext cx="2229970" cy="1218596"/>
            <a:chOff x="4466463" y="3305947"/>
            <a:chExt cx="2958303" cy="1593589"/>
          </a:xfrm>
        </p:grpSpPr>
        <p:grpSp>
          <p:nvGrpSpPr>
            <p:cNvPr id="2240" name="Google Shape;2240;p50"/>
            <p:cNvGrpSpPr/>
            <p:nvPr/>
          </p:nvGrpSpPr>
          <p:grpSpPr>
            <a:xfrm flipH="1">
              <a:off x="6574013" y="4048812"/>
              <a:ext cx="850753" cy="850724"/>
              <a:chOff x="780950" y="891300"/>
              <a:chExt cx="727575" cy="727550"/>
            </a:xfrm>
          </p:grpSpPr>
          <p:sp>
            <p:nvSpPr>
              <p:cNvPr id="2241" name="Google Shape;2241;p5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0"/>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50"/>
            <p:cNvGrpSpPr/>
            <p:nvPr/>
          </p:nvGrpSpPr>
          <p:grpSpPr>
            <a:xfrm>
              <a:off x="4466463" y="3863531"/>
              <a:ext cx="1021756" cy="332094"/>
              <a:chOff x="7289663" y="3996131"/>
              <a:chExt cx="1021756" cy="332094"/>
            </a:xfrm>
          </p:grpSpPr>
          <p:sp>
            <p:nvSpPr>
              <p:cNvPr id="2249" name="Google Shape;2249;p50"/>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0"/>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0"/>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0"/>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0"/>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4" name="Google Shape;2254;p50"/>
            <p:cNvGrpSpPr/>
            <p:nvPr/>
          </p:nvGrpSpPr>
          <p:grpSpPr>
            <a:xfrm>
              <a:off x="5297661" y="3305947"/>
              <a:ext cx="749797" cy="717499"/>
              <a:chOff x="7847861" y="3178722"/>
              <a:chExt cx="749797" cy="717499"/>
            </a:xfrm>
          </p:grpSpPr>
          <p:sp>
            <p:nvSpPr>
              <p:cNvPr id="2255" name="Google Shape;2255;p50"/>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0"/>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0"/>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0"/>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0"/>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15;p43">
            <a:extLst>
              <a:ext uri="{FF2B5EF4-FFF2-40B4-BE49-F238E27FC236}">
                <a16:creationId xmlns:a16="http://schemas.microsoft.com/office/drawing/2014/main" id="{FB63B822-E67F-5C56-9211-2B487809F2E6}"/>
              </a:ext>
            </a:extLst>
          </p:cNvPr>
          <p:cNvSpPr txBox="1">
            <a:spLocks/>
          </p:cNvSpPr>
          <p:nvPr/>
        </p:nvSpPr>
        <p:spPr>
          <a:xfrm>
            <a:off x="532769" y="76468"/>
            <a:ext cx="7744958" cy="56684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1pPr>
            <a:lvl2pPr marL="914400" marR="0" lvl="1" indent="-317500" algn="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2pPr>
            <a:lvl3pPr marL="1371600" marR="0" lvl="2" indent="-317500" algn="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3pPr>
            <a:lvl4pPr marL="1828800" marR="0" lvl="3" indent="-317500" algn="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4pPr>
            <a:lvl5pPr marL="2286000" marR="0" lvl="4" indent="-317500" algn="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5pPr>
            <a:lvl6pPr marL="2743200" marR="0" lvl="5" indent="-317500" algn="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6pPr>
            <a:lvl7pPr marL="3200400" marR="0" lvl="6" indent="-317500" algn="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7pPr>
            <a:lvl8pPr marL="3657600" marR="0" lvl="7" indent="-317500" algn="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8pPr>
            <a:lvl9pPr marL="4114800" marR="0" lvl="8" indent="-317500" algn="r" rtl="0">
              <a:lnSpc>
                <a:spcPct val="100000"/>
              </a:lnSpc>
              <a:spcBef>
                <a:spcPts val="0"/>
              </a:spcBef>
              <a:spcAft>
                <a:spcPts val="0"/>
              </a:spcAft>
              <a:buClr>
                <a:schemeClr val="dk1"/>
              </a:buClr>
              <a:buSzPts val="1400"/>
              <a:buFont typeface="Archivo Light"/>
              <a:buNone/>
              <a:defRPr sz="1400" b="0" i="0" u="none" strike="noStrike" cap="none">
                <a:solidFill>
                  <a:schemeClr val="dk1"/>
                </a:solidFill>
                <a:latin typeface="Archivo Light"/>
                <a:ea typeface="Archivo Light"/>
                <a:cs typeface="Archivo Light"/>
                <a:sym typeface="Archivo Light"/>
              </a:defRPr>
            </a:lvl9pPr>
          </a:lstStyle>
          <a:p>
            <a:pPr algn="l">
              <a:buFont typeface="Arial" panose="020B0604020202020204" pitchFamily="34" charset="0"/>
              <a:buChar char="•"/>
            </a:pPr>
            <a:r>
              <a:rPr lang="en-US" sz="1700" b="0" i="0" dirty="0">
                <a:solidFill>
                  <a:srgbClr val="D1D5DB"/>
                </a:solidFill>
                <a:effectLst/>
                <a:latin typeface="Söhne"/>
              </a:rPr>
              <a:t>Collaborate with relevant businesses and organizations to display targeted ads on the website.</a:t>
            </a:r>
          </a:p>
          <a:p>
            <a:pPr algn="l">
              <a:buFont typeface="Arial" panose="020B0604020202020204" pitchFamily="34" charset="0"/>
              <a:buChar char="•"/>
            </a:pPr>
            <a:r>
              <a:rPr lang="en-US" sz="1700" b="0" i="0" dirty="0">
                <a:solidFill>
                  <a:srgbClr val="D1D5DB"/>
                </a:solidFill>
                <a:effectLst/>
                <a:latin typeface="Söhne"/>
              </a:rPr>
              <a:t>Form partnerships with institutions, schools, or companies that have a vested interest in supporting the deaf and mute community. Offer customized solutions and services for a fee.</a:t>
            </a:r>
          </a:p>
          <a:p>
            <a:pPr algn="l">
              <a:buFont typeface="Arial" panose="020B0604020202020204" pitchFamily="34" charset="0"/>
              <a:buChar char="•"/>
            </a:pPr>
            <a:r>
              <a:rPr lang="en-US" sz="1700" b="0" i="0" dirty="0">
                <a:solidFill>
                  <a:srgbClr val="D1D5DB"/>
                </a:solidFill>
                <a:effectLst/>
                <a:latin typeface="Söhne"/>
              </a:rPr>
              <a:t>The implications of our project extend to various domains, with significant impact on healthcare and education. In healthcare settings, effective communication is essential for accurate diagnosis and treatment. Our platform enables healthcare professionals to better understand their patient’s symptoms, needs, and emotions, leading to improved care and outcomes. </a:t>
            </a:r>
          </a:p>
          <a:p>
            <a:pPr algn="l">
              <a:buFont typeface="Arial" panose="020B0604020202020204" pitchFamily="34" charset="0"/>
              <a:buChar char="•"/>
            </a:pPr>
            <a:r>
              <a:rPr lang="en-US" sz="1700" b="0" i="0" dirty="0">
                <a:solidFill>
                  <a:srgbClr val="D1D5DB"/>
                </a:solidFill>
                <a:effectLst/>
                <a:latin typeface="Söhne"/>
              </a:rPr>
              <a:t>Similarly, within educational environments, our project provides students with communication disabilities an equal opportunity to actively participate, engage with their peers, and express their thoughts, creating inclusive learning spaces that promote growth and understanding.</a:t>
            </a:r>
          </a:p>
        </p:txBody>
      </p:sp>
      <p:sp>
        <p:nvSpPr>
          <p:cNvPr id="4" name="Google Shape;1639;p40">
            <a:extLst>
              <a:ext uri="{FF2B5EF4-FFF2-40B4-BE49-F238E27FC236}">
                <a16:creationId xmlns:a16="http://schemas.microsoft.com/office/drawing/2014/main" id="{42ED6741-627A-32F3-006D-B2447C279B75}"/>
              </a:ext>
            </a:extLst>
          </p:cNvPr>
          <p:cNvSpPr txBox="1">
            <a:spLocks/>
          </p:cNvSpPr>
          <p:nvPr/>
        </p:nvSpPr>
        <p:spPr>
          <a:xfrm>
            <a:off x="939545" y="-143665"/>
            <a:ext cx="5532034" cy="154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rbitron"/>
              <a:buNone/>
              <a:defRPr sz="4500" b="1" i="0" u="none" strike="noStrike" cap="none">
                <a:solidFill>
                  <a:schemeClr val="accent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9pPr>
          </a:lstStyle>
          <a:p>
            <a:pPr algn="l"/>
            <a:r>
              <a:rPr lang="en-US" sz="3000" dirty="0"/>
              <a:t>Business model</a:t>
            </a:r>
            <a:endParaRPr lang="en-IN" sz="3000" dirty="0"/>
          </a:p>
        </p:txBody>
      </p:sp>
    </p:spTree>
    <p:extLst>
      <p:ext uri="{BB962C8B-B14F-4D97-AF65-F5344CB8AC3E}">
        <p14:creationId xmlns:p14="http://schemas.microsoft.com/office/powerpoint/2010/main" val="2938143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1"/>
        <p:cNvGrpSpPr/>
        <p:nvPr/>
      </p:nvGrpSpPr>
      <p:grpSpPr>
        <a:xfrm>
          <a:off x="0" y="0"/>
          <a:ext cx="0" cy="0"/>
          <a:chOff x="0" y="0"/>
          <a:chExt cx="0" cy="0"/>
        </a:xfrm>
      </p:grpSpPr>
      <p:grpSp>
        <p:nvGrpSpPr>
          <p:cNvPr id="1932" name="Google Shape;1932;p45"/>
          <p:cNvGrpSpPr/>
          <p:nvPr/>
        </p:nvGrpSpPr>
        <p:grpSpPr>
          <a:xfrm>
            <a:off x="3349911" y="1661109"/>
            <a:ext cx="749797" cy="717499"/>
            <a:chOff x="1317586" y="1856572"/>
            <a:chExt cx="749797" cy="717499"/>
          </a:xfrm>
        </p:grpSpPr>
        <p:sp>
          <p:nvSpPr>
            <p:cNvPr id="1933" name="Google Shape;1933;p45"/>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5" name="Google Shape;1935;p45"/>
          <p:cNvGrpSpPr/>
          <p:nvPr/>
        </p:nvGrpSpPr>
        <p:grpSpPr>
          <a:xfrm>
            <a:off x="5050748" y="1661122"/>
            <a:ext cx="749797" cy="717499"/>
            <a:chOff x="1317586" y="1856572"/>
            <a:chExt cx="749797" cy="717499"/>
          </a:xfrm>
        </p:grpSpPr>
        <p:sp>
          <p:nvSpPr>
            <p:cNvPr id="1936" name="Google Shape;1936;p45"/>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5"/>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8" name="Google Shape;1938;p45"/>
          <p:cNvGrpSpPr/>
          <p:nvPr/>
        </p:nvGrpSpPr>
        <p:grpSpPr>
          <a:xfrm>
            <a:off x="3369448" y="3285808"/>
            <a:ext cx="749797" cy="717499"/>
            <a:chOff x="1317586" y="1856572"/>
            <a:chExt cx="749797" cy="717499"/>
          </a:xfrm>
        </p:grpSpPr>
        <p:sp>
          <p:nvSpPr>
            <p:cNvPr id="1939" name="Google Shape;1939;p45"/>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1" name="Google Shape;1941;p45"/>
          <p:cNvGrpSpPr/>
          <p:nvPr/>
        </p:nvGrpSpPr>
        <p:grpSpPr>
          <a:xfrm>
            <a:off x="5050748" y="3274005"/>
            <a:ext cx="749796" cy="717499"/>
            <a:chOff x="1317586" y="1856572"/>
            <a:chExt cx="749796" cy="717499"/>
          </a:xfrm>
        </p:grpSpPr>
        <p:sp>
          <p:nvSpPr>
            <p:cNvPr id="1942" name="Google Shape;1942;p45"/>
            <p:cNvSpPr/>
            <p:nvPr/>
          </p:nvSpPr>
          <p:spPr>
            <a:xfrm>
              <a:off x="1317586" y="189188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44" name="Google Shape;1944;p45"/>
          <p:cNvSpPr txBox="1">
            <a:spLocks noGrp="1"/>
          </p:cNvSpPr>
          <p:nvPr>
            <p:ph type="title" idx="8"/>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SWOT ANALYSIS</a:t>
            </a:r>
            <a:endParaRPr dirty="0">
              <a:solidFill>
                <a:schemeClr val="accent1"/>
              </a:solidFill>
            </a:endParaRPr>
          </a:p>
        </p:txBody>
      </p:sp>
      <p:sp>
        <p:nvSpPr>
          <p:cNvPr id="1945" name="Google Shape;1945;p45"/>
          <p:cNvSpPr txBox="1">
            <a:spLocks noGrp="1"/>
          </p:cNvSpPr>
          <p:nvPr>
            <p:ph type="subTitle" idx="5"/>
          </p:nvPr>
        </p:nvSpPr>
        <p:spPr>
          <a:xfrm>
            <a:off x="741998" y="3398730"/>
            <a:ext cx="2458139" cy="1209155"/>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US" sz="1050" dirty="0"/>
              <a:t>Collaborating with organizations, experts, and the deaf community can help improve the website's accuracy, broaden language support, &amp; incorporate additional features based on user feedback &amp; needs.</a:t>
            </a:r>
            <a:endParaRPr sz="1050" dirty="0"/>
          </a:p>
        </p:txBody>
      </p:sp>
      <p:sp>
        <p:nvSpPr>
          <p:cNvPr id="1946" name="Google Shape;1946;p45"/>
          <p:cNvSpPr txBox="1">
            <a:spLocks noGrp="1"/>
          </p:cNvSpPr>
          <p:nvPr>
            <p:ph type="title"/>
          </p:nvPr>
        </p:nvSpPr>
        <p:spPr>
          <a:xfrm>
            <a:off x="645813" y="1319184"/>
            <a:ext cx="1978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t>Strenghts</a:t>
            </a:r>
            <a:endParaRPr sz="1800" dirty="0"/>
          </a:p>
        </p:txBody>
      </p:sp>
      <p:sp>
        <p:nvSpPr>
          <p:cNvPr id="1947" name="Google Shape;1947;p45"/>
          <p:cNvSpPr txBox="1">
            <a:spLocks noGrp="1"/>
          </p:cNvSpPr>
          <p:nvPr>
            <p:ph type="subTitle" idx="1"/>
          </p:nvPr>
        </p:nvSpPr>
        <p:spPr>
          <a:xfrm>
            <a:off x="692312" y="1741048"/>
            <a:ext cx="2476676" cy="9748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The website promotes inclusive communication between deaf &amp; hearing individuals, bridging the gap &amp; fostering understanding &amp; collaboration.</a:t>
            </a:r>
            <a:endParaRPr sz="1200" dirty="0"/>
          </a:p>
        </p:txBody>
      </p:sp>
      <p:sp>
        <p:nvSpPr>
          <p:cNvPr id="1948" name="Google Shape;1948;p45"/>
          <p:cNvSpPr txBox="1">
            <a:spLocks noGrp="1"/>
          </p:cNvSpPr>
          <p:nvPr>
            <p:ph type="title" idx="2"/>
          </p:nvPr>
        </p:nvSpPr>
        <p:spPr>
          <a:xfrm>
            <a:off x="6293328" y="1377330"/>
            <a:ext cx="197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Weakness</a:t>
            </a:r>
            <a:endParaRPr sz="1800" dirty="0"/>
          </a:p>
        </p:txBody>
      </p:sp>
      <p:sp>
        <p:nvSpPr>
          <p:cNvPr id="1949" name="Google Shape;1949;p45"/>
          <p:cNvSpPr txBox="1">
            <a:spLocks noGrp="1"/>
          </p:cNvSpPr>
          <p:nvPr>
            <p:ph type="subTitle" idx="3"/>
          </p:nvPr>
        </p:nvSpPr>
        <p:spPr>
          <a:xfrm>
            <a:off x="5997351" y="1723325"/>
            <a:ext cx="2281087" cy="1354246"/>
          </a:xfrm>
          <a:prstGeom prst="rect">
            <a:avLst/>
          </a:prstGeom>
        </p:spPr>
        <p:txBody>
          <a:bodyPr spcFirstLastPara="1" wrap="square" lIns="91425" tIns="91425" rIns="91425" bIns="91425" anchor="ctr" anchorCtr="0">
            <a:noAutofit/>
          </a:bodyPr>
          <a:lstStyle/>
          <a:p>
            <a:pPr marL="0" indent="0" algn="ctr"/>
            <a:r>
              <a:rPr lang="en-US" sz="1100" dirty="0"/>
              <a:t>The website may face limitations in recognizing &amp; translating all sign language dialects accurately, potentially excluding users who communicate in less widely known dialects.</a:t>
            </a:r>
          </a:p>
          <a:p>
            <a:pPr marL="0" lvl="0" indent="0" algn="l" rtl="0">
              <a:spcBef>
                <a:spcPts val="0"/>
              </a:spcBef>
              <a:spcAft>
                <a:spcPts val="0"/>
              </a:spcAft>
              <a:buNone/>
            </a:pPr>
            <a:endParaRPr dirty="0"/>
          </a:p>
        </p:txBody>
      </p:sp>
      <p:sp>
        <p:nvSpPr>
          <p:cNvPr id="1950" name="Google Shape;1950;p45"/>
          <p:cNvSpPr txBox="1">
            <a:spLocks noGrp="1"/>
          </p:cNvSpPr>
          <p:nvPr>
            <p:ph type="title" idx="4"/>
          </p:nvPr>
        </p:nvSpPr>
        <p:spPr>
          <a:xfrm>
            <a:off x="843199" y="3090484"/>
            <a:ext cx="1978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t>Opportunity</a:t>
            </a:r>
            <a:endParaRPr sz="1800" dirty="0"/>
          </a:p>
        </p:txBody>
      </p:sp>
      <p:sp>
        <p:nvSpPr>
          <p:cNvPr id="1951" name="Google Shape;1951;p45"/>
          <p:cNvSpPr txBox="1">
            <a:spLocks noGrp="1"/>
          </p:cNvSpPr>
          <p:nvPr>
            <p:ph type="title" idx="6"/>
          </p:nvPr>
        </p:nvSpPr>
        <p:spPr>
          <a:xfrm>
            <a:off x="6543971" y="3087133"/>
            <a:ext cx="1978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Threats</a:t>
            </a:r>
            <a:endParaRPr sz="1800" dirty="0"/>
          </a:p>
        </p:txBody>
      </p:sp>
      <p:sp>
        <p:nvSpPr>
          <p:cNvPr id="1952" name="Google Shape;1952;p45"/>
          <p:cNvSpPr txBox="1">
            <a:spLocks noGrp="1"/>
          </p:cNvSpPr>
          <p:nvPr>
            <p:ph type="subTitle" idx="7"/>
          </p:nvPr>
        </p:nvSpPr>
        <p:spPr>
          <a:xfrm>
            <a:off x="6021155" y="3409564"/>
            <a:ext cx="2389244" cy="9793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Overcoming the challenge of user adoption &amp; raising awareness about the website's benefits among the target audience may pose a threat to its initial growth &amp; success</a:t>
            </a:r>
            <a:endParaRPr sz="1100" dirty="0"/>
          </a:p>
        </p:txBody>
      </p:sp>
      <p:grpSp>
        <p:nvGrpSpPr>
          <p:cNvPr id="1953" name="Google Shape;1953;p45"/>
          <p:cNvGrpSpPr/>
          <p:nvPr/>
        </p:nvGrpSpPr>
        <p:grpSpPr>
          <a:xfrm>
            <a:off x="5231055" y="1810846"/>
            <a:ext cx="418122" cy="418091"/>
            <a:chOff x="6691023" y="1337546"/>
            <a:chExt cx="418122" cy="418091"/>
          </a:xfrm>
        </p:grpSpPr>
        <p:sp>
          <p:nvSpPr>
            <p:cNvPr id="1954" name="Google Shape;1954;p45"/>
            <p:cNvSpPr/>
            <p:nvPr/>
          </p:nvSpPr>
          <p:spPr>
            <a:xfrm>
              <a:off x="6785652" y="1337546"/>
              <a:ext cx="323492" cy="283013"/>
            </a:xfrm>
            <a:custGeom>
              <a:avLst/>
              <a:gdLst/>
              <a:ahLst/>
              <a:cxnLst/>
              <a:rect l="l" t="t" r="r" b="b"/>
              <a:pathLst>
                <a:path w="10341" h="9047" extrusionOk="0">
                  <a:moveTo>
                    <a:pt x="3659" y="0"/>
                  </a:moveTo>
                  <a:cubicBezTo>
                    <a:pt x="2418" y="0"/>
                    <a:pt x="1165" y="366"/>
                    <a:pt x="1" y="1061"/>
                  </a:cubicBezTo>
                  <a:cubicBezTo>
                    <a:pt x="222" y="1214"/>
                    <a:pt x="411" y="1412"/>
                    <a:pt x="554" y="1645"/>
                  </a:cubicBezTo>
                  <a:cubicBezTo>
                    <a:pt x="1555" y="1073"/>
                    <a:pt x="2596" y="784"/>
                    <a:pt x="3659" y="784"/>
                  </a:cubicBezTo>
                  <a:cubicBezTo>
                    <a:pt x="5234" y="784"/>
                    <a:pt x="6716" y="1397"/>
                    <a:pt x="7830" y="2511"/>
                  </a:cubicBezTo>
                  <a:cubicBezTo>
                    <a:pt x="8945" y="3626"/>
                    <a:pt x="9557" y="5106"/>
                    <a:pt x="9557" y="6682"/>
                  </a:cubicBezTo>
                  <a:cubicBezTo>
                    <a:pt x="9557" y="7483"/>
                    <a:pt x="9481" y="8028"/>
                    <a:pt x="9264" y="8617"/>
                  </a:cubicBezTo>
                  <a:cubicBezTo>
                    <a:pt x="9517" y="8713"/>
                    <a:pt x="9747" y="8861"/>
                    <a:pt x="9937" y="9047"/>
                  </a:cubicBezTo>
                  <a:cubicBezTo>
                    <a:pt x="10233" y="8309"/>
                    <a:pt x="10341" y="7638"/>
                    <a:pt x="10341" y="6682"/>
                  </a:cubicBezTo>
                  <a:cubicBezTo>
                    <a:pt x="10341" y="4898"/>
                    <a:pt x="9645" y="3219"/>
                    <a:pt x="8384" y="1958"/>
                  </a:cubicBezTo>
                  <a:cubicBezTo>
                    <a:pt x="7122" y="696"/>
                    <a:pt x="5444" y="0"/>
                    <a:pt x="36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7015798" y="1627785"/>
              <a:ext cx="76830" cy="71387"/>
            </a:xfrm>
            <a:custGeom>
              <a:avLst/>
              <a:gdLst/>
              <a:ahLst/>
              <a:cxnLst/>
              <a:rect l="l" t="t" r="r" b="b"/>
              <a:pathLst>
                <a:path w="2456" h="2282" extrusionOk="0">
                  <a:moveTo>
                    <a:pt x="1229" y="0"/>
                  </a:moveTo>
                  <a:cubicBezTo>
                    <a:pt x="1169" y="0"/>
                    <a:pt x="1108" y="5"/>
                    <a:pt x="1046" y="15"/>
                  </a:cubicBezTo>
                  <a:cubicBezTo>
                    <a:pt x="424" y="115"/>
                    <a:pt x="1" y="701"/>
                    <a:pt x="102" y="1323"/>
                  </a:cubicBezTo>
                  <a:cubicBezTo>
                    <a:pt x="193" y="1883"/>
                    <a:pt x="677" y="2282"/>
                    <a:pt x="1226" y="2282"/>
                  </a:cubicBezTo>
                  <a:cubicBezTo>
                    <a:pt x="1287" y="2282"/>
                    <a:pt x="1348" y="2277"/>
                    <a:pt x="1410" y="2267"/>
                  </a:cubicBezTo>
                  <a:cubicBezTo>
                    <a:pt x="2032" y="2166"/>
                    <a:pt x="2455" y="1580"/>
                    <a:pt x="2354" y="959"/>
                  </a:cubicBezTo>
                  <a:cubicBezTo>
                    <a:pt x="2264" y="400"/>
                    <a:pt x="1779" y="0"/>
                    <a:pt x="1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6712295" y="1384595"/>
              <a:ext cx="78519" cy="71387"/>
            </a:xfrm>
            <a:custGeom>
              <a:avLst/>
              <a:gdLst/>
              <a:ahLst/>
              <a:cxnLst/>
              <a:rect l="l" t="t" r="r" b="b"/>
              <a:pathLst>
                <a:path w="2510" h="2282" extrusionOk="0">
                  <a:moveTo>
                    <a:pt x="1256" y="0"/>
                  </a:moveTo>
                  <a:cubicBezTo>
                    <a:pt x="1169" y="0"/>
                    <a:pt x="1081" y="10"/>
                    <a:pt x="993" y="31"/>
                  </a:cubicBezTo>
                  <a:cubicBezTo>
                    <a:pt x="379" y="176"/>
                    <a:pt x="1" y="790"/>
                    <a:pt x="146" y="1404"/>
                  </a:cubicBezTo>
                  <a:cubicBezTo>
                    <a:pt x="269" y="1928"/>
                    <a:pt x="738" y="2282"/>
                    <a:pt x="1254" y="2282"/>
                  </a:cubicBezTo>
                  <a:cubicBezTo>
                    <a:pt x="1341" y="2282"/>
                    <a:pt x="1429" y="2272"/>
                    <a:pt x="1517" y="2251"/>
                  </a:cubicBezTo>
                  <a:cubicBezTo>
                    <a:pt x="2130" y="2106"/>
                    <a:pt x="2510" y="1492"/>
                    <a:pt x="2365" y="879"/>
                  </a:cubicBezTo>
                  <a:cubicBezTo>
                    <a:pt x="2241" y="354"/>
                    <a:pt x="1773" y="0"/>
                    <a:pt x="1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6691023" y="1461112"/>
              <a:ext cx="331813" cy="294525"/>
            </a:xfrm>
            <a:custGeom>
              <a:avLst/>
              <a:gdLst/>
              <a:ahLst/>
              <a:cxnLst/>
              <a:rect l="l" t="t" r="r" b="b"/>
              <a:pathLst>
                <a:path w="10607" h="9415" extrusionOk="0">
                  <a:moveTo>
                    <a:pt x="523" y="1"/>
                  </a:moveTo>
                  <a:cubicBezTo>
                    <a:pt x="378" y="305"/>
                    <a:pt x="266" y="615"/>
                    <a:pt x="185" y="941"/>
                  </a:cubicBezTo>
                  <a:cubicBezTo>
                    <a:pt x="60" y="1450"/>
                    <a:pt x="1" y="2020"/>
                    <a:pt x="1" y="2732"/>
                  </a:cubicBezTo>
                  <a:cubicBezTo>
                    <a:pt x="1" y="4517"/>
                    <a:pt x="696" y="6196"/>
                    <a:pt x="1958" y="7457"/>
                  </a:cubicBezTo>
                  <a:cubicBezTo>
                    <a:pt x="3220" y="8719"/>
                    <a:pt x="4898" y="9415"/>
                    <a:pt x="6683" y="9415"/>
                  </a:cubicBezTo>
                  <a:cubicBezTo>
                    <a:pt x="8146" y="9415"/>
                    <a:pt x="9436" y="8986"/>
                    <a:pt x="10606" y="8109"/>
                  </a:cubicBezTo>
                  <a:cubicBezTo>
                    <a:pt x="10380" y="7968"/>
                    <a:pt x="10182" y="7780"/>
                    <a:pt x="10031" y="7561"/>
                  </a:cubicBezTo>
                  <a:cubicBezTo>
                    <a:pt x="9023" y="8288"/>
                    <a:pt x="7943" y="8631"/>
                    <a:pt x="6684" y="8631"/>
                  </a:cubicBezTo>
                  <a:cubicBezTo>
                    <a:pt x="5108" y="8631"/>
                    <a:pt x="3627" y="8017"/>
                    <a:pt x="2513" y="6903"/>
                  </a:cubicBezTo>
                  <a:cubicBezTo>
                    <a:pt x="1399" y="5789"/>
                    <a:pt x="786" y="4308"/>
                    <a:pt x="786" y="2732"/>
                  </a:cubicBezTo>
                  <a:cubicBezTo>
                    <a:pt x="786" y="1774"/>
                    <a:pt x="896" y="1090"/>
                    <a:pt x="1171" y="462"/>
                  </a:cubicBezTo>
                  <a:cubicBezTo>
                    <a:pt x="924" y="355"/>
                    <a:pt x="703" y="198"/>
                    <a:pt x="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6871492" y="1447160"/>
              <a:ext cx="57654" cy="86434"/>
            </a:xfrm>
            <a:custGeom>
              <a:avLst/>
              <a:gdLst/>
              <a:ahLst/>
              <a:cxnLst/>
              <a:rect l="l" t="t" r="r" b="b"/>
              <a:pathLst>
                <a:path w="1843" h="2763" extrusionOk="0">
                  <a:moveTo>
                    <a:pt x="920" y="1"/>
                  </a:moveTo>
                  <a:cubicBezTo>
                    <a:pt x="820" y="121"/>
                    <a:pt x="698" y="286"/>
                    <a:pt x="577" y="505"/>
                  </a:cubicBezTo>
                  <a:cubicBezTo>
                    <a:pt x="339" y="939"/>
                    <a:pt x="59" y="1670"/>
                    <a:pt x="1" y="2760"/>
                  </a:cubicBezTo>
                  <a:lnTo>
                    <a:pt x="1842" y="2762"/>
                  </a:lnTo>
                  <a:cubicBezTo>
                    <a:pt x="1760" y="1218"/>
                    <a:pt x="1234" y="373"/>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6932805" y="1447472"/>
              <a:ext cx="71074" cy="86183"/>
            </a:xfrm>
            <a:custGeom>
              <a:avLst/>
              <a:gdLst/>
              <a:ahLst/>
              <a:cxnLst/>
              <a:rect l="l" t="t" r="r" b="b"/>
              <a:pathLst>
                <a:path w="2272" h="2755" extrusionOk="0">
                  <a:moveTo>
                    <a:pt x="0" y="1"/>
                  </a:moveTo>
                  <a:lnTo>
                    <a:pt x="0" y="1"/>
                  </a:lnTo>
                  <a:cubicBezTo>
                    <a:pt x="340" y="586"/>
                    <a:pt x="672" y="1473"/>
                    <a:pt x="734" y="2753"/>
                  </a:cubicBezTo>
                  <a:lnTo>
                    <a:pt x="2271" y="2754"/>
                  </a:lnTo>
                  <a:cubicBezTo>
                    <a:pt x="2105" y="1465"/>
                    <a:pt x="1202" y="400"/>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6871523" y="1560121"/>
              <a:ext cx="57654" cy="86402"/>
            </a:xfrm>
            <a:custGeom>
              <a:avLst/>
              <a:gdLst/>
              <a:ahLst/>
              <a:cxnLst/>
              <a:rect l="l" t="t" r="r" b="b"/>
              <a:pathLst>
                <a:path w="1843" h="2762" extrusionOk="0">
                  <a:moveTo>
                    <a:pt x="1" y="0"/>
                  </a:moveTo>
                  <a:lnTo>
                    <a:pt x="1" y="0"/>
                  </a:lnTo>
                  <a:cubicBezTo>
                    <a:pt x="83" y="1544"/>
                    <a:pt x="609" y="2389"/>
                    <a:pt x="923" y="2762"/>
                  </a:cubicBezTo>
                  <a:cubicBezTo>
                    <a:pt x="1023" y="2642"/>
                    <a:pt x="1145" y="2477"/>
                    <a:pt x="1266" y="2257"/>
                  </a:cubicBezTo>
                  <a:cubicBezTo>
                    <a:pt x="1504" y="1823"/>
                    <a:pt x="1784" y="1093"/>
                    <a:pt x="1842" y="2"/>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5"/>
            <p:cNvSpPr/>
            <p:nvPr/>
          </p:nvSpPr>
          <p:spPr>
            <a:xfrm>
              <a:off x="6796257" y="1560089"/>
              <a:ext cx="71731" cy="86340"/>
            </a:xfrm>
            <a:custGeom>
              <a:avLst/>
              <a:gdLst/>
              <a:ahLst/>
              <a:cxnLst/>
              <a:rect l="l" t="t" r="r" b="b"/>
              <a:pathLst>
                <a:path w="2293" h="2760" extrusionOk="0">
                  <a:moveTo>
                    <a:pt x="0" y="0"/>
                  </a:moveTo>
                  <a:lnTo>
                    <a:pt x="0" y="0"/>
                  </a:lnTo>
                  <a:cubicBezTo>
                    <a:pt x="167" y="1298"/>
                    <a:pt x="1078" y="2366"/>
                    <a:pt x="2293" y="2760"/>
                  </a:cubicBezTo>
                  <a:cubicBezTo>
                    <a:pt x="1951" y="2175"/>
                    <a:pt x="1617" y="1286"/>
                    <a:pt x="1555" y="1"/>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5"/>
            <p:cNvSpPr/>
            <p:nvPr/>
          </p:nvSpPr>
          <p:spPr>
            <a:xfrm>
              <a:off x="6932774" y="1560183"/>
              <a:ext cx="71136" cy="86152"/>
            </a:xfrm>
            <a:custGeom>
              <a:avLst/>
              <a:gdLst/>
              <a:ahLst/>
              <a:cxnLst/>
              <a:rect l="l" t="t" r="r" b="b"/>
              <a:pathLst>
                <a:path w="2274" h="2754" extrusionOk="0">
                  <a:moveTo>
                    <a:pt x="735" y="0"/>
                  </a:moveTo>
                  <a:cubicBezTo>
                    <a:pt x="673" y="1281"/>
                    <a:pt x="339" y="2171"/>
                    <a:pt x="0" y="2754"/>
                  </a:cubicBezTo>
                  <a:cubicBezTo>
                    <a:pt x="492" y="2594"/>
                    <a:pt x="944" y="2318"/>
                    <a:pt x="1321" y="1940"/>
                  </a:cubicBezTo>
                  <a:cubicBezTo>
                    <a:pt x="1852" y="1409"/>
                    <a:pt x="2182" y="732"/>
                    <a:pt x="2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6796257" y="1447128"/>
              <a:ext cx="71825" cy="86465"/>
            </a:xfrm>
            <a:custGeom>
              <a:avLst/>
              <a:gdLst/>
              <a:ahLst/>
              <a:cxnLst/>
              <a:rect l="l" t="t" r="r" b="b"/>
              <a:pathLst>
                <a:path w="2296" h="2764" extrusionOk="0">
                  <a:moveTo>
                    <a:pt x="2295" y="1"/>
                  </a:moveTo>
                  <a:lnTo>
                    <a:pt x="2295" y="1"/>
                  </a:lnTo>
                  <a:cubicBezTo>
                    <a:pt x="1792" y="161"/>
                    <a:pt x="1334" y="438"/>
                    <a:pt x="951" y="821"/>
                  </a:cubicBezTo>
                  <a:cubicBezTo>
                    <a:pt x="422" y="1353"/>
                    <a:pt x="92" y="2030"/>
                    <a:pt x="0" y="2761"/>
                  </a:cubicBezTo>
                  <a:lnTo>
                    <a:pt x="1555" y="2763"/>
                  </a:lnTo>
                  <a:cubicBezTo>
                    <a:pt x="1617" y="1477"/>
                    <a:pt x="1954" y="585"/>
                    <a:pt x="2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4" name="Google Shape;1964;p45"/>
          <p:cNvGrpSpPr/>
          <p:nvPr/>
        </p:nvGrpSpPr>
        <p:grpSpPr>
          <a:xfrm>
            <a:off x="3528675" y="1811291"/>
            <a:ext cx="418184" cy="417183"/>
            <a:chOff x="2711920" y="1338453"/>
            <a:chExt cx="418184" cy="417183"/>
          </a:xfrm>
        </p:grpSpPr>
        <p:sp>
          <p:nvSpPr>
            <p:cNvPr id="1965" name="Google Shape;1965;p45"/>
            <p:cNvSpPr/>
            <p:nvPr/>
          </p:nvSpPr>
          <p:spPr>
            <a:xfrm>
              <a:off x="2933995" y="1525522"/>
              <a:ext cx="51992" cy="79301"/>
            </a:xfrm>
            <a:custGeom>
              <a:avLst/>
              <a:gdLst/>
              <a:ahLst/>
              <a:cxnLst/>
              <a:rect l="l" t="t" r="r" b="b"/>
              <a:pathLst>
                <a:path w="1662" h="2535" extrusionOk="0">
                  <a:moveTo>
                    <a:pt x="1661" y="1"/>
                  </a:moveTo>
                  <a:lnTo>
                    <a:pt x="0" y="785"/>
                  </a:lnTo>
                  <a:lnTo>
                    <a:pt x="0" y="2534"/>
                  </a:lnTo>
                  <a:lnTo>
                    <a:pt x="1661" y="1797"/>
                  </a:lnTo>
                  <a:lnTo>
                    <a:pt x="1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2874120" y="1483979"/>
              <a:ext cx="93879" cy="43451"/>
            </a:xfrm>
            <a:custGeom>
              <a:avLst/>
              <a:gdLst/>
              <a:ahLst/>
              <a:cxnLst/>
              <a:rect l="l" t="t" r="r" b="b"/>
              <a:pathLst>
                <a:path w="3001" h="1389" extrusionOk="0">
                  <a:moveTo>
                    <a:pt x="1496" y="0"/>
                  </a:moveTo>
                  <a:lnTo>
                    <a:pt x="0" y="653"/>
                  </a:lnTo>
                  <a:lnTo>
                    <a:pt x="1502" y="1388"/>
                  </a:lnTo>
                  <a:lnTo>
                    <a:pt x="3001" y="680"/>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5"/>
            <p:cNvSpPr/>
            <p:nvPr/>
          </p:nvSpPr>
          <p:spPr>
            <a:xfrm>
              <a:off x="3023275" y="1385690"/>
              <a:ext cx="52492" cy="52648"/>
            </a:xfrm>
            <a:custGeom>
              <a:avLst/>
              <a:gdLst/>
              <a:ahLst/>
              <a:cxnLst/>
              <a:rect l="l" t="t" r="r" b="b"/>
              <a:pathLst>
                <a:path w="1678" h="1683" extrusionOk="0">
                  <a:moveTo>
                    <a:pt x="839" y="0"/>
                  </a:moveTo>
                  <a:cubicBezTo>
                    <a:pt x="377" y="0"/>
                    <a:pt x="0" y="377"/>
                    <a:pt x="0" y="841"/>
                  </a:cubicBezTo>
                  <a:cubicBezTo>
                    <a:pt x="0" y="1306"/>
                    <a:pt x="376" y="1682"/>
                    <a:pt x="839" y="1682"/>
                  </a:cubicBezTo>
                  <a:cubicBezTo>
                    <a:pt x="1302" y="1682"/>
                    <a:pt x="1677" y="1307"/>
                    <a:pt x="1677" y="841"/>
                  </a:cubicBezTo>
                  <a:cubicBezTo>
                    <a:pt x="1677" y="378"/>
                    <a:pt x="1302" y="0"/>
                    <a:pt x="8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5"/>
            <p:cNvSpPr/>
            <p:nvPr/>
          </p:nvSpPr>
          <p:spPr>
            <a:xfrm>
              <a:off x="2856164" y="1524553"/>
              <a:ext cx="51866" cy="80302"/>
            </a:xfrm>
            <a:custGeom>
              <a:avLst/>
              <a:gdLst/>
              <a:ahLst/>
              <a:cxnLst/>
              <a:rect l="l" t="t" r="r" b="b"/>
              <a:pathLst>
                <a:path w="1658" h="2567" extrusionOk="0">
                  <a:moveTo>
                    <a:pt x="1" y="1"/>
                  </a:moveTo>
                  <a:lnTo>
                    <a:pt x="1" y="1829"/>
                  </a:lnTo>
                  <a:lnTo>
                    <a:pt x="1658" y="2566"/>
                  </a:lnTo>
                  <a:lnTo>
                    <a:pt x="1658" y="81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2765351" y="1391414"/>
              <a:ext cx="52523" cy="52680"/>
            </a:xfrm>
            <a:custGeom>
              <a:avLst/>
              <a:gdLst/>
              <a:ahLst/>
              <a:cxnLst/>
              <a:rect l="l" t="t" r="r" b="b"/>
              <a:pathLst>
                <a:path w="1679" h="1684" extrusionOk="0">
                  <a:moveTo>
                    <a:pt x="839" y="1"/>
                  </a:moveTo>
                  <a:cubicBezTo>
                    <a:pt x="376" y="1"/>
                    <a:pt x="1" y="376"/>
                    <a:pt x="1" y="842"/>
                  </a:cubicBezTo>
                  <a:cubicBezTo>
                    <a:pt x="1" y="1306"/>
                    <a:pt x="376" y="1683"/>
                    <a:pt x="839" y="1683"/>
                  </a:cubicBezTo>
                  <a:cubicBezTo>
                    <a:pt x="1303" y="1683"/>
                    <a:pt x="1678" y="1306"/>
                    <a:pt x="1678" y="842"/>
                  </a:cubicBezTo>
                  <a:cubicBezTo>
                    <a:pt x="1678" y="377"/>
                    <a:pt x="130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2766258" y="1655720"/>
              <a:ext cx="52523" cy="52648"/>
            </a:xfrm>
            <a:custGeom>
              <a:avLst/>
              <a:gdLst/>
              <a:ahLst/>
              <a:cxnLst/>
              <a:rect l="l" t="t" r="r" b="b"/>
              <a:pathLst>
                <a:path w="1679" h="1683" extrusionOk="0">
                  <a:moveTo>
                    <a:pt x="842" y="0"/>
                  </a:moveTo>
                  <a:cubicBezTo>
                    <a:pt x="841" y="0"/>
                    <a:pt x="840" y="0"/>
                    <a:pt x="840" y="0"/>
                  </a:cubicBezTo>
                  <a:cubicBezTo>
                    <a:pt x="377" y="0"/>
                    <a:pt x="1" y="376"/>
                    <a:pt x="1" y="841"/>
                  </a:cubicBezTo>
                  <a:cubicBezTo>
                    <a:pt x="1" y="1305"/>
                    <a:pt x="377" y="1683"/>
                    <a:pt x="840" y="1683"/>
                  </a:cubicBezTo>
                  <a:cubicBezTo>
                    <a:pt x="1302" y="1683"/>
                    <a:pt x="1679" y="1306"/>
                    <a:pt x="1679" y="841"/>
                  </a:cubicBezTo>
                  <a:cubicBezTo>
                    <a:pt x="1679" y="376"/>
                    <a:pt x="1305" y="0"/>
                    <a:pt x="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024182" y="1649964"/>
              <a:ext cx="52523" cy="52648"/>
            </a:xfrm>
            <a:custGeom>
              <a:avLst/>
              <a:gdLst/>
              <a:ahLst/>
              <a:cxnLst/>
              <a:rect l="l" t="t" r="r" b="b"/>
              <a:pathLst>
                <a:path w="1679" h="1683" extrusionOk="0">
                  <a:moveTo>
                    <a:pt x="842" y="1"/>
                  </a:moveTo>
                  <a:cubicBezTo>
                    <a:pt x="841" y="1"/>
                    <a:pt x="841" y="1"/>
                    <a:pt x="840" y="1"/>
                  </a:cubicBezTo>
                  <a:cubicBezTo>
                    <a:pt x="376" y="1"/>
                    <a:pt x="1" y="378"/>
                    <a:pt x="1" y="842"/>
                  </a:cubicBezTo>
                  <a:cubicBezTo>
                    <a:pt x="1" y="1306"/>
                    <a:pt x="376" y="1683"/>
                    <a:pt x="840" y="1683"/>
                  </a:cubicBezTo>
                  <a:cubicBezTo>
                    <a:pt x="1303" y="1683"/>
                    <a:pt x="1678" y="1307"/>
                    <a:pt x="1678" y="842"/>
                  </a:cubicBezTo>
                  <a:cubicBezTo>
                    <a:pt x="1678" y="378"/>
                    <a:pt x="1304" y="1"/>
                    <a:pt x="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2788781" y="1533468"/>
              <a:ext cx="41449" cy="26027"/>
            </a:xfrm>
            <a:custGeom>
              <a:avLst/>
              <a:gdLst/>
              <a:ahLst/>
              <a:cxnLst/>
              <a:rect l="l" t="t" r="r" b="b"/>
              <a:pathLst>
                <a:path w="1325" h="832" extrusionOk="0">
                  <a:moveTo>
                    <a:pt x="1" y="1"/>
                  </a:moveTo>
                  <a:cubicBezTo>
                    <a:pt x="34" y="134"/>
                    <a:pt x="53" y="273"/>
                    <a:pt x="53" y="416"/>
                  </a:cubicBezTo>
                  <a:cubicBezTo>
                    <a:pt x="53" y="560"/>
                    <a:pt x="36" y="699"/>
                    <a:pt x="1" y="832"/>
                  </a:cubicBezTo>
                  <a:lnTo>
                    <a:pt x="1324" y="832"/>
                  </a:lnTo>
                  <a:lnTo>
                    <a:pt x="1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077581" y="1520799"/>
              <a:ext cx="52523" cy="52680"/>
            </a:xfrm>
            <a:custGeom>
              <a:avLst/>
              <a:gdLst/>
              <a:ahLst/>
              <a:cxnLst/>
              <a:rect l="l" t="t" r="r" b="b"/>
              <a:pathLst>
                <a:path w="1679" h="1684" extrusionOk="0">
                  <a:moveTo>
                    <a:pt x="839" y="1"/>
                  </a:moveTo>
                  <a:cubicBezTo>
                    <a:pt x="376" y="1"/>
                    <a:pt x="1" y="376"/>
                    <a:pt x="1" y="842"/>
                  </a:cubicBezTo>
                  <a:cubicBezTo>
                    <a:pt x="1" y="1307"/>
                    <a:pt x="376" y="1683"/>
                    <a:pt x="839" y="1683"/>
                  </a:cubicBezTo>
                  <a:cubicBezTo>
                    <a:pt x="1303" y="1683"/>
                    <a:pt x="1678" y="1307"/>
                    <a:pt x="1678" y="842"/>
                  </a:cubicBezTo>
                  <a:cubicBezTo>
                    <a:pt x="1678" y="377"/>
                    <a:pt x="130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5"/>
            <p:cNvSpPr/>
            <p:nvPr/>
          </p:nvSpPr>
          <p:spPr>
            <a:xfrm>
              <a:off x="3011982" y="1534125"/>
              <a:ext cx="41293" cy="26027"/>
            </a:xfrm>
            <a:custGeom>
              <a:avLst/>
              <a:gdLst/>
              <a:ahLst/>
              <a:cxnLst/>
              <a:rect l="l" t="t" r="r" b="b"/>
              <a:pathLst>
                <a:path w="1320" h="832" extrusionOk="0">
                  <a:moveTo>
                    <a:pt x="0" y="0"/>
                  </a:moveTo>
                  <a:lnTo>
                    <a:pt x="0" y="831"/>
                  </a:lnTo>
                  <a:lnTo>
                    <a:pt x="1319" y="831"/>
                  </a:lnTo>
                  <a:cubicBezTo>
                    <a:pt x="1284" y="698"/>
                    <a:pt x="1267" y="559"/>
                    <a:pt x="1267" y="416"/>
                  </a:cubicBezTo>
                  <a:cubicBezTo>
                    <a:pt x="1267" y="272"/>
                    <a:pt x="1284" y="134"/>
                    <a:pt x="1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5"/>
            <p:cNvSpPr/>
            <p:nvPr/>
          </p:nvSpPr>
          <p:spPr>
            <a:xfrm>
              <a:off x="2817029" y="1605981"/>
              <a:ext cx="55120" cy="47456"/>
            </a:xfrm>
            <a:custGeom>
              <a:avLst/>
              <a:gdLst/>
              <a:ahLst/>
              <a:cxnLst/>
              <a:rect l="l" t="t" r="r" b="b"/>
              <a:pathLst>
                <a:path w="1762" h="1517" extrusionOk="0">
                  <a:moveTo>
                    <a:pt x="950" y="0"/>
                  </a:moveTo>
                  <a:lnTo>
                    <a:pt x="0" y="954"/>
                  </a:lnTo>
                  <a:cubicBezTo>
                    <a:pt x="249" y="1088"/>
                    <a:pt x="459" y="1281"/>
                    <a:pt x="613" y="1516"/>
                  </a:cubicBezTo>
                  <a:lnTo>
                    <a:pt x="1762" y="362"/>
                  </a:lnTo>
                  <a:lnTo>
                    <a:pt x="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2894735" y="1702988"/>
              <a:ext cx="52523" cy="52648"/>
            </a:xfrm>
            <a:custGeom>
              <a:avLst/>
              <a:gdLst/>
              <a:ahLst/>
              <a:cxnLst/>
              <a:rect l="l" t="t" r="r" b="b"/>
              <a:pathLst>
                <a:path w="1679" h="1683" extrusionOk="0">
                  <a:moveTo>
                    <a:pt x="840" y="0"/>
                  </a:moveTo>
                  <a:cubicBezTo>
                    <a:pt x="377" y="0"/>
                    <a:pt x="1" y="377"/>
                    <a:pt x="1" y="841"/>
                  </a:cubicBezTo>
                  <a:cubicBezTo>
                    <a:pt x="1" y="1305"/>
                    <a:pt x="377" y="1683"/>
                    <a:pt x="840" y="1683"/>
                  </a:cubicBezTo>
                  <a:cubicBezTo>
                    <a:pt x="1303" y="1683"/>
                    <a:pt x="1678" y="1306"/>
                    <a:pt x="1678" y="841"/>
                  </a:cubicBezTo>
                  <a:cubicBezTo>
                    <a:pt x="1678" y="376"/>
                    <a:pt x="1303"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2907999" y="1633228"/>
              <a:ext cx="26027" cy="45391"/>
            </a:xfrm>
            <a:custGeom>
              <a:avLst/>
              <a:gdLst/>
              <a:ahLst/>
              <a:cxnLst/>
              <a:rect l="l" t="t" r="r" b="b"/>
              <a:pathLst>
                <a:path w="832" h="1451" extrusionOk="0">
                  <a:moveTo>
                    <a:pt x="831" y="0"/>
                  </a:moveTo>
                  <a:lnTo>
                    <a:pt x="831" y="0"/>
                  </a:lnTo>
                  <a:lnTo>
                    <a:pt x="831" y="0"/>
                  </a:lnTo>
                  <a:cubicBezTo>
                    <a:pt x="831" y="0"/>
                    <a:pt x="831" y="0"/>
                    <a:pt x="831" y="0"/>
                  </a:cubicBezTo>
                  <a:close/>
                  <a:moveTo>
                    <a:pt x="831" y="0"/>
                  </a:moveTo>
                  <a:cubicBezTo>
                    <a:pt x="830" y="1"/>
                    <a:pt x="585" y="110"/>
                    <a:pt x="582" y="111"/>
                  </a:cubicBezTo>
                  <a:cubicBezTo>
                    <a:pt x="544" y="136"/>
                    <a:pt x="498" y="146"/>
                    <a:pt x="448" y="146"/>
                  </a:cubicBezTo>
                  <a:cubicBezTo>
                    <a:pt x="301" y="146"/>
                    <a:pt x="119" y="60"/>
                    <a:pt x="1" y="1"/>
                  </a:cubicBezTo>
                  <a:lnTo>
                    <a:pt x="1" y="1451"/>
                  </a:lnTo>
                  <a:cubicBezTo>
                    <a:pt x="134" y="1416"/>
                    <a:pt x="272" y="1397"/>
                    <a:pt x="416" y="1397"/>
                  </a:cubicBezTo>
                  <a:cubicBezTo>
                    <a:pt x="560" y="1397"/>
                    <a:pt x="698" y="1416"/>
                    <a:pt x="831" y="1451"/>
                  </a:cubicBezTo>
                  <a:lnTo>
                    <a:pt x="8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2972253" y="1604949"/>
              <a:ext cx="51647" cy="44703"/>
            </a:xfrm>
            <a:custGeom>
              <a:avLst/>
              <a:gdLst/>
              <a:ahLst/>
              <a:cxnLst/>
              <a:rect l="l" t="t" r="r" b="b"/>
              <a:pathLst>
                <a:path w="1651" h="1429" extrusionOk="0">
                  <a:moveTo>
                    <a:pt x="814" y="0"/>
                  </a:moveTo>
                  <a:lnTo>
                    <a:pt x="0" y="361"/>
                  </a:lnTo>
                  <a:lnTo>
                    <a:pt x="1064" y="1428"/>
                  </a:lnTo>
                  <a:cubicBezTo>
                    <a:pt x="1208" y="1186"/>
                    <a:pt x="1410" y="985"/>
                    <a:pt x="1651" y="842"/>
                  </a:cubicBezTo>
                  <a:lnTo>
                    <a:pt x="8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2711920" y="1520173"/>
              <a:ext cx="52523" cy="52648"/>
            </a:xfrm>
            <a:custGeom>
              <a:avLst/>
              <a:gdLst/>
              <a:ahLst/>
              <a:cxnLst/>
              <a:rect l="l" t="t" r="r" b="b"/>
              <a:pathLst>
                <a:path w="1679" h="1683" extrusionOk="0">
                  <a:moveTo>
                    <a:pt x="839" y="0"/>
                  </a:moveTo>
                  <a:cubicBezTo>
                    <a:pt x="376" y="0"/>
                    <a:pt x="1" y="377"/>
                    <a:pt x="1" y="841"/>
                  </a:cubicBezTo>
                  <a:cubicBezTo>
                    <a:pt x="1" y="1306"/>
                    <a:pt x="376" y="1683"/>
                    <a:pt x="839" y="1683"/>
                  </a:cubicBezTo>
                  <a:cubicBezTo>
                    <a:pt x="1302" y="1683"/>
                    <a:pt x="1678" y="1306"/>
                    <a:pt x="1678" y="841"/>
                  </a:cubicBezTo>
                  <a:cubicBezTo>
                    <a:pt x="1678" y="377"/>
                    <a:pt x="1302" y="0"/>
                    <a:pt x="8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2894735" y="1338453"/>
              <a:ext cx="52523" cy="52648"/>
            </a:xfrm>
            <a:custGeom>
              <a:avLst/>
              <a:gdLst/>
              <a:ahLst/>
              <a:cxnLst/>
              <a:rect l="l" t="t" r="r" b="b"/>
              <a:pathLst>
                <a:path w="1679" h="1683" extrusionOk="0">
                  <a:moveTo>
                    <a:pt x="840" y="0"/>
                  </a:moveTo>
                  <a:cubicBezTo>
                    <a:pt x="377" y="0"/>
                    <a:pt x="1" y="376"/>
                    <a:pt x="1" y="841"/>
                  </a:cubicBezTo>
                  <a:cubicBezTo>
                    <a:pt x="1" y="1305"/>
                    <a:pt x="377" y="1682"/>
                    <a:pt x="840" y="1682"/>
                  </a:cubicBezTo>
                  <a:cubicBezTo>
                    <a:pt x="1303" y="1682"/>
                    <a:pt x="1678" y="1305"/>
                    <a:pt x="1678" y="841"/>
                  </a:cubicBezTo>
                  <a:cubicBezTo>
                    <a:pt x="1678" y="377"/>
                    <a:pt x="1303"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2907999" y="1415470"/>
              <a:ext cx="26027" cy="45891"/>
            </a:xfrm>
            <a:custGeom>
              <a:avLst/>
              <a:gdLst/>
              <a:ahLst/>
              <a:cxnLst/>
              <a:rect l="l" t="t" r="r" b="b"/>
              <a:pathLst>
                <a:path w="832" h="1467" extrusionOk="0">
                  <a:moveTo>
                    <a:pt x="1" y="0"/>
                  </a:moveTo>
                  <a:lnTo>
                    <a:pt x="1" y="1464"/>
                  </a:lnTo>
                  <a:lnTo>
                    <a:pt x="249" y="1355"/>
                  </a:lnTo>
                  <a:cubicBezTo>
                    <a:pt x="303" y="1332"/>
                    <a:pt x="361" y="1320"/>
                    <a:pt x="418" y="1320"/>
                  </a:cubicBezTo>
                  <a:cubicBezTo>
                    <a:pt x="476" y="1320"/>
                    <a:pt x="533" y="1332"/>
                    <a:pt x="587" y="1356"/>
                  </a:cubicBezTo>
                  <a:lnTo>
                    <a:pt x="831" y="1467"/>
                  </a:lnTo>
                  <a:lnTo>
                    <a:pt x="831" y="0"/>
                  </a:lnTo>
                  <a:cubicBezTo>
                    <a:pt x="698" y="34"/>
                    <a:pt x="560" y="52"/>
                    <a:pt x="416" y="52"/>
                  </a:cubicBezTo>
                  <a:cubicBezTo>
                    <a:pt x="272" y="52"/>
                    <a:pt x="134" y="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2969281" y="1440653"/>
              <a:ext cx="55745" cy="48175"/>
            </a:xfrm>
            <a:custGeom>
              <a:avLst/>
              <a:gdLst/>
              <a:ahLst/>
              <a:cxnLst/>
              <a:rect l="l" t="t" r="r" b="b"/>
              <a:pathLst>
                <a:path w="1782" h="1540" extrusionOk="0">
                  <a:moveTo>
                    <a:pt x="1168" y="0"/>
                  </a:moveTo>
                  <a:lnTo>
                    <a:pt x="1" y="1173"/>
                  </a:lnTo>
                  <a:lnTo>
                    <a:pt x="808" y="1539"/>
                  </a:lnTo>
                  <a:lnTo>
                    <a:pt x="1782" y="561"/>
                  </a:lnTo>
                  <a:cubicBezTo>
                    <a:pt x="1533" y="428"/>
                    <a:pt x="1322" y="234"/>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2818155" y="1444407"/>
              <a:ext cx="51741" cy="44640"/>
            </a:xfrm>
            <a:custGeom>
              <a:avLst/>
              <a:gdLst/>
              <a:ahLst/>
              <a:cxnLst/>
              <a:rect l="l" t="t" r="r" b="b"/>
              <a:pathLst>
                <a:path w="1654" h="1427" extrusionOk="0">
                  <a:moveTo>
                    <a:pt x="589" y="0"/>
                  </a:moveTo>
                  <a:cubicBezTo>
                    <a:pt x="446" y="241"/>
                    <a:pt x="242" y="445"/>
                    <a:pt x="0" y="588"/>
                  </a:cubicBezTo>
                  <a:lnTo>
                    <a:pt x="836" y="1426"/>
                  </a:lnTo>
                  <a:lnTo>
                    <a:pt x="1654" y="1070"/>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5543;p72">
            <a:extLst>
              <a:ext uri="{FF2B5EF4-FFF2-40B4-BE49-F238E27FC236}">
                <a16:creationId xmlns:a16="http://schemas.microsoft.com/office/drawing/2014/main" id="{DDF99A88-9161-3876-284E-B7D073BF9C48}"/>
              </a:ext>
            </a:extLst>
          </p:cNvPr>
          <p:cNvSpPr/>
          <p:nvPr/>
        </p:nvSpPr>
        <p:spPr>
          <a:xfrm>
            <a:off x="5265660" y="3420724"/>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rgbClr val="92F7FF"/>
          </a:solidFill>
          <a:ln>
            <a:solidFill>
              <a:srgbClr val="92F7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 name="Google Shape;5692;p72">
            <a:extLst>
              <a:ext uri="{FF2B5EF4-FFF2-40B4-BE49-F238E27FC236}">
                <a16:creationId xmlns:a16="http://schemas.microsoft.com/office/drawing/2014/main" id="{2E96B50F-DFDC-C014-4EC2-DDF3A07F7988}"/>
              </a:ext>
            </a:extLst>
          </p:cNvPr>
          <p:cNvGrpSpPr/>
          <p:nvPr/>
        </p:nvGrpSpPr>
        <p:grpSpPr>
          <a:xfrm>
            <a:off x="3574060" y="3445089"/>
            <a:ext cx="340573" cy="339271"/>
            <a:chOff x="898875" y="4399275"/>
            <a:chExt cx="483700" cy="481850"/>
          </a:xfrm>
          <a:solidFill>
            <a:srgbClr val="92F7FF"/>
          </a:solidFill>
        </p:grpSpPr>
        <p:sp>
          <p:nvSpPr>
            <p:cNvPr id="7" name="Google Shape;5693;p72">
              <a:extLst>
                <a:ext uri="{FF2B5EF4-FFF2-40B4-BE49-F238E27FC236}">
                  <a16:creationId xmlns:a16="http://schemas.microsoft.com/office/drawing/2014/main" id="{E2C3D276-F7F1-FD53-1CE8-F61F6C963729}"/>
                </a:ext>
              </a:extLst>
            </p:cNvPr>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grpFill/>
            <a:ln>
              <a:solidFill>
                <a:srgbClr val="92F7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694;p72">
              <a:extLst>
                <a:ext uri="{FF2B5EF4-FFF2-40B4-BE49-F238E27FC236}">
                  <a16:creationId xmlns:a16="http://schemas.microsoft.com/office/drawing/2014/main" id="{160C67AD-B4AB-85F9-E45C-4ABC1E782D6E}"/>
                </a:ext>
              </a:extLst>
            </p:cNvPr>
            <p:cNvSpPr/>
            <p:nvPr/>
          </p:nvSpPr>
          <p:spPr>
            <a:xfrm>
              <a:off x="1138025" y="4763350"/>
              <a:ext cx="25" cy="25"/>
            </a:xfrm>
            <a:custGeom>
              <a:avLst/>
              <a:gdLst/>
              <a:ahLst/>
              <a:cxnLst/>
              <a:rect l="l" t="t" r="r" b="b"/>
              <a:pathLst>
                <a:path w="1" h="1" extrusionOk="0">
                  <a:moveTo>
                    <a:pt x="1" y="0"/>
                  </a:moveTo>
                  <a:close/>
                </a:path>
              </a:pathLst>
            </a:custGeom>
            <a:grpFill/>
            <a:ln>
              <a:solidFill>
                <a:srgbClr val="92F7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5695;p72">
              <a:extLst>
                <a:ext uri="{FF2B5EF4-FFF2-40B4-BE49-F238E27FC236}">
                  <a16:creationId xmlns:a16="http://schemas.microsoft.com/office/drawing/2014/main" id="{4BE65316-F9CC-3042-36F9-E6274CBCF9C1}"/>
                </a:ext>
              </a:extLst>
            </p:cNvPr>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grpFill/>
            <a:ln>
              <a:solidFill>
                <a:srgbClr val="92F7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696;p72">
              <a:extLst>
                <a:ext uri="{FF2B5EF4-FFF2-40B4-BE49-F238E27FC236}">
                  <a16:creationId xmlns:a16="http://schemas.microsoft.com/office/drawing/2014/main" id="{17E767D8-C165-6F90-8C5F-6044F701F270}"/>
                </a:ext>
              </a:extLst>
            </p:cNvPr>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grpFill/>
            <a:ln>
              <a:solidFill>
                <a:srgbClr val="92F7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697;p72">
              <a:extLst>
                <a:ext uri="{FF2B5EF4-FFF2-40B4-BE49-F238E27FC236}">
                  <a16:creationId xmlns:a16="http://schemas.microsoft.com/office/drawing/2014/main" id="{9463F6BC-6913-C2C1-A8EE-52F8ECBD9523}"/>
                </a:ext>
              </a:extLst>
            </p:cNvPr>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grpFill/>
            <a:ln>
              <a:solidFill>
                <a:srgbClr val="92F7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698;p72">
              <a:extLst>
                <a:ext uri="{FF2B5EF4-FFF2-40B4-BE49-F238E27FC236}">
                  <a16:creationId xmlns:a16="http://schemas.microsoft.com/office/drawing/2014/main" id="{C86458CE-ED59-F817-6BC7-DA57C3DA3C97}"/>
                </a:ext>
              </a:extLst>
            </p:cNvPr>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grpFill/>
            <a:ln>
              <a:solidFill>
                <a:srgbClr val="92F7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699;p72">
              <a:extLst>
                <a:ext uri="{FF2B5EF4-FFF2-40B4-BE49-F238E27FC236}">
                  <a16:creationId xmlns:a16="http://schemas.microsoft.com/office/drawing/2014/main" id="{2A01F453-A610-7174-BF3B-C4DC5C4A5AEF}"/>
                </a:ext>
              </a:extLst>
            </p:cNvPr>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grpFill/>
            <a:ln>
              <a:solidFill>
                <a:srgbClr val="92F7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700;p72">
              <a:extLst>
                <a:ext uri="{FF2B5EF4-FFF2-40B4-BE49-F238E27FC236}">
                  <a16:creationId xmlns:a16="http://schemas.microsoft.com/office/drawing/2014/main" id="{689F556A-9612-A485-8B97-1B1766A8AFD0}"/>
                </a:ext>
              </a:extLst>
            </p:cNvPr>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grpFill/>
            <a:ln>
              <a:solidFill>
                <a:srgbClr val="92F7FF"/>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3"/>
        <p:cNvGrpSpPr/>
        <p:nvPr/>
      </p:nvGrpSpPr>
      <p:grpSpPr>
        <a:xfrm>
          <a:off x="0" y="0"/>
          <a:ext cx="0" cy="0"/>
          <a:chOff x="0" y="0"/>
          <a:chExt cx="0" cy="0"/>
        </a:xfrm>
      </p:grpSpPr>
      <p:sp>
        <p:nvSpPr>
          <p:cNvPr id="2284" name="Google Shape;2284;p52"/>
          <p:cNvSpPr txBox="1">
            <a:spLocks noGrp="1"/>
          </p:cNvSpPr>
          <p:nvPr>
            <p:ph type="title"/>
          </p:nvPr>
        </p:nvSpPr>
        <p:spPr>
          <a:xfrm>
            <a:off x="6124999" y="1597153"/>
            <a:ext cx="2996700" cy="50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Prototype</a:t>
            </a:r>
            <a:endParaRPr dirty="0"/>
          </a:p>
        </p:txBody>
      </p:sp>
      <p:sp>
        <p:nvSpPr>
          <p:cNvPr id="2286" name="Google Shape;2286;p52"/>
          <p:cNvSpPr/>
          <p:nvPr/>
        </p:nvSpPr>
        <p:spPr>
          <a:xfrm>
            <a:off x="753532" y="1168400"/>
            <a:ext cx="4835235" cy="3049109"/>
          </a:xfrm>
          <a:custGeom>
            <a:avLst/>
            <a:gdLst/>
            <a:ahLst/>
            <a:cxnLst/>
            <a:rect l="l" t="t" r="r" b="b"/>
            <a:pathLst>
              <a:path w="285721" h="198560" extrusionOk="0">
                <a:moveTo>
                  <a:pt x="4894" y="1"/>
                </a:moveTo>
                <a:cubicBezTo>
                  <a:pt x="2320" y="1"/>
                  <a:pt x="0" y="2065"/>
                  <a:pt x="0" y="4901"/>
                </a:cubicBezTo>
                <a:lnTo>
                  <a:pt x="0" y="193405"/>
                </a:lnTo>
                <a:cubicBezTo>
                  <a:pt x="0" y="196239"/>
                  <a:pt x="2320" y="198560"/>
                  <a:pt x="4894" y="198560"/>
                </a:cubicBezTo>
                <a:lnTo>
                  <a:pt x="281292" y="198560"/>
                </a:lnTo>
                <a:cubicBezTo>
                  <a:pt x="283867" y="198560"/>
                  <a:pt x="285720" y="196239"/>
                  <a:pt x="285720" y="193405"/>
                </a:cubicBezTo>
                <a:lnTo>
                  <a:pt x="285719" y="4901"/>
                </a:lnTo>
                <a:cubicBezTo>
                  <a:pt x="285719" y="2065"/>
                  <a:pt x="283865" y="1"/>
                  <a:pt x="281292" y="1"/>
                </a:cubicBezTo>
                <a:close/>
              </a:path>
            </a:pathLst>
          </a:custGeom>
          <a:solidFill>
            <a:schemeClr val="accent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1156811" y="3822723"/>
            <a:ext cx="4099063" cy="45719"/>
          </a:xfrm>
          <a:custGeom>
            <a:avLst/>
            <a:gdLst/>
            <a:ahLst/>
            <a:cxnLst/>
            <a:rect l="l" t="t" r="r" b="b"/>
            <a:pathLst>
              <a:path w="258897" h="1444" extrusionOk="0">
                <a:moveTo>
                  <a:pt x="0" y="0"/>
                </a:moveTo>
                <a:lnTo>
                  <a:pt x="0" y="1443"/>
                </a:lnTo>
                <a:lnTo>
                  <a:pt x="258897" y="1443"/>
                </a:lnTo>
                <a:lnTo>
                  <a:pt x="258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1156811" y="3822723"/>
            <a:ext cx="1695999" cy="45719"/>
          </a:xfrm>
          <a:custGeom>
            <a:avLst/>
            <a:gdLst/>
            <a:ahLst/>
            <a:cxnLst/>
            <a:rect l="l" t="t" r="r" b="b"/>
            <a:pathLst>
              <a:path w="105733" h="1444" extrusionOk="0">
                <a:moveTo>
                  <a:pt x="0" y="0"/>
                </a:moveTo>
                <a:lnTo>
                  <a:pt x="0" y="1443"/>
                </a:lnTo>
                <a:lnTo>
                  <a:pt x="105732" y="1443"/>
                </a:lnTo>
                <a:lnTo>
                  <a:pt x="1057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9" name="Google Shape;2289;p52"/>
          <p:cNvSpPr/>
          <p:nvPr/>
        </p:nvSpPr>
        <p:spPr>
          <a:xfrm>
            <a:off x="1890808" y="3968197"/>
            <a:ext cx="123313" cy="173012"/>
          </a:xfrm>
          <a:custGeom>
            <a:avLst/>
            <a:gdLst/>
            <a:ahLst/>
            <a:cxnLst/>
            <a:rect l="l" t="t" r="r" b="b"/>
            <a:pathLst>
              <a:path w="6856" h="9645" extrusionOk="0">
                <a:moveTo>
                  <a:pt x="0" y="0"/>
                </a:moveTo>
                <a:lnTo>
                  <a:pt x="0" y="9644"/>
                </a:lnTo>
                <a:lnTo>
                  <a:pt x="6855" y="482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2023404" y="3968197"/>
            <a:ext cx="47812" cy="173012"/>
          </a:xfrm>
          <a:custGeom>
            <a:avLst/>
            <a:gdLst/>
            <a:ahLst/>
            <a:cxnLst/>
            <a:rect l="l" t="t" r="r" b="b"/>
            <a:pathLst>
              <a:path w="1606" h="9645" extrusionOk="0">
                <a:moveTo>
                  <a:pt x="1" y="0"/>
                </a:moveTo>
                <a:lnTo>
                  <a:pt x="1" y="9644"/>
                </a:lnTo>
                <a:lnTo>
                  <a:pt x="1605" y="9644"/>
                </a:lnTo>
                <a:lnTo>
                  <a:pt x="16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674736" y="3973090"/>
            <a:ext cx="123350" cy="173012"/>
          </a:xfrm>
          <a:custGeom>
            <a:avLst/>
            <a:gdLst/>
            <a:ahLst/>
            <a:cxnLst/>
            <a:rect l="l" t="t" r="r" b="b"/>
            <a:pathLst>
              <a:path w="6858" h="9645" extrusionOk="0">
                <a:moveTo>
                  <a:pt x="1" y="0"/>
                </a:moveTo>
                <a:lnTo>
                  <a:pt x="1" y="9644"/>
                </a:lnTo>
                <a:lnTo>
                  <a:pt x="6857" y="48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1421426" y="3973090"/>
            <a:ext cx="123332" cy="173012"/>
          </a:xfrm>
          <a:custGeom>
            <a:avLst/>
            <a:gdLst/>
            <a:ahLst/>
            <a:cxnLst/>
            <a:rect l="l" t="t" r="r" b="b"/>
            <a:pathLst>
              <a:path w="6857" h="9645" extrusionOk="0">
                <a:moveTo>
                  <a:pt x="6857" y="0"/>
                </a:moveTo>
                <a:lnTo>
                  <a:pt x="0" y="4822"/>
                </a:lnTo>
                <a:lnTo>
                  <a:pt x="6857" y="9644"/>
                </a:lnTo>
                <a:lnTo>
                  <a:pt x="68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1373748" y="3968197"/>
            <a:ext cx="47812" cy="173012"/>
          </a:xfrm>
          <a:custGeom>
            <a:avLst/>
            <a:gdLst/>
            <a:ahLst/>
            <a:cxnLst/>
            <a:rect l="l" t="t" r="r" b="b"/>
            <a:pathLst>
              <a:path w="1606" h="9645" extrusionOk="0">
                <a:moveTo>
                  <a:pt x="0" y="0"/>
                </a:moveTo>
                <a:lnTo>
                  <a:pt x="0" y="9644"/>
                </a:lnTo>
                <a:lnTo>
                  <a:pt x="1605" y="9644"/>
                </a:lnTo>
                <a:lnTo>
                  <a:pt x="16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4261104" y="3937234"/>
            <a:ext cx="225403" cy="219901"/>
          </a:xfrm>
          <a:custGeom>
            <a:avLst/>
            <a:gdLst/>
            <a:ahLst/>
            <a:cxnLst/>
            <a:rect l="l" t="t" r="r" b="b"/>
            <a:pathLst>
              <a:path w="12532" h="12259" extrusionOk="0">
                <a:moveTo>
                  <a:pt x="6266" y="4165"/>
                </a:moveTo>
                <a:cubicBezTo>
                  <a:pt x="7372" y="4165"/>
                  <a:pt x="8275" y="5046"/>
                  <a:pt x="8275" y="6128"/>
                </a:cubicBezTo>
                <a:cubicBezTo>
                  <a:pt x="8275" y="7212"/>
                  <a:pt x="7374" y="8094"/>
                  <a:pt x="6266" y="8094"/>
                </a:cubicBezTo>
                <a:cubicBezTo>
                  <a:pt x="5158" y="8094"/>
                  <a:pt x="4257" y="7212"/>
                  <a:pt x="4257" y="6128"/>
                </a:cubicBezTo>
                <a:cubicBezTo>
                  <a:pt x="4257" y="5046"/>
                  <a:pt x="5159" y="4165"/>
                  <a:pt x="6266" y="4165"/>
                </a:cubicBezTo>
                <a:close/>
                <a:moveTo>
                  <a:pt x="5550" y="0"/>
                </a:moveTo>
                <a:cubicBezTo>
                  <a:pt x="5454" y="0"/>
                  <a:pt x="4829" y="1686"/>
                  <a:pt x="4829" y="1686"/>
                </a:cubicBezTo>
                <a:lnTo>
                  <a:pt x="4064" y="1996"/>
                </a:lnTo>
                <a:cubicBezTo>
                  <a:pt x="4064" y="1996"/>
                  <a:pt x="2509" y="1336"/>
                  <a:pt x="2319" y="1336"/>
                </a:cubicBezTo>
                <a:cubicBezTo>
                  <a:pt x="2310" y="1336"/>
                  <a:pt x="2304" y="1338"/>
                  <a:pt x="2301" y="1340"/>
                </a:cubicBezTo>
                <a:lnTo>
                  <a:pt x="1328" y="2292"/>
                </a:lnTo>
                <a:cubicBezTo>
                  <a:pt x="1261" y="2357"/>
                  <a:pt x="2035" y="3983"/>
                  <a:pt x="2035" y="3983"/>
                </a:cubicBezTo>
                <a:lnTo>
                  <a:pt x="1719" y="4733"/>
                </a:lnTo>
                <a:cubicBezTo>
                  <a:pt x="1719" y="4733"/>
                  <a:pt x="0" y="5394"/>
                  <a:pt x="0" y="5484"/>
                </a:cubicBezTo>
                <a:lnTo>
                  <a:pt x="0" y="6830"/>
                </a:lnTo>
                <a:cubicBezTo>
                  <a:pt x="0" y="6924"/>
                  <a:pt x="1724" y="7537"/>
                  <a:pt x="1724" y="7537"/>
                </a:cubicBezTo>
                <a:lnTo>
                  <a:pt x="2039" y="8285"/>
                </a:lnTo>
                <a:cubicBezTo>
                  <a:pt x="2039" y="8285"/>
                  <a:pt x="1304" y="9944"/>
                  <a:pt x="1369" y="10007"/>
                </a:cubicBezTo>
                <a:lnTo>
                  <a:pt x="2342" y="10961"/>
                </a:lnTo>
                <a:cubicBezTo>
                  <a:pt x="2345" y="10963"/>
                  <a:pt x="2350" y="10964"/>
                  <a:pt x="2358" y="10964"/>
                </a:cubicBezTo>
                <a:cubicBezTo>
                  <a:pt x="2540" y="10964"/>
                  <a:pt x="4069" y="10267"/>
                  <a:pt x="4069" y="10267"/>
                </a:cubicBezTo>
                <a:lnTo>
                  <a:pt x="4836" y="10579"/>
                </a:lnTo>
                <a:cubicBezTo>
                  <a:pt x="4836" y="10579"/>
                  <a:pt x="5513" y="12259"/>
                  <a:pt x="5607" y="12259"/>
                </a:cubicBezTo>
                <a:lnTo>
                  <a:pt x="6983" y="12259"/>
                </a:lnTo>
                <a:cubicBezTo>
                  <a:pt x="7077" y="12259"/>
                  <a:pt x="7704" y="10573"/>
                  <a:pt x="7704" y="10573"/>
                </a:cubicBezTo>
                <a:lnTo>
                  <a:pt x="8471" y="10263"/>
                </a:lnTo>
                <a:cubicBezTo>
                  <a:pt x="8471" y="10263"/>
                  <a:pt x="10025" y="10924"/>
                  <a:pt x="10212" y="10924"/>
                </a:cubicBezTo>
                <a:cubicBezTo>
                  <a:pt x="10220" y="10924"/>
                  <a:pt x="10226" y="10923"/>
                  <a:pt x="10229" y="10920"/>
                </a:cubicBezTo>
                <a:lnTo>
                  <a:pt x="11203" y="9968"/>
                </a:lnTo>
                <a:cubicBezTo>
                  <a:pt x="11271" y="9902"/>
                  <a:pt x="10495" y="8276"/>
                  <a:pt x="10495" y="8276"/>
                </a:cubicBezTo>
                <a:lnTo>
                  <a:pt x="10811" y="7526"/>
                </a:lnTo>
                <a:cubicBezTo>
                  <a:pt x="10811" y="7526"/>
                  <a:pt x="12531" y="6865"/>
                  <a:pt x="12531" y="6773"/>
                </a:cubicBezTo>
                <a:lnTo>
                  <a:pt x="12531" y="5427"/>
                </a:lnTo>
                <a:cubicBezTo>
                  <a:pt x="12531" y="5334"/>
                  <a:pt x="10809" y="4724"/>
                  <a:pt x="10809" y="4724"/>
                </a:cubicBezTo>
                <a:lnTo>
                  <a:pt x="10492" y="3972"/>
                </a:lnTo>
                <a:cubicBezTo>
                  <a:pt x="10492" y="3972"/>
                  <a:pt x="11229" y="2313"/>
                  <a:pt x="11163" y="2249"/>
                </a:cubicBezTo>
                <a:lnTo>
                  <a:pt x="10190" y="1298"/>
                </a:lnTo>
                <a:cubicBezTo>
                  <a:pt x="10187" y="1296"/>
                  <a:pt x="10181" y="1294"/>
                  <a:pt x="10173" y="1294"/>
                </a:cubicBezTo>
                <a:cubicBezTo>
                  <a:pt x="9987" y="1294"/>
                  <a:pt x="8462" y="1991"/>
                  <a:pt x="8462" y="1991"/>
                </a:cubicBezTo>
                <a:lnTo>
                  <a:pt x="7695" y="1682"/>
                </a:lnTo>
                <a:cubicBezTo>
                  <a:pt x="7695" y="1682"/>
                  <a:pt x="7019" y="0"/>
                  <a:pt x="69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4581458" y="3961272"/>
            <a:ext cx="257150" cy="168581"/>
          </a:xfrm>
          <a:custGeom>
            <a:avLst/>
            <a:gdLst/>
            <a:ahLst/>
            <a:cxnLst/>
            <a:rect l="l" t="t" r="r" b="b"/>
            <a:pathLst>
              <a:path w="14297" h="9398" extrusionOk="0">
                <a:moveTo>
                  <a:pt x="13244" y="1052"/>
                </a:moveTo>
                <a:lnTo>
                  <a:pt x="13244" y="8346"/>
                </a:lnTo>
                <a:lnTo>
                  <a:pt x="1053" y="8346"/>
                </a:lnTo>
                <a:lnTo>
                  <a:pt x="1053" y="1052"/>
                </a:lnTo>
                <a:close/>
                <a:moveTo>
                  <a:pt x="0" y="1"/>
                </a:moveTo>
                <a:lnTo>
                  <a:pt x="0" y="9398"/>
                </a:lnTo>
                <a:lnTo>
                  <a:pt x="14296" y="9398"/>
                </a:lnTo>
                <a:lnTo>
                  <a:pt x="1429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5046217" y="3957495"/>
            <a:ext cx="84228" cy="83914"/>
          </a:xfrm>
          <a:custGeom>
            <a:avLst/>
            <a:gdLst/>
            <a:ahLst/>
            <a:cxnLst/>
            <a:rect l="l" t="t" r="r" b="b"/>
            <a:pathLst>
              <a:path w="4683" h="4678" extrusionOk="0">
                <a:moveTo>
                  <a:pt x="1" y="1"/>
                </a:moveTo>
                <a:lnTo>
                  <a:pt x="1" y="1052"/>
                </a:lnTo>
                <a:lnTo>
                  <a:pt x="3630" y="1052"/>
                </a:lnTo>
                <a:lnTo>
                  <a:pt x="3630" y="4678"/>
                </a:lnTo>
                <a:lnTo>
                  <a:pt x="4682" y="4678"/>
                </a:lnTo>
                <a:lnTo>
                  <a:pt x="468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4944827" y="3957495"/>
            <a:ext cx="84193" cy="83914"/>
          </a:xfrm>
          <a:custGeom>
            <a:avLst/>
            <a:gdLst/>
            <a:ahLst/>
            <a:cxnLst/>
            <a:rect l="l" t="t" r="r" b="b"/>
            <a:pathLst>
              <a:path w="4681" h="4678" extrusionOk="0">
                <a:moveTo>
                  <a:pt x="1" y="1"/>
                </a:moveTo>
                <a:lnTo>
                  <a:pt x="1" y="4678"/>
                </a:lnTo>
                <a:lnTo>
                  <a:pt x="1053" y="4678"/>
                </a:lnTo>
                <a:lnTo>
                  <a:pt x="1053" y="1052"/>
                </a:lnTo>
                <a:lnTo>
                  <a:pt x="4681" y="1052"/>
                </a:lnTo>
                <a:lnTo>
                  <a:pt x="468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2"/>
          <p:cNvSpPr/>
          <p:nvPr/>
        </p:nvSpPr>
        <p:spPr>
          <a:xfrm>
            <a:off x="5046220" y="4052424"/>
            <a:ext cx="84228" cy="83914"/>
          </a:xfrm>
          <a:custGeom>
            <a:avLst/>
            <a:gdLst/>
            <a:ahLst/>
            <a:cxnLst/>
            <a:rect l="l" t="t" r="r" b="b"/>
            <a:pathLst>
              <a:path w="4683" h="4678" extrusionOk="0">
                <a:moveTo>
                  <a:pt x="3630" y="0"/>
                </a:moveTo>
                <a:lnTo>
                  <a:pt x="3630" y="3626"/>
                </a:lnTo>
                <a:lnTo>
                  <a:pt x="1" y="3626"/>
                </a:lnTo>
                <a:lnTo>
                  <a:pt x="1" y="4677"/>
                </a:lnTo>
                <a:lnTo>
                  <a:pt x="4682" y="4677"/>
                </a:lnTo>
                <a:lnTo>
                  <a:pt x="468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2"/>
          <p:cNvSpPr/>
          <p:nvPr/>
        </p:nvSpPr>
        <p:spPr>
          <a:xfrm>
            <a:off x="4944829" y="4052424"/>
            <a:ext cx="84193" cy="83914"/>
          </a:xfrm>
          <a:custGeom>
            <a:avLst/>
            <a:gdLst/>
            <a:ahLst/>
            <a:cxnLst/>
            <a:rect l="l" t="t" r="r" b="b"/>
            <a:pathLst>
              <a:path w="4681" h="4678" extrusionOk="0">
                <a:moveTo>
                  <a:pt x="1" y="0"/>
                </a:moveTo>
                <a:lnTo>
                  <a:pt x="1" y="4677"/>
                </a:lnTo>
                <a:lnTo>
                  <a:pt x="4681" y="4677"/>
                </a:lnTo>
                <a:lnTo>
                  <a:pt x="4681" y="3626"/>
                </a:lnTo>
                <a:lnTo>
                  <a:pt x="1053" y="3626"/>
                </a:lnTo>
                <a:lnTo>
                  <a:pt x="105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2"/>
          <p:cNvSpPr/>
          <p:nvPr/>
        </p:nvSpPr>
        <p:spPr>
          <a:xfrm>
            <a:off x="2825089" y="3800979"/>
            <a:ext cx="92989" cy="89206"/>
          </a:xfrm>
          <a:custGeom>
            <a:avLst/>
            <a:gdLst/>
            <a:ahLst/>
            <a:cxnLst/>
            <a:rect l="l" t="t" r="r" b="b"/>
            <a:pathLst>
              <a:path w="5170" h="4973" extrusionOk="0">
                <a:moveTo>
                  <a:pt x="2684" y="0"/>
                </a:moveTo>
                <a:cubicBezTo>
                  <a:pt x="2683" y="0"/>
                  <a:pt x="2682" y="0"/>
                  <a:pt x="2681" y="0"/>
                </a:cubicBezTo>
                <a:cubicBezTo>
                  <a:pt x="1675" y="0"/>
                  <a:pt x="768" y="607"/>
                  <a:pt x="385" y="1536"/>
                </a:cubicBezTo>
                <a:cubicBezTo>
                  <a:pt x="0" y="2464"/>
                  <a:pt x="213" y="3535"/>
                  <a:pt x="925" y="4246"/>
                </a:cubicBezTo>
                <a:cubicBezTo>
                  <a:pt x="1400" y="4721"/>
                  <a:pt x="2035" y="4973"/>
                  <a:pt x="2682" y="4973"/>
                </a:cubicBezTo>
                <a:cubicBezTo>
                  <a:pt x="3003" y="4973"/>
                  <a:pt x="3328" y="4910"/>
                  <a:pt x="3637" y="4782"/>
                </a:cubicBezTo>
                <a:cubicBezTo>
                  <a:pt x="4565" y="4397"/>
                  <a:pt x="5170" y="3488"/>
                  <a:pt x="5170" y="2482"/>
                </a:cubicBezTo>
                <a:cubicBezTo>
                  <a:pt x="5168" y="1112"/>
                  <a:pt x="4056" y="0"/>
                  <a:pt x="2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05" name="Google Shape;2305;p52"/>
          <p:cNvGrpSpPr/>
          <p:nvPr/>
        </p:nvGrpSpPr>
        <p:grpSpPr>
          <a:xfrm>
            <a:off x="6942303" y="2912122"/>
            <a:ext cx="1021756" cy="332094"/>
            <a:chOff x="7289663" y="3996131"/>
            <a:chExt cx="1021756" cy="332094"/>
          </a:xfrm>
        </p:grpSpPr>
        <p:sp>
          <p:nvSpPr>
            <p:cNvPr id="2306" name="Google Shape;2306;p52"/>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2"/>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2"/>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2"/>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2"/>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131C543-B209-74E7-D550-7D303D4D3C6E}"/>
              </a:ext>
            </a:extLst>
          </p:cNvPr>
          <p:cNvPicPr>
            <a:picLocks noChangeAspect="1"/>
          </p:cNvPicPr>
          <p:nvPr/>
        </p:nvPicPr>
        <p:blipFill>
          <a:blip r:embed="rId3"/>
          <a:stretch>
            <a:fillRect/>
          </a:stretch>
        </p:blipFill>
        <p:spPr>
          <a:xfrm>
            <a:off x="979536" y="1320777"/>
            <a:ext cx="4453611" cy="2459896"/>
          </a:xfrm>
          <a:prstGeom prst="rect">
            <a:avLst/>
          </a:prstGeom>
        </p:spPr>
      </p:pic>
      <p:grpSp>
        <p:nvGrpSpPr>
          <p:cNvPr id="2302" name="Google Shape;2302;p52"/>
          <p:cNvGrpSpPr/>
          <p:nvPr/>
        </p:nvGrpSpPr>
        <p:grpSpPr>
          <a:xfrm>
            <a:off x="2488692" y="2080607"/>
            <a:ext cx="1271159" cy="1267713"/>
            <a:chOff x="2884175" y="1668575"/>
            <a:chExt cx="1845425" cy="1845375"/>
          </a:xfrm>
        </p:grpSpPr>
        <p:sp>
          <p:nvSpPr>
            <p:cNvPr id="2303" name="Google Shape;2303;p52"/>
            <p:cNvSpPr/>
            <p:nvPr/>
          </p:nvSpPr>
          <p:spPr>
            <a:xfrm>
              <a:off x="2884175" y="1668575"/>
              <a:ext cx="1845425" cy="1845375"/>
            </a:xfrm>
            <a:custGeom>
              <a:avLst/>
              <a:gdLst/>
              <a:ahLst/>
              <a:cxnLst/>
              <a:rect l="l" t="t" r="r" b="b"/>
              <a:pathLst>
                <a:path w="73817" h="73815" extrusionOk="0">
                  <a:moveTo>
                    <a:pt x="36909" y="1"/>
                  </a:moveTo>
                  <a:cubicBezTo>
                    <a:pt x="27121" y="1"/>
                    <a:pt x="17732" y="3888"/>
                    <a:pt x="10811" y="10811"/>
                  </a:cubicBezTo>
                  <a:cubicBezTo>
                    <a:pt x="3890" y="17732"/>
                    <a:pt x="1" y="27119"/>
                    <a:pt x="1" y="36908"/>
                  </a:cubicBezTo>
                  <a:cubicBezTo>
                    <a:pt x="1" y="46696"/>
                    <a:pt x="3890" y="56083"/>
                    <a:pt x="10811" y="63005"/>
                  </a:cubicBezTo>
                  <a:cubicBezTo>
                    <a:pt x="17732" y="69926"/>
                    <a:pt x="27121" y="73814"/>
                    <a:pt x="36909" y="73814"/>
                  </a:cubicBezTo>
                  <a:cubicBezTo>
                    <a:pt x="46697" y="73814"/>
                    <a:pt x="56085" y="69926"/>
                    <a:pt x="63006" y="63005"/>
                  </a:cubicBezTo>
                  <a:cubicBezTo>
                    <a:pt x="69927" y="56083"/>
                    <a:pt x="73817" y="46696"/>
                    <a:pt x="73817" y="36908"/>
                  </a:cubicBezTo>
                  <a:cubicBezTo>
                    <a:pt x="73817" y="27119"/>
                    <a:pt x="69927" y="17732"/>
                    <a:pt x="63006" y="10811"/>
                  </a:cubicBezTo>
                  <a:cubicBezTo>
                    <a:pt x="56085" y="3888"/>
                    <a:pt x="46697" y="1"/>
                    <a:pt x="36909"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52"/>
            <p:cNvSpPr/>
            <p:nvPr/>
          </p:nvSpPr>
          <p:spPr>
            <a:xfrm>
              <a:off x="3562325" y="2101650"/>
              <a:ext cx="738925" cy="979225"/>
            </a:xfrm>
            <a:custGeom>
              <a:avLst/>
              <a:gdLst/>
              <a:ahLst/>
              <a:cxnLst/>
              <a:rect l="l" t="t" r="r" b="b"/>
              <a:pathLst>
                <a:path w="29557" h="39169" extrusionOk="0">
                  <a:moveTo>
                    <a:pt x="1" y="0"/>
                  </a:moveTo>
                  <a:lnTo>
                    <a:pt x="1" y="39169"/>
                  </a:lnTo>
                  <a:lnTo>
                    <a:pt x="29556" y="1958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A5A656A5-0E6E-DDEF-D6E3-D85783D33D65}"/>
              </a:ext>
            </a:extLst>
          </p:cNvPr>
          <p:cNvSpPr txBox="1"/>
          <p:nvPr/>
        </p:nvSpPr>
        <p:spPr>
          <a:xfrm>
            <a:off x="5814771" y="2215900"/>
            <a:ext cx="3220313" cy="584775"/>
          </a:xfrm>
          <a:prstGeom prst="rect">
            <a:avLst/>
          </a:prstGeom>
          <a:noFill/>
        </p:spPr>
        <p:txBody>
          <a:bodyPr wrap="square">
            <a:spAutoFit/>
          </a:bodyPr>
          <a:lstStyle/>
          <a:p>
            <a:pPr algn="ctr"/>
            <a:r>
              <a:rPr lang="en-IN" sz="1600" dirty="0">
                <a:solidFill>
                  <a:schemeClr val="tx1"/>
                </a:solidFill>
              </a:rPr>
              <a:t>https://www.figma.com/file/</a:t>
            </a:r>
            <a:r>
              <a:rPr lang="en-IN" sz="1600" dirty="0">
                <a:solidFill>
                  <a:schemeClr val="tx1"/>
                </a:solidFill>
                <a:hlinkClick r:id="rId4">
                  <a:extLst>
                    <a:ext uri="{A12FA001-AC4F-418D-AE19-62706E023703}">
                      <ahyp:hlinkClr xmlns:ahyp="http://schemas.microsoft.com/office/drawing/2018/hyperlinkcolor" val="tx"/>
                    </a:ext>
                  </a:extLst>
                </a:hlinkClick>
              </a:rPr>
              <a:t>Prototype link</a:t>
            </a:r>
            <a:endParaRPr lang="en-IN" sz="16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3"/>
        <p:cNvGrpSpPr/>
        <p:nvPr/>
      </p:nvGrpSpPr>
      <p:grpSpPr>
        <a:xfrm>
          <a:off x="0" y="0"/>
          <a:ext cx="0" cy="0"/>
          <a:chOff x="0" y="0"/>
          <a:chExt cx="0" cy="0"/>
        </a:xfrm>
      </p:grpSpPr>
      <p:grpSp>
        <p:nvGrpSpPr>
          <p:cNvPr id="2854" name="Google Shape;2854;p61"/>
          <p:cNvGrpSpPr/>
          <p:nvPr/>
        </p:nvGrpSpPr>
        <p:grpSpPr>
          <a:xfrm>
            <a:off x="1006173" y="1711960"/>
            <a:ext cx="1703611" cy="1736347"/>
            <a:chOff x="1336230" y="1856572"/>
            <a:chExt cx="731152" cy="698855"/>
          </a:xfrm>
        </p:grpSpPr>
        <p:sp>
          <p:nvSpPr>
            <p:cNvPr id="2855" name="Google Shape;2855;p61"/>
            <p:cNvSpPr/>
            <p:nvPr/>
          </p:nvSpPr>
          <p:spPr>
            <a:xfrm>
              <a:off x="1336230" y="1873243"/>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61"/>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0" name="Google Shape;2860;p61"/>
          <p:cNvSpPr txBox="1">
            <a:spLocks noGrp="1"/>
          </p:cNvSpPr>
          <p:nvPr>
            <p:ph type="title" idx="4"/>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Our Team</a:t>
            </a:r>
            <a:endParaRPr dirty="0">
              <a:solidFill>
                <a:schemeClr val="accent1"/>
              </a:solidFill>
            </a:endParaRPr>
          </a:p>
        </p:txBody>
      </p:sp>
      <p:sp>
        <p:nvSpPr>
          <p:cNvPr id="2861" name="Google Shape;2861;p61"/>
          <p:cNvSpPr txBox="1">
            <a:spLocks noGrp="1"/>
          </p:cNvSpPr>
          <p:nvPr>
            <p:ph type="title"/>
          </p:nvPr>
        </p:nvSpPr>
        <p:spPr>
          <a:xfrm>
            <a:off x="4732178" y="3583144"/>
            <a:ext cx="1806369" cy="6633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Anjali Dhoundiyal</a:t>
            </a:r>
            <a:endParaRPr dirty="0"/>
          </a:p>
        </p:txBody>
      </p:sp>
      <p:sp>
        <p:nvSpPr>
          <p:cNvPr id="2863" name="Google Shape;2863;p61"/>
          <p:cNvSpPr txBox="1">
            <a:spLocks noGrp="1"/>
          </p:cNvSpPr>
          <p:nvPr>
            <p:ph type="title" idx="2"/>
          </p:nvPr>
        </p:nvSpPr>
        <p:spPr>
          <a:xfrm>
            <a:off x="906661" y="3650276"/>
            <a:ext cx="1885452" cy="5962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Prabhleen Kaur</a:t>
            </a:r>
            <a:endParaRPr dirty="0"/>
          </a:p>
        </p:txBody>
      </p:sp>
      <p:sp>
        <p:nvSpPr>
          <p:cNvPr id="9" name="Google Shape;2863;p61">
            <a:extLst>
              <a:ext uri="{FF2B5EF4-FFF2-40B4-BE49-F238E27FC236}">
                <a16:creationId xmlns:a16="http://schemas.microsoft.com/office/drawing/2014/main" id="{F3364DF0-8429-E70A-E8D4-78F77D880BC2}"/>
              </a:ext>
            </a:extLst>
          </p:cNvPr>
          <p:cNvSpPr txBox="1">
            <a:spLocks/>
          </p:cNvSpPr>
          <p:nvPr/>
        </p:nvSpPr>
        <p:spPr>
          <a:xfrm>
            <a:off x="2754478" y="3584826"/>
            <a:ext cx="1885452" cy="5962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US" dirty="0"/>
              <a:t>T</a:t>
            </a:r>
            <a:r>
              <a:rPr lang="en-IN" dirty="0"/>
              <a:t>anu Jha</a:t>
            </a:r>
          </a:p>
        </p:txBody>
      </p:sp>
      <p:sp>
        <p:nvSpPr>
          <p:cNvPr id="10" name="Google Shape;2861;p61">
            <a:extLst>
              <a:ext uri="{FF2B5EF4-FFF2-40B4-BE49-F238E27FC236}">
                <a16:creationId xmlns:a16="http://schemas.microsoft.com/office/drawing/2014/main" id="{4D55B1A4-707D-27FA-0AE3-9B7865A22B37}"/>
              </a:ext>
            </a:extLst>
          </p:cNvPr>
          <p:cNvSpPr txBox="1">
            <a:spLocks/>
          </p:cNvSpPr>
          <p:nvPr/>
        </p:nvSpPr>
        <p:spPr>
          <a:xfrm>
            <a:off x="6538548" y="3583143"/>
            <a:ext cx="1885452" cy="6633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rbitron"/>
              <a:buNone/>
              <a:defRPr sz="2000" b="1" i="0" u="none" strike="noStrike" cap="none">
                <a:solidFill>
                  <a:schemeClr val="accen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2500"/>
              <a:buFont typeface="Cuprum"/>
              <a:buNone/>
              <a:defRPr sz="2500" b="1" i="0" u="none" strike="noStrike" cap="none">
                <a:solidFill>
                  <a:schemeClr val="dk1"/>
                </a:solidFill>
                <a:latin typeface="Cuprum"/>
                <a:ea typeface="Cuprum"/>
                <a:cs typeface="Cuprum"/>
                <a:sym typeface="Cuprum"/>
              </a:defRPr>
            </a:lvl9pPr>
          </a:lstStyle>
          <a:p>
            <a:r>
              <a:rPr lang="en-US" dirty="0"/>
              <a:t>Avneet Kaur</a:t>
            </a:r>
          </a:p>
        </p:txBody>
      </p:sp>
      <p:grpSp>
        <p:nvGrpSpPr>
          <p:cNvPr id="11" name="Google Shape;2854;p61">
            <a:extLst>
              <a:ext uri="{FF2B5EF4-FFF2-40B4-BE49-F238E27FC236}">
                <a16:creationId xmlns:a16="http://schemas.microsoft.com/office/drawing/2014/main" id="{84FAF37B-C3D0-8ADE-9229-CDEBB9E44BF6}"/>
              </a:ext>
            </a:extLst>
          </p:cNvPr>
          <p:cNvGrpSpPr/>
          <p:nvPr/>
        </p:nvGrpSpPr>
        <p:grpSpPr>
          <a:xfrm>
            <a:off x="2869176" y="1732669"/>
            <a:ext cx="1703611" cy="1736347"/>
            <a:chOff x="1336230" y="1856572"/>
            <a:chExt cx="731152" cy="698855"/>
          </a:xfrm>
        </p:grpSpPr>
        <p:sp>
          <p:nvSpPr>
            <p:cNvPr id="12" name="Google Shape;2855;p61">
              <a:extLst>
                <a:ext uri="{FF2B5EF4-FFF2-40B4-BE49-F238E27FC236}">
                  <a16:creationId xmlns:a16="http://schemas.microsoft.com/office/drawing/2014/main" id="{6C6B14F6-CC02-CA8E-165D-25D68589660B}"/>
                </a:ext>
              </a:extLst>
            </p:cNvPr>
            <p:cNvSpPr/>
            <p:nvPr/>
          </p:nvSpPr>
          <p:spPr>
            <a:xfrm>
              <a:off x="1336230" y="1873243"/>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56;p61">
              <a:extLst>
                <a:ext uri="{FF2B5EF4-FFF2-40B4-BE49-F238E27FC236}">
                  <a16:creationId xmlns:a16="http://schemas.microsoft.com/office/drawing/2014/main" id="{1D910A63-1A48-E10C-AAF4-C37C9079015E}"/>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854;p61">
            <a:extLst>
              <a:ext uri="{FF2B5EF4-FFF2-40B4-BE49-F238E27FC236}">
                <a16:creationId xmlns:a16="http://schemas.microsoft.com/office/drawing/2014/main" id="{D7167E22-88D1-7389-5408-F02EED2F41A6}"/>
              </a:ext>
            </a:extLst>
          </p:cNvPr>
          <p:cNvGrpSpPr/>
          <p:nvPr/>
        </p:nvGrpSpPr>
        <p:grpSpPr>
          <a:xfrm>
            <a:off x="4732179" y="1753378"/>
            <a:ext cx="1703611" cy="1736347"/>
            <a:chOff x="1336230" y="1856572"/>
            <a:chExt cx="731152" cy="698855"/>
          </a:xfrm>
        </p:grpSpPr>
        <p:sp>
          <p:nvSpPr>
            <p:cNvPr id="15" name="Google Shape;2855;p61">
              <a:extLst>
                <a:ext uri="{FF2B5EF4-FFF2-40B4-BE49-F238E27FC236}">
                  <a16:creationId xmlns:a16="http://schemas.microsoft.com/office/drawing/2014/main" id="{787214D8-E33A-7FA0-6485-BE04C42E8D8A}"/>
                </a:ext>
              </a:extLst>
            </p:cNvPr>
            <p:cNvSpPr/>
            <p:nvPr/>
          </p:nvSpPr>
          <p:spPr>
            <a:xfrm>
              <a:off x="1336230" y="1873243"/>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56;p61">
              <a:extLst>
                <a:ext uri="{FF2B5EF4-FFF2-40B4-BE49-F238E27FC236}">
                  <a16:creationId xmlns:a16="http://schemas.microsoft.com/office/drawing/2014/main" id="{BD717C1B-0185-686D-788E-236C4F74B58D}"/>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854;p61">
            <a:extLst>
              <a:ext uri="{FF2B5EF4-FFF2-40B4-BE49-F238E27FC236}">
                <a16:creationId xmlns:a16="http://schemas.microsoft.com/office/drawing/2014/main" id="{7A921B19-3B3B-8991-0B72-28DC6C288789}"/>
              </a:ext>
            </a:extLst>
          </p:cNvPr>
          <p:cNvGrpSpPr/>
          <p:nvPr/>
        </p:nvGrpSpPr>
        <p:grpSpPr>
          <a:xfrm>
            <a:off x="6595182" y="1774087"/>
            <a:ext cx="1703611" cy="1736347"/>
            <a:chOff x="1336230" y="1856572"/>
            <a:chExt cx="731152" cy="698855"/>
          </a:xfrm>
        </p:grpSpPr>
        <p:sp>
          <p:nvSpPr>
            <p:cNvPr id="18" name="Google Shape;2855;p61">
              <a:extLst>
                <a:ext uri="{FF2B5EF4-FFF2-40B4-BE49-F238E27FC236}">
                  <a16:creationId xmlns:a16="http://schemas.microsoft.com/office/drawing/2014/main" id="{7ABA98DD-D6B4-AC35-F205-CDF8D83A67B7}"/>
                </a:ext>
              </a:extLst>
            </p:cNvPr>
            <p:cNvSpPr/>
            <p:nvPr/>
          </p:nvSpPr>
          <p:spPr>
            <a:xfrm>
              <a:off x="1336230" y="1873243"/>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56;p61">
              <a:extLst>
                <a:ext uri="{FF2B5EF4-FFF2-40B4-BE49-F238E27FC236}">
                  <a16:creationId xmlns:a16="http://schemas.microsoft.com/office/drawing/2014/main" id="{095AAD49-E5A5-FB0C-4195-F052C2193627}"/>
                </a:ext>
              </a:extLst>
            </p:cNvPr>
            <p:cNvSpPr/>
            <p:nvPr/>
          </p:nvSpPr>
          <p:spPr>
            <a:xfrm>
              <a:off x="1356662" y="185657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2E06CF8-7859-2317-9202-B20062D78A39}"/>
              </a:ext>
            </a:extLst>
          </p:cNvPr>
          <p:cNvPicPr>
            <a:picLocks noChangeAspect="1"/>
          </p:cNvPicPr>
          <p:nvPr/>
        </p:nvPicPr>
        <p:blipFill rotWithShape="1">
          <a:blip r:embed="rId3"/>
          <a:srcRect l="17330" t="4341" r="12587"/>
          <a:stretch/>
        </p:blipFill>
        <p:spPr>
          <a:xfrm>
            <a:off x="1053780" y="1677489"/>
            <a:ext cx="1661729" cy="1727552"/>
          </a:xfrm>
          <a:prstGeom prst="flowChartAlternateProcess">
            <a:avLst/>
          </a:prstGeom>
        </p:spPr>
      </p:pic>
      <p:pic>
        <p:nvPicPr>
          <p:cNvPr id="4" name="Picture 3">
            <a:extLst>
              <a:ext uri="{FF2B5EF4-FFF2-40B4-BE49-F238E27FC236}">
                <a16:creationId xmlns:a16="http://schemas.microsoft.com/office/drawing/2014/main" id="{81C88E5F-A1E0-65A0-BD3B-1B3F0DE82B11}"/>
              </a:ext>
            </a:extLst>
          </p:cNvPr>
          <p:cNvPicPr>
            <a:picLocks noChangeAspect="1"/>
          </p:cNvPicPr>
          <p:nvPr/>
        </p:nvPicPr>
        <p:blipFill rotWithShape="1">
          <a:blip r:embed="rId4"/>
          <a:srcRect t="8762" b="33508"/>
          <a:stretch/>
        </p:blipFill>
        <p:spPr>
          <a:xfrm>
            <a:off x="6653272" y="1704199"/>
            <a:ext cx="1656004" cy="1781077"/>
          </a:xfrm>
          <a:prstGeom prst="flowChartAlternateProcess">
            <a:avLst/>
          </a:prstGeom>
        </p:spPr>
      </p:pic>
      <p:pic>
        <p:nvPicPr>
          <p:cNvPr id="6" name="Picture 5">
            <a:extLst>
              <a:ext uri="{FF2B5EF4-FFF2-40B4-BE49-F238E27FC236}">
                <a16:creationId xmlns:a16="http://schemas.microsoft.com/office/drawing/2014/main" id="{326EF202-3980-2FA9-1C94-AE9DE483022C}"/>
              </a:ext>
            </a:extLst>
          </p:cNvPr>
          <p:cNvPicPr>
            <a:picLocks noChangeAspect="1"/>
          </p:cNvPicPr>
          <p:nvPr/>
        </p:nvPicPr>
        <p:blipFill rotWithShape="1">
          <a:blip r:embed="rId5"/>
          <a:srcRect l="15603" t="18142" r="8467" b="39345"/>
          <a:stretch/>
        </p:blipFill>
        <p:spPr>
          <a:xfrm>
            <a:off x="4779786" y="1677489"/>
            <a:ext cx="1661782" cy="1781078"/>
          </a:xfrm>
          <a:prstGeom prst="flowChartAlternateProcess">
            <a:avLst/>
          </a:prstGeom>
        </p:spPr>
      </p:pic>
      <p:pic>
        <p:nvPicPr>
          <p:cNvPr id="21" name="Picture 20">
            <a:extLst>
              <a:ext uri="{FF2B5EF4-FFF2-40B4-BE49-F238E27FC236}">
                <a16:creationId xmlns:a16="http://schemas.microsoft.com/office/drawing/2014/main" id="{42AF35A2-FBBD-4134-12BA-97DACB9E82A7}"/>
              </a:ext>
            </a:extLst>
          </p:cNvPr>
          <p:cNvPicPr>
            <a:picLocks noChangeAspect="1"/>
          </p:cNvPicPr>
          <p:nvPr/>
        </p:nvPicPr>
        <p:blipFill rotWithShape="1">
          <a:blip r:embed="rId6"/>
          <a:srcRect l="16486" t="20070" r="7355" b="17543"/>
          <a:stretch/>
        </p:blipFill>
        <p:spPr>
          <a:xfrm>
            <a:off x="2904776" y="1677489"/>
            <a:ext cx="1663200" cy="1752611"/>
          </a:xfrm>
          <a:prstGeom prst="flowChartAlternateProcess">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3A59-D786-9B31-F349-1CF54B2D4D9F}"/>
              </a:ext>
            </a:extLst>
          </p:cNvPr>
          <p:cNvSpPr>
            <a:spLocks noGrp="1"/>
          </p:cNvSpPr>
          <p:nvPr>
            <p:ph type="title"/>
          </p:nvPr>
        </p:nvSpPr>
        <p:spPr>
          <a:xfrm>
            <a:off x="1548651" y="422519"/>
            <a:ext cx="5867919" cy="1832325"/>
          </a:xfrm>
        </p:spPr>
        <p:txBody>
          <a:bodyPr/>
          <a:lstStyle/>
          <a:p>
            <a:pPr algn="ctr"/>
            <a:r>
              <a:rPr lang="en-US" sz="6000" dirty="0">
                <a:solidFill>
                  <a:schemeClr val="tx1"/>
                </a:solidFill>
              </a:rPr>
              <a:t>Thank  you!</a:t>
            </a:r>
            <a:endParaRPr lang="en-IN" sz="6000" dirty="0">
              <a:solidFill>
                <a:schemeClr val="tx1"/>
              </a:solidFill>
            </a:endParaRPr>
          </a:p>
        </p:txBody>
      </p:sp>
      <p:pic>
        <p:nvPicPr>
          <p:cNvPr id="26" name="Picture 25">
            <a:extLst>
              <a:ext uri="{FF2B5EF4-FFF2-40B4-BE49-F238E27FC236}">
                <a16:creationId xmlns:a16="http://schemas.microsoft.com/office/drawing/2014/main" id="{84793001-7705-9598-755C-4DAED2792F73}"/>
              </a:ext>
            </a:extLst>
          </p:cNvPr>
          <p:cNvPicPr>
            <a:picLocks noChangeAspect="1"/>
          </p:cNvPicPr>
          <p:nvPr/>
        </p:nvPicPr>
        <p:blipFill>
          <a:blip r:embed="rId2"/>
          <a:stretch>
            <a:fillRect/>
          </a:stretch>
        </p:blipFill>
        <p:spPr>
          <a:xfrm>
            <a:off x="2536448" y="1493920"/>
            <a:ext cx="3743702" cy="3738480"/>
          </a:xfrm>
          <a:prstGeom prst="rect">
            <a:avLst/>
          </a:prstGeom>
        </p:spPr>
      </p:pic>
    </p:spTree>
    <p:extLst>
      <p:ext uri="{BB962C8B-B14F-4D97-AF65-F5344CB8AC3E}">
        <p14:creationId xmlns:p14="http://schemas.microsoft.com/office/powerpoint/2010/main" val="196127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7"/>
          <p:cNvSpPr txBox="1">
            <a:spLocks noGrp="1"/>
          </p:cNvSpPr>
          <p:nvPr>
            <p:ph type="title" idx="18"/>
          </p:nvPr>
        </p:nvSpPr>
        <p:spPr>
          <a:xfrm>
            <a:off x="6351900" y="3679306"/>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SWOT Analysis</a:t>
            </a:r>
            <a:endParaRPr dirty="0"/>
          </a:p>
        </p:txBody>
      </p:sp>
      <p:sp>
        <p:nvSpPr>
          <p:cNvPr id="1544" name="Google Shape;1544;p37"/>
          <p:cNvSpPr txBox="1">
            <a:spLocks noGrp="1"/>
          </p:cNvSpPr>
          <p:nvPr>
            <p:ph type="title"/>
          </p:nvPr>
        </p:nvSpPr>
        <p:spPr>
          <a:xfrm>
            <a:off x="720000" y="1910742"/>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Problem Statement</a:t>
            </a:r>
            <a:endParaRPr dirty="0"/>
          </a:p>
        </p:txBody>
      </p:sp>
      <p:sp>
        <p:nvSpPr>
          <p:cNvPr id="1545" name="Google Shape;1545;p37"/>
          <p:cNvSpPr txBox="1">
            <a:spLocks noGrp="1"/>
          </p:cNvSpPr>
          <p:nvPr>
            <p:ph type="title" idx="9"/>
          </p:nvPr>
        </p:nvSpPr>
        <p:spPr>
          <a:xfrm>
            <a:off x="768126" y="362430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US" dirty="0"/>
              <a:t>Prototype &amp;</a:t>
            </a:r>
            <a:br>
              <a:rPr lang="en-US" dirty="0"/>
            </a:br>
            <a:r>
              <a:rPr lang="en" dirty="0"/>
              <a:t>ML Model </a:t>
            </a:r>
            <a:endParaRPr dirty="0"/>
          </a:p>
        </p:txBody>
      </p:sp>
      <p:sp>
        <p:nvSpPr>
          <p:cNvPr id="1547" name="Google Shape;1547;p37"/>
          <p:cNvSpPr txBox="1">
            <a:spLocks noGrp="1"/>
          </p:cNvSpPr>
          <p:nvPr>
            <p:ph type="title" idx="15"/>
          </p:nvPr>
        </p:nvSpPr>
        <p:spPr>
          <a:xfrm>
            <a:off x="3400832" y="3412158"/>
            <a:ext cx="2342336" cy="917602"/>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Business </a:t>
            </a:r>
            <a:br>
              <a:rPr lang="en" dirty="0"/>
            </a:br>
            <a:r>
              <a:rPr lang="en" dirty="0"/>
              <a:t>Model </a:t>
            </a:r>
            <a:endParaRPr dirty="0"/>
          </a:p>
        </p:txBody>
      </p:sp>
      <p:sp>
        <p:nvSpPr>
          <p:cNvPr id="1549" name="Google Shape;1549;p37"/>
          <p:cNvSpPr txBox="1">
            <a:spLocks noGrp="1"/>
          </p:cNvSpPr>
          <p:nvPr>
            <p:ph type="title" idx="2"/>
          </p:nvPr>
        </p:nvSpPr>
        <p:spPr>
          <a:xfrm>
            <a:off x="1309050"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51" name="Google Shape;1551;p37"/>
          <p:cNvSpPr txBox="1">
            <a:spLocks noGrp="1"/>
          </p:cNvSpPr>
          <p:nvPr>
            <p:ph type="title" idx="3"/>
          </p:nvPr>
        </p:nvSpPr>
        <p:spPr>
          <a:xfrm>
            <a:off x="3535950" y="1868245"/>
            <a:ext cx="2156706"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2200" dirty="0"/>
              <a:t>Solution</a:t>
            </a:r>
            <a:r>
              <a:rPr lang="en" dirty="0"/>
              <a:t> </a:t>
            </a:r>
            <a:endParaRPr dirty="0"/>
          </a:p>
        </p:txBody>
      </p:sp>
      <p:sp>
        <p:nvSpPr>
          <p:cNvPr id="1553" name="Google Shape;1553;p37"/>
          <p:cNvSpPr txBox="1">
            <a:spLocks noGrp="1"/>
          </p:cNvSpPr>
          <p:nvPr>
            <p:ph type="title" idx="6"/>
          </p:nvPr>
        </p:nvSpPr>
        <p:spPr>
          <a:xfrm>
            <a:off x="6351900" y="1900774"/>
            <a:ext cx="2072100" cy="527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Features </a:t>
            </a:r>
            <a:endParaRPr dirty="0"/>
          </a:p>
        </p:txBody>
      </p:sp>
      <p:sp>
        <p:nvSpPr>
          <p:cNvPr id="1554" name="Google Shape;1554;p37"/>
          <p:cNvSpPr txBox="1">
            <a:spLocks noGrp="1"/>
          </p:cNvSpPr>
          <p:nvPr>
            <p:ph type="title" idx="4"/>
          </p:nvPr>
        </p:nvSpPr>
        <p:spPr>
          <a:xfrm>
            <a:off x="409237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555" name="Google Shape;1555;p37"/>
          <p:cNvSpPr txBox="1">
            <a:spLocks noGrp="1"/>
          </p:cNvSpPr>
          <p:nvPr>
            <p:ph type="title" idx="7"/>
          </p:nvPr>
        </p:nvSpPr>
        <p:spPr>
          <a:xfrm>
            <a:off x="6908325" y="1437295"/>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57" name="Google Shape;1557;p37"/>
          <p:cNvSpPr txBox="1">
            <a:spLocks noGrp="1"/>
          </p:cNvSpPr>
          <p:nvPr>
            <p:ph type="title" idx="13"/>
          </p:nvPr>
        </p:nvSpPr>
        <p:spPr>
          <a:xfrm>
            <a:off x="1309050"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558" name="Google Shape;1558;p37"/>
          <p:cNvSpPr txBox="1">
            <a:spLocks noGrp="1"/>
          </p:cNvSpPr>
          <p:nvPr>
            <p:ph type="title" idx="16"/>
          </p:nvPr>
        </p:nvSpPr>
        <p:spPr>
          <a:xfrm>
            <a:off x="409237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559" name="Google Shape;1559;p37"/>
          <p:cNvSpPr txBox="1">
            <a:spLocks noGrp="1"/>
          </p:cNvSpPr>
          <p:nvPr>
            <p:ph type="title" idx="19"/>
          </p:nvPr>
        </p:nvSpPr>
        <p:spPr>
          <a:xfrm>
            <a:off x="6908325" y="3232758"/>
            <a:ext cx="8940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561" name="Google Shape;1561;p37"/>
          <p:cNvSpPr txBox="1">
            <a:spLocks noGrp="1"/>
          </p:cNvSpPr>
          <p:nvPr>
            <p:ph type="title" idx="21"/>
          </p:nvPr>
        </p:nvSpPr>
        <p:spPr>
          <a:xfrm>
            <a:off x="768126" y="537231"/>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40"/>
          <p:cNvSpPr txBox="1">
            <a:spLocks noGrp="1"/>
          </p:cNvSpPr>
          <p:nvPr>
            <p:ph type="title"/>
          </p:nvPr>
        </p:nvSpPr>
        <p:spPr>
          <a:xfrm>
            <a:off x="935006" y="2051900"/>
            <a:ext cx="4464522" cy="154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PROBLEM</a:t>
            </a:r>
            <a:br>
              <a:rPr lang="en" sz="4000" dirty="0"/>
            </a:br>
            <a:r>
              <a:rPr lang="en" sz="4000" dirty="0"/>
              <a:t>STATEMENT</a:t>
            </a:r>
            <a:endParaRPr sz="4000" dirty="0"/>
          </a:p>
        </p:txBody>
      </p:sp>
      <p:sp>
        <p:nvSpPr>
          <p:cNvPr id="1640" name="Google Shape;1640;p40"/>
          <p:cNvSpPr txBox="1">
            <a:spLocks noGrp="1"/>
          </p:cNvSpPr>
          <p:nvPr>
            <p:ph type="title" idx="2"/>
          </p:nvPr>
        </p:nvSpPr>
        <p:spPr>
          <a:xfrm>
            <a:off x="808890" y="1302049"/>
            <a:ext cx="150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642" name="Google Shape;1642;p40"/>
          <p:cNvGrpSpPr/>
          <p:nvPr/>
        </p:nvGrpSpPr>
        <p:grpSpPr>
          <a:xfrm>
            <a:off x="4734901" y="306506"/>
            <a:ext cx="4092090" cy="4836990"/>
            <a:chOff x="4689056" y="170858"/>
            <a:chExt cx="4137935" cy="4972638"/>
          </a:xfrm>
        </p:grpSpPr>
        <p:grpSp>
          <p:nvGrpSpPr>
            <p:cNvPr id="1643" name="Google Shape;1643;p40"/>
            <p:cNvGrpSpPr/>
            <p:nvPr/>
          </p:nvGrpSpPr>
          <p:grpSpPr>
            <a:xfrm>
              <a:off x="5313076" y="1838325"/>
              <a:ext cx="3440772" cy="3305172"/>
              <a:chOff x="10381150" y="1238900"/>
              <a:chExt cx="4415775" cy="4241750"/>
            </a:xfrm>
          </p:grpSpPr>
          <p:sp>
            <p:nvSpPr>
              <p:cNvPr id="1644" name="Google Shape;1644;p40"/>
              <p:cNvSpPr/>
              <p:nvPr/>
            </p:nvSpPr>
            <p:spPr>
              <a:xfrm>
                <a:off x="11086350" y="3222975"/>
                <a:ext cx="1580600" cy="818425"/>
              </a:xfrm>
              <a:custGeom>
                <a:avLst/>
                <a:gdLst/>
                <a:ahLst/>
                <a:cxnLst/>
                <a:rect l="l" t="t" r="r" b="b"/>
                <a:pathLst>
                  <a:path w="63224" h="32737" extrusionOk="0">
                    <a:moveTo>
                      <a:pt x="63223" y="27296"/>
                    </a:moveTo>
                    <a:lnTo>
                      <a:pt x="55837" y="28056"/>
                    </a:lnTo>
                    <a:lnTo>
                      <a:pt x="16414" y="32007"/>
                    </a:lnTo>
                    <a:lnTo>
                      <a:pt x="9180" y="32737"/>
                    </a:lnTo>
                    <a:cubicBezTo>
                      <a:pt x="7660" y="31126"/>
                      <a:pt x="6383" y="29515"/>
                      <a:pt x="5319" y="27934"/>
                    </a:cubicBezTo>
                    <a:cubicBezTo>
                      <a:pt x="5259" y="27813"/>
                      <a:pt x="5137" y="27691"/>
                      <a:pt x="5076" y="27570"/>
                    </a:cubicBezTo>
                    <a:cubicBezTo>
                      <a:pt x="1064" y="21642"/>
                      <a:pt x="0" y="16597"/>
                      <a:pt x="0" y="16597"/>
                    </a:cubicBezTo>
                    <a:lnTo>
                      <a:pt x="40821" y="1"/>
                    </a:lnTo>
                    <a:cubicBezTo>
                      <a:pt x="44013" y="1065"/>
                      <a:pt x="47326" y="3952"/>
                      <a:pt x="50366" y="7448"/>
                    </a:cubicBezTo>
                    <a:cubicBezTo>
                      <a:pt x="53770" y="11399"/>
                      <a:pt x="56901" y="16141"/>
                      <a:pt x="59211" y="19971"/>
                    </a:cubicBezTo>
                    <a:cubicBezTo>
                      <a:pt x="61673" y="24135"/>
                      <a:pt x="63223" y="27296"/>
                      <a:pt x="63223" y="27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11086350" y="3222975"/>
                <a:ext cx="1019800" cy="414175"/>
              </a:xfrm>
              <a:custGeom>
                <a:avLst/>
                <a:gdLst/>
                <a:ahLst/>
                <a:cxnLst/>
                <a:rect l="l" t="t" r="r" b="b"/>
                <a:pathLst>
                  <a:path w="40792" h="16567" fill="none" extrusionOk="0">
                    <a:moveTo>
                      <a:pt x="0" y="16566"/>
                    </a:moveTo>
                    <a:lnTo>
                      <a:pt x="40791"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11496675" y="3368125"/>
                <a:ext cx="1069200" cy="654275"/>
              </a:xfrm>
              <a:custGeom>
                <a:avLst/>
                <a:gdLst/>
                <a:ahLst/>
                <a:cxnLst/>
                <a:rect l="l" t="t" r="r" b="b"/>
                <a:pathLst>
                  <a:path w="42768" h="26171" extrusionOk="0">
                    <a:moveTo>
                      <a:pt x="25351" y="0"/>
                    </a:moveTo>
                    <a:cubicBezTo>
                      <a:pt x="25351" y="487"/>
                      <a:pt x="14348" y="20031"/>
                      <a:pt x="1" y="26171"/>
                    </a:cubicBezTo>
                    <a:lnTo>
                      <a:pt x="39424" y="22219"/>
                    </a:lnTo>
                    <a:lnTo>
                      <a:pt x="41430" y="20244"/>
                    </a:lnTo>
                    <a:lnTo>
                      <a:pt x="42767" y="14165"/>
                    </a:lnTo>
                    <a:cubicBezTo>
                      <a:pt x="40488" y="10335"/>
                      <a:pt x="37357" y="5563"/>
                      <a:pt x="33892" y="1642"/>
                    </a:cubicBezTo>
                    <a:lnTo>
                      <a:pt x="25351"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11952625" y="1628725"/>
                <a:ext cx="1680900" cy="2132275"/>
              </a:xfrm>
              <a:custGeom>
                <a:avLst/>
                <a:gdLst/>
                <a:ahLst/>
                <a:cxnLst/>
                <a:rect l="l" t="t" r="r" b="b"/>
                <a:pathLst>
                  <a:path w="67236" h="85291" extrusionOk="0">
                    <a:moveTo>
                      <a:pt x="14104" y="36232"/>
                    </a:moveTo>
                    <a:cubicBezTo>
                      <a:pt x="14104" y="36232"/>
                      <a:pt x="3009" y="16414"/>
                      <a:pt x="19879" y="9606"/>
                    </a:cubicBezTo>
                    <a:cubicBezTo>
                      <a:pt x="19879" y="9606"/>
                      <a:pt x="20517" y="2584"/>
                      <a:pt x="33344" y="1277"/>
                    </a:cubicBezTo>
                    <a:cubicBezTo>
                      <a:pt x="46141" y="1"/>
                      <a:pt x="61673" y="9788"/>
                      <a:pt x="64439" y="27722"/>
                    </a:cubicBezTo>
                    <a:cubicBezTo>
                      <a:pt x="67235" y="45655"/>
                      <a:pt x="55077" y="55655"/>
                      <a:pt x="55077" y="55655"/>
                    </a:cubicBezTo>
                    <a:cubicBezTo>
                      <a:pt x="55077" y="55655"/>
                      <a:pt x="66172" y="66537"/>
                      <a:pt x="55077" y="75899"/>
                    </a:cubicBezTo>
                    <a:cubicBezTo>
                      <a:pt x="43983" y="85291"/>
                      <a:pt x="20304" y="79972"/>
                      <a:pt x="11155" y="72494"/>
                    </a:cubicBezTo>
                    <a:cubicBezTo>
                      <a:pt x="1976" y="65047"/>
                      <a:pt x="8146" y="54591"/>
                      <a:pt x="8146" y="54591"/>
                    </a:cubicBezTo>
                    <a:cubicBezTo>
                      <a:pt x="8146" y="54591"/>
                      <a:pt x="0" y="41552"/>
                      <a:pt x="14104" y="362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12448825" y="1628725"/>
                <a:ext cx="1114025" cy="693050"/>
              </a:xfrm>
              <a:custGeom>
                <a:avLst/>
                <a:gdLst/>
                <a:ahLst/>
                <a:cxnLst/>
                <a:rect l="l" t="t" r="r" b="b"/>
                <a:pathLst>
                  <a:path w="44561" h="27722" fill="none" extrusionOk="0">
                    <a:moveTo>
                      <a:pt x="1" y="9606"/>
                    </a:moveTo>
                    <a:cubicBezTo>
                      <a:pt x="1" y="9606"/>
                      <a:pt x="639" y="2584"/>
                      <a:pt x="13435" y="1277"/>
                    </a:cubicBezTo>
                    <a:cubicBezTo>
                      <a:pt x="26262" y="1"/>
                      <a:pt x="41795" y="9788"/>
                      <a:pt x="44561" y="27722"/>
                    </a:cubicBezTo>
                  </a:path>
                </a:pathLst>
              </a:custGeom>
              <a:solidFill>
                <a:schemeClr val="dk1"/>
              </a:solid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12233025" y="2374175"/>
                <a:ext cx="1082100" cy="1147075"/>
              </a:xfrm>
              <a:custGeom>
                <a:avLst/>
                <a:gdLst/>
                <a:ahLst/>
                <a:cxnLst/>
                <a:rect l="l" t="t" r="r" b="b"/>
                <a:pathLst>
                  <a:path w="43284" h="45883" extrusionOk="0">
                    <a:moveTo>
                      <a:pt x="21156" y="1"/>
                    </a:moveTo>
                    <a:cubicBezTo>
                      <a:pt x="21156" y="1"/>
                      <a:pt x="2888" y="5442"/>
                      <a:pt x="1459" y="11764"/>
                    </a:cubicBezTo>
                    <a:cubicBezTo>
                      <a:pt x="0" y="18117"/>
                      <a:pt x="7538" y="25503"/>
                      <a:pt x="7538" y="25503"/>
                    </a:cubicBezTo>
                    <a:cubicBezTo>
                      <a:pt x="7538" y="25503"/>
                      <a:pt x="5927" y="29515"/>
                      <a:pt x="7326" y="36536"/>
                    </a:cubicBezTo>
                    <a:cubicBezTo>
                      <a:pt x="8346" y="41574"/>
                      <a:pt x="12935" y="45883"/>
                      <a:pt x="19861" y="45883"/>
                    </a:cubicBezTo>
                    <a:cubicBezTo>
                      <a:pt x="22630" y="45883"/>
                      <a:pt x="25773" y="45194"/>
                      <a:pt x="29210" y="43588"/>
                    </a:cubicBezTo>
                    <a:cubicBezTo>
                      <a:pt x="41278" y="37965"/>
                      <a:pt x="36870" y="24682"/>
                      <a:pt x="36870" y="24682"/>
                    </a:cubicBezTo>
                    <a:cubicBezTo>
                      <a:pt x="36870" y="24682"/>
                      <a:pt x="40457" y="22737"/>
                      <a:pt x="41885" y="19484"/>
                    </a:cubicBezTo>
                    <a:cubicBezTo>
                      <a:pt x="43284" y="16263"/>
                      <a:pt x="40882" y="8846"/>
                      <a:pt x="40882" y="8846"/>
                    </a:cubicBezTo>
                    <a:lnTo>
                      <a:pt x="211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13771050" y="1778425"/>
                <a:ext cx="142125" cy="250800"/>
              </a:xfrm>
              <a:custGeom>
                <a:avLst/>
                <a:gdLst/>
                <a:ahLst/>
                <a:cxnLst/>
                <a:rect l="l" t="t" r="r" b="b"/>
                <a:pathLst>
                  <a:path w="5685" h="10032" extrusionOk="0">
                    <a:moveTo>
                      <a:pt x="1824" y="5290"/>
                    </a:moveTo>
                    <a:cubicBezTo>
                      <a:pt x="1824" y="5290"/>
                      <a:pt x="0" y="913"/>
                      <a:pt x="1702" y="457"/>
                    </a:cubicBezTo>
                    <a:cubicBezTo>
                      <a:pt x="3404" y="1"/>
                      <a:pt x="5684" y="7296"/>
                      <a:pt x="5593" y="8664"/>
                    </a:cubicBezTo>
                    <a:cubicBezTo>
                      <a:pt x="5471" y="10031"/>
                      <a:pt x="3708" y="9636"/>
                      <a:pt x="3192" y="9636"/>
                    </a:cubicBezTo>
                    <a:cubicBezTo>
                      <a:pt x="2645" y="9636"/>
                      <a:pt x="1824" y="5290"/>
                      <a:pt x="1824" y="5290"/>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13523325" y="1761725"/>
                <a:ext cx="566125" cy="679350"/>
              </a:xfrm>
              <a:custGeom>
                <a:avLst/>
                <a:gdLst/>
                <a:ahLst/>
                <a:cxnLst/>
                <a:rect l="l" t="t" r="r" b="b"/>
                <a:pathLst>
                  <a:path w="22645" h="27174" extrusionOk="0">
                    <a:moveTo>
                      <a:pt x="22432" y="18541"/>
                    </a:moveTo>
                    <a:cubicBezTo>
                      <a:pt x="22432" y="18541"/>
                      <a:pt x="16292" y="8298"/>
                      <a:pt x="13830" y="5988"/>
                    </a:cubicBezTo>
                    <a:cubicBezTo>
                      <a:pt x="11307" y="3678"/>
                      <a:pt x="3374" y="0"/>
                      <a:pt x="3070" y="1094"/>
                    </a:cubicBezTo>
                    <a:cubicBezTo>
                      <a:pt x="2766" y="2189"/>
                      <a:pt x="9149" y="6292"/>
                      <a:pt x="9149" y="6292"/>
                    </a:cubicBezTo>
                    <a:cubicBezTo>
                      <a:pt x="9149" y="6292"/>
                      <a:pt x="942" y="2523"/>
                      <a:pt x="486" y="3800"/>
                    </a:cubicBezTo>
                    <a:cubicBezTo>
                      <a:pt x="0" y="5198"/>
                      <a:pt x="8359" y="8845"/>
                      <a:pt x="8359" y="8845"/>
                    </a:cubicBezTo>
                    <a:cubicBezTo>
                      <a:pt x="8359" y="8845"/>
                      <a:pt x="1550" y="7751"/>
                      <a:pt x="1246" y="9332"/>
                    </a:cubicBezTo>
                    <a:cubicBezTo>
                      <a:pt x="1064" y="10335"/>
                      <a:pt x="8146" y="11368"/>
                      <a:pt x="8146" y="11368"/>
                    </a:cubicBezTo>
                    <a:cubicBezTo>
                      <a:pt x="8146" y="11368"/>
                      <a:pt x="1885" y="11672"/>
                      <a:pt x="2888" y="13101"/>
                    </a:cubicBezTo>
                    <a:cubicBezTo>
                      <a:pt x="3283" y="13739"/>
                      <a:pt x="9727" y="13708"/>
                      <a:pt x="9727" y="13708"/>
                    </a:cubicBezTo>
                    <a:cubicBezTo>
                      <a:pt x="9727" y="13708"/>
                      <a:pt x="11003" y="16474"/>
                      <a:pt x="13222" y="17356"/>
                    </a:cubicBezTo>
                    <a:cubicBezTo>
                      <a:pt x="13222" y="17356"/>
                      <a:pt x="16353" y="27174"/>
                      <a:pt x="16627" y="27113"/>
                    </a:cubicBezTo>
                    <a:cubicBezTo>
                      <a:pt x="16931" y="27113"/>
                      <a:pt x="22645" y="25472"/>
                      <a:pt x="22645" y="2547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10867500" y="2122650"/>
                <a:ext cx="376925" cy="639100"/>
              </a:xfrm>
              <a:custGeom>
                <a:avLst/>
                <a:gdLst/>
                <a:ahLst/>
                <a:cxnLst/>
                <a:rect l="l" t="t" r="r" b="b"/>
                <a:pathLst>
                  <a:path w="15077" h="25564" extrusionOk="0">
                    <a:moveTo>
                      <a:pt x="12219" y="24165"/>
                    </a:moveTo>
                    <a:cubicBezTo>
                      <a:pt x="10943" y="25564"/>
                      <a:pt x="4164" y="24743"/>
                      <a:pt x="4164" y="24834"/>
                    </a:cubicBezTo>
                    <a:cubicBezTo>
                      <a:pt x="4164" y="24834"/>
                      <a:pt x="3982" y="24591"/>
                      <a:pt x="3678" y="24074"/>
                    </a:cubicBezTo>
                    <a:cubicBezTo>
                      <a:pt x="2584" y="22372"/>
                      <a:pt x="0" y="18086"/>
                      <a:pt x="30" y="15655"/>
                    </a:cubicBezTo>
                    <a:cubicBezTo>
                      <a:pt x="61" y="13071"/>
                      <a:pt x="3192" y="11004"/>
                      <a:pt x="5471" y="10214"/>
                    </a:cubicBezTo>
                    <a:cubicBezTo>
                      <a:pt x="5866" y="10062"/>
                      <a:pt x="6262" y="9940"/>
                      <a:pt x="6596" y="9910"/>
                    </a:cubicBezTo>
                    <a:cubicBezTo>
                      <a:pt x="6596" y="9910"/>
                      <a:pt x="4894" y="1"/>
                      <a:pt x="6748" y="457"/>
                    </a:cubicBezTo>
                    <a:cubicBezTo>
                      <a:pt x="7842" y="730"/>
                      <a:pt x="10699" y="12798"/>
                      <a:pt x="11003" y="15472"/>
                    </a:cubicBezTo>
                    <a:cubicBezTo>
                      <a:pt x="11003" y="15472"/>
                      <a:pt x="12067" y="10639"/>
                      <a:pt x="13587" y="10822"/>
                    </a:cubicBezTo>
                    <a:cubicBezTo>
                      <a:pt x="15076" y="10974"/>
                      <a:pt x="13465" y="22798"/>
                      <a:pt x="12219" y="24165"/>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10867500" y="2378750"/>
                <a:ext cx="245450" cy="347300"/>
              </a:xfrm>
              <a:custGeom>
                <a:avLst/>
                <a:gdLst/>
                <a:ahLst/>
                <a:cxnLst/>
                <a:rect l="l" t="t" r="r" b="b"/>
                <a:pathLst>
                  <a:path w="9818" h="13892" extrusionOk="0">
                    <a:moveTo>
                      <a:pt x="5471" y="0"/>
                    </a:moveTo>
                    <a:cubicBezTo>
                      <a:pt x="3192" y="821"/>
                      <a:pt x="61" y="2857"/>
                      <a:pt x="30" y="5441"/>
                    </a:cubicBezTo>
                    <a:cubicBezTo>
                      <a:pt x="0" y="7873"/>
                      <a:pt x="2584" y="12159"/>
                      <a:pt x="3678" y="13891"/>
                    </a:cubicBezTo>
                    <a:cubicBezTo>
                      <a:pt x="6262" y="13739"/>
                      <a:pt x="8389" y="11915"/>
                      <a:pt x="8997" y="9210"/>
                    </a:cubicBezTo>
                    <a:cubicBezTo>
                      <a:pt x="9818" y="5259"/>
                      <a:pt x="6748" y="243"/>
                      <a:pt x="6748" y="243"/>
                    </a:cubicBezTo>
                    <a:lnTo>
                      <a:pt x="5471" y="0"/>
                    </a:ln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10941200" y="2678150"/>
                <a:ext cx="634525" cy="1424050"/>
              </a:xfrm>
              <a:custGeom>
                <a:avLst/>
                <a:gdLst/>
                <a:ahLst/>
                <a:cxnLst/>
                <a:rect l="l" t="t" r="r" b="b"/>
                <a:pathLst>
                  <a:path w="25381" h="56962" extrusionOk="0">
                    <a:moveTo>
                      <a:pt x="10609" y="730"/>
                    </a:moveTo>
                    <a:cubicBezTo>
                      <a:pt x="10609" y="730"/>
                      <a:pt x="25381" y="34985"/>
                      <a:pt x="23192" y="46293"/>
                    </a:cubicBezTo>
                    <a:cubicBezTo>
                      <a:pt x="21125" y="56961"/>
                      <a:pt x="9241" y="56384"/>
                      <a:pt x="5411" y="49211"/>
                    </a:cubicBezTo>
                    <a:cubicBezTo>
                      <a:pt x="1551" y="42037"/>
                      <a:pt x="0" y="2766"/>
                      <a:pt x="0" y="2766"/>
                    </a:cubicBezTo>
                    <a:cubicBezTo>
                      <a:pt x="0" y="2766"/>
                      <a:pt x="5441" y="0"/>
                      <a:pt x="10609" y="7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13376650" y="2947150"/>
                <a:ext cx="1248525" cy="1071450"/>
              </a:xfrm>
              <a:custGeom>
                <a:avLst/>
                <a:gdLst/>
                <a:ahLst/>
                <a:cxnLst/>
                <a:rect l="l" t="t" r="r" b="b"/>
                <a:pathLst>
                  <a:path w="49941" h="42858" extrusionOk="0">
                    <a:moveTo>
                      <a:pt x="49576" y="18420"/>
                    </a:moveTo>
                    <a:lnTo>
                      <a:pt x="47357" y="19605"/>
                    </a:lnTo>
                    <a:lnTo>
                      <a:pt x="32038" y="27691"/>
                    </a:lnTo>
                    <a:lnTo>
                      <a:pt x="3435" y="42858"/>
                    </a:lnTo>
                    <a:cubicBezTo>
                      <a:pt x="3435" y="42858"/>
                      <a:pt x="1" y="28146"/>
                      <a:pt x="2220" y="17690"/>
                    </a:cubicBezTo>
                    <a:cubicBezTo>
                      <a:pt x="2706" y="15350"/>
                      <a:pt x="3496" y="13222"/>
                      <a:pt x="4651" y="11520"/>
                    </a:cubicBezTo>
                    <a:lnTo>
                      <a:pt x="47114" y="0"/>
                    </a:lnTo>
                    <a:cubicBezTo>
                      <a:pt x="47114" y="0"/>
                      <a:pt x="48816" y="3678"/>
                      <a:pt x="49515" y="9484"/>
                    </a:cubicBezTo>
                    <a:cubicBezTo>
                      <a:pt x="49850" y="12128"/>
                      <a:pt x="49941" y="15107"/>
                      <a:pt x="49576" y="184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13492925" y="2947900"/>
                <a:ext cx="1062350" cy="288025"/>
              </a:xfrm>
              <a:custGeom>
                <a:avLst/>
                <a:gdLst/>
                <a:ahLst/>
                <a:cxnLst/>
                <a:rect l="l" t="t" r="r" b="b"/>
                <a:pathLst>
                  <a:path w="42494" h="11521" fill="none" extrusionOk="0">
                    <a:moveTo>
                      <a:pt x="0" y="11521"/>
                    </a:moveTo>
                    <a:lnTo>
                      <a:pt x="42493" y="1"/>
                    </a:ln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13376650" y="3390150"/>
                <a:ext cx="800950" cy="629225"/>
              </a:xfrm>
              <a:custGeom>
                <a:avLst/>
                <a:gdLst/>
                <a:ahLst/>
                <a:cxnLst/>
                <a:rect l="l" t="t" r="r" b="b"/>
                <a:pathLst>
                  <a:path w="32038" h="25169" extrusionOk="0">
                    <a:moveTo>
                      <a:pt x="2220" y="1"/>
                    </a:moveTo>
                    <a:lnTo>
                      <a:pt x="2220" y="1"/>
                    </a:lnTo>
                    <a:cubicBezTo>
                      <a:pt x="1" y="10518"/>
                      <a:pt x="3435" y="25168"/>
                      <a:pt x="3435" y="25168"/>
                    </a:cubicBezTo>
                    <a:lnTo>
                      <a:pt x="32038" y="10001"/>
                    </a:lnTo>
                    <a:cubicBezTo>
                      <a:pt x="19758" y="9819"/>
                      <a:pt x="4135" y="1977"/>
                      <a:pt x="2220"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11973900" y="3149275"/>
                <a:ext cx="1646700" cy="2331375"/>
              </a:xfrm>
              <a:custGeom>
                <a:avLst/>
                <a:gdLst/>
                <a:ahLst/>
                <a:cxnLst/>
                <a:rect l="l" t="t" r="r" b="b"/>
                <a:pathLst>
                  <a:path w="65868" h="93255" extrusionOk="0">
                    <a:moveTo>
                      <a:pt x="65868" y="68056"/>
                    </a:moveTo>
                    <a:lnTo>
                      <a:pt x="65868" y="72281"/>
                    </a:lnTo>
                    <a:cubicBezTo>
                      <a:pt x="65868" y="73375"/>
                      <a:pt x="65868" y="74500"/>
                      <a:pt x="65837" y="75655"/>
                    </a:cubicBezTo>
                    <a:cubicBezTo>
                      <a:pt x="65837" y="77053"/>
                      <a:pt x="65807" y="78451"/>
                      <a:pt x="65777" y="79880"/>
                    </a:cubicBezTo>
                    <a:cubicBezTo>
                      <a:pt x="65716" y="80974"/>
                      <a:pt x="65685" y="82099"/>
                      <a:pt x="65655" y="83254"/>
                    </a:cubicBezTo>
                    <a:cubicBezTo>
                      <a:pt x="65533" y="86567"/>
                      <a:pt x="65351" y="89911"/>
                      <a:pt x="65108" y="93254"/>
                    </a:cubicBezTo>
                    <a:lnTo>
                      <a:pt x="304" y="93254"/>
                    </a:lnTo>
                    <a:cubicBezTo>
                      <a:pt x="304" y="93254"/>
                      <a:pt x="152" y="89485"/>
                      <a:pt x="31" y="83254"/>
                    </a:cubicBezTo>
                    <a:cubicBezTo>
                      <a:pt x="31" y="82190"/>
                      <a:pt x="0" y="81096"/>
                      <a:pt x="0" y="79880"/>
                    </a:cubicBezTo>
                    <a:lnTo>
                      <a:pt x="0" y="75655"/>
                    </a:lnTo>
                    <a:lnTo>
                      <a:pt x="0" y="72281"/>
                    </a:lnTo>
                    <a:cubicBezTo>
                      <a:pt x="0" y="70913"/>
                      <a:pt x="0" y="69485"/>
                      <a:pt x="31" y="68056"/>
                    </a:cubicBezTo>
                    <a:cubicBezTo>
                      <a:pt x="31" y="66962"/>
                      <a:pt x="61" y="65837"/>
                      <a:pt x="61" y="64682"/>
                    </a:cubicBezTo>
                    <a:cubicBezTo>
                      <a:pt x="122" y="63314"/>
                      <a:pt x="122" y="61886"/>
                      <a:pt x="152" y="60457"/>
                    </a:cubicBezTo>
                    <a:cubicBezTo>
                      <a:pt x="183" y="59363"/>
                      <a:pt x="183" y="58208"/>
                      <a:pt x="213" y="57083"/>
                    </a:cubicBezTo>
                    <a:cubicBezTo>
                      <a:pt x="274" y="55715"/>
                      <a:pt x="304" y="54287"/>
                      <a:pt x="335" y="52858"/>
                    </a:cubicBezTo>
                    <a:cubicBezTo>
                      <a:pt x="365" y="51764"/>
                      <a:pt x="426" y="50609"/>
                      <a:pt x="487" y="49484"/>
                    </a:cubicBezTo>
                    <a:cubicBezTo>
                      <a:pt x="578" y="48056"/>
                      <a:pt x="608" y="46658"/>
                      <a:pt x="669" y="45259"/>
                    </a:cubicBezTo>
                    <a:cubicBezTo>
                      <a:pt x="730" y="44165"/>
                      <a:pt x="791" y="43010"/>
                      <a:pt x="882" y="41886"/>
                    </a:cubicBezTo>
                    <a:cubicBezTo>
                      <a:pt x="943" y="40457"/>
                      <a:pt x="1034" y="39059"/>
                      <a:pt x="1125" y="37661"/>
                    </a:cubicBezTo>
                    <a:cubicBezTo>
                      <a:pt x="1216" y="36566"/>
                      <a:pt x="1277" y="35411"/>
                      <a:pt x="1368" y="34287"/>
                    </a:cubicBezTo>
                    <a:cubicBezTo>
                      <a:pt x="2158" y="23739"/>
                      <a:pt x="3374" y="12949"/>
                      <a:pt x="5228" y="2888"/>
                    </a:cubicBezTo>
                    <a:cubicBezTo>
                      <a:pt x="5228" y="2888"/>
                      <a:pt x="11855" y="1338"/>
                      <a:pt x="21794" y="578"/>
                    </a:cubicBezTo>
                    <a:cubicBezTo>
                      <a:pt x="22463" y="517"/>
                      <a:pt x="23101" y="456"/>
                      <a:pt x="23739" y="426"/>
                    </a:cubicBezTo>
                    <a:cubicBezTo>
                      <a:pt x="28511" y="122"/>
                      <a:pt x="34013" y="0"/>
                      <a:pt x="39849" y="304"/>
                    </a:cubicBezTo>
                    <a:lnTo>
                      <a:pt x="41794" y="426"/>
                    </a:lnTo>
                    <a:cubicBezTo>
                      <a:pt x="47873" y="851"/>
                      <a:pt x="54287" y="1763"/>
                      <a:pt x="60700" y="3344"/>
                    </a:cubicBezTo>
                    <a:cubicBezTo>
                      <a:pt x="60700" y="3344"/>
                      <a:pt x="62798" y="15837"/>
                      <a:pt x="64318" y="34287"/>
                    </a:cubicBezTo>
                    <a:cubicBezTo>
                      <a:pt x="64409" y="35381"/>
                      <a:pt x="64500" y="36505"/>
                      <a:pt x="64591" y="37661"/>
                    </a:cubicBezTo>
                    <a:cubicBezTo>
                      <a:pt x="64713" y="39028"/>
                      <a:pt x="64774" y="40427"/>
                      <a:pt x="64895" y="41886"/>
                    </a:cubicBezTo>
                    <a:cubicBezTo>
                      <a:pt x="64956" y="42980"/>
                      <a:pt x="65047" y="44104"/>
                      <a:pt x="65108" y="45259"/>
                    </a:cubicBezTo>
                    <a:cubicBezTo>
                      <a:pt x="65199" y="46627"/>
                      <a:pt x="65260" y="48025"/>
                      <a:pt x="65351" y="49484"/>
                    </a:cubicBezTo>
                    <a:cubicBezTo>
                      <a:pt x="65381" y="50579"/>
                      <a:pt x="65442" y="51703"/>
                      <a:pt x="65503" y="52858"/>
                    </a:cubicBezTo>
                    <a:cubicBezTo>
                      <a:pt x="65533" y="54257"/>
                      <a:pt x="65594" y="55624"/>
                      <a:pt x="65655" y="57083"/>
                    </a:cubicBezTo>
                    <a:cubicBezTo>
                      <a:pt x="65685" y="58178"/>
                      <a:pt x="65716" y="59302"/>
                      <a:pt x="65777" y="60457"/>
                    </a:cubicBezTo>
                    <a:cubicBezTo>
                      <a:pt x="65807" y="61855"/>
                      <a:pt x="65837" y="63254"/>
                      <a:pt x="65837" y="64682"/>
                    </a:cubicBezTo>
                    <a:cubicBezTo>
                      <a:pt x="65868" y="65807"/>
                      <a:pt x="65868" y="66962"/>
                      <a:pt x="65868" y="68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12104600" y="3151550"/>
                <a:ext cx="1386825" cy="83625"/>
              </a:xfrm>
              <a:custGeom>
                <a:avLst/>
                <a:gdLst/>
                <a:ahLst/>
                <a:cxnLst/>
                <a:rect l="l" t="t" r="r" b="b"/>
                <a:pathLst>
                  <a:path w="55473" h="3345" fill="none" extrusionOk="0">
                    <a:moveTo>
                      <a:pt x="0" y="2888"/>
                    </a:moveTo>
                    <a:cubicBezTo>
                      <a:pt x="0" y="2888"/>
                      <a:pt x="6627" y="1308"/>
                      <a:pt x="16566" y="548"/>
                    </a:cubicBezTo>
                    <a:cubicBezTo>
                      <a:pt x="17204" y="517"/>
                      <a:pt x="17873" y="426"/>
                      <a:pt x="18511" y="396"/>
                    </a:cubicBezTo>
                    <a:cubicBezTo>
                      <a:pt x="23283" y="92"/>
                      <a:pt x="28755" y="1"/>
                      <a:pt x="34621" y="305"/>
                    </a:cubicBezTo>
                    <a:lnTo>
                      <a:pt x="36566" y="396"/>
                    </a:lnTo>
                    <a:cubicBezTo>
                      <a:pt x="42645" y="821"/>
                      <a:pt x="49059" y="1733"/>
                      <a:pt x="55472" y="3344"/>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12520250" y="3151550"/>
                <a:ext cx="499275" cy="305500"/>
              </a:xfrm>
              <a:custGeom>
                <a:avLst/>
                <a:gdLst/>
                <a:ahLst/>
                <a:cxnLst/>
                <a:rect l="l" t="t" r="r" b="b"/>
                <a:pathLst>
                  <a:path w="19971" h="12220" extrusionOk="0">
                    <a:moveTo>
                      <a:pt x="19971" y="426"/>
                    </a:moveTo>
                    <a:lnTo>
                      <a:pt x="19971" y="2219"/>
                    </a:lnTo>
                    <a:cubicBezTo>
                      <a:pt x="19971" y="7721"/>
                      <a:pt x="15503" y="12220"/>
                      <a:pt x="9971" y="12220"/>
                    </a:cubicBezTo>
                    <a:cubicBezTo>
                      <a:pt x="4469" y="12220"/>
                      <a:pt x="1" y="7721"/>
                      <a:pt x="1" y="2219"/>
                    </a:cubicBezTo>
                    <a:lnTo>
                      <a:pt x="1" y="548"/>
                    </a:lnTo>
                    <a:cubicBezTo>
                      <a:pt x="639" y="517"/>
                      <a:pt x="1277" y="426"/>
                      <a:pt x="1916" y="396"/>
                    </a:cubicBezTo>
                    <a:cubicBezTo>
                      <a:pt x="6718" y="92"/>
                      <a:pt x="12189" y="1"/>
                      <a:pt x="18025" y="305"/>
                    </a:cubicBezTo>
                    <a:cubicBezTo>
                      <a:pt x="18694" y="335"/>
                      <a:pt x="19332" y="365"/>
                      <a:pt x="19971" y="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12628150" y="2705500"/>
                <a:ext cx="283475" cy="659600"/>
              </a:xfrm>
              <a:custGeom>
                <a:avLst/>
                <a:gdLst/>
                <a:ahLst/>
                <a:cxnLst/>
                <a:rect l="l" t="t" r="r" b="b"/>
                <a:pathLst>
                  <a:path w="11339" h="26384" extrusionOk="0">
                    <a:moveTo>
                      <a:pt x="11339" y="5684"/>
                    </a:moveTo>
                    <a:lnTo>
                      <a:pt x="11339" y="20730"/>
                    </a:lnTo>
                    <a:cubicBezTo>
                      <a:pt x="11339" y="23861"/>
                      <a:pt x="8785" y="26384"/>
                      <a:pt x="5655" y="26384"/>
                    </a:cubicBezTo>
                    <a:cubicBezTo>
                      <a:pt x="2524" y="26384"/>
                      <a:pt x="1" y="23831"/>
                      <a:pt x="1" y="20730"/>
                    </a:cubicBezTo>
                    <a:lnTo>
                      <a:pt x="1" y="5684"/>
                    </a:lnTo>
                    <a:lnTo>
                      <a:pt x="1" y="5593"/>
                    </a:lnTo>
                    <a:cubicBezTo>
                      <a:pt x="31" y="2493"/>
                      <a:pt x="2585" y="0"/>
                      <a:pt x="5655" y="0"/>
                    </a:cubicBezTo>
                    <a:cubicBezTo>
                      <a:pt x="7235" y="0"/>
                      <a:pt x="8664" y="669"/>
                      <a:pt x="9697" y="1672"/>
                    </a:cubicBezTo>
                    <a:cubicBezTo>
                      <a:pt x="10275" y="2250"/>
                      <a:pt x="10670" y="2888"/>
                      <a:pt x="10974" y="3648"/>
                    </a:cubicBezTo>
                    <a:cubicBezTo>
                      <a:pt x="11217" y="4256"/>
                      <a:pt x="11339" y="4985"/>
                      <a:pt x="11339" y="5684"/>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12627400" y="2798200"/>
                <a:ext cx="284225" cy="344925"/>
              </a:xfrm>
              <a:custGeom>
                <a:avLst/>
                <a:gdLst/>
                <a:ahLst/>
                <a:cxnLst/>
                <a:rect l="l" t="t" r="r" b="b"/>
                <a:pathLst>
                  <a:path w="11369" h="13797" extrusionOk="0">
                    <a:moveTo>
                      <a:pt x="7660" y="1"/>
                    </a:moveTo>
                    <a:lnTo>
                      <a:pt x="1" y="1916"/>
                    </a:lnTo>
                    <a:lnTo>
                      <a:pt x="1" y="2007"/>
                    </a:lnTo>
                    <a:lnTo>
                      <a:pt x="1" y="11490"/>
                    </a:lnTo>
                    <a:cubicBezTo>
                      <a:pt x="1495" y="12518"/>
                      <a:pt x="4030" y="13796"/>
                      <a:pt x="7716" y="13796"/>
                    </a:cubicBezTo>
                    <a:cubicBezTo>
                      <a:pt x="8828" y="13796"/>
                      <a:pt x="10044" y="13680"/>
                      <a:pt x="11369" y="13405"/>
                    </a:cubicBezTo>
                    <a:lnTo>
                      <a:pt x="11369" y="1976"/>
                    </a:lnTo>
                    <a:cubicBezTo>
                      <a:pt x="11369" y="1277"/>
                      <a:pt x="11247" y="548"/>
                      <a:pt x="10943" y="1"/>
                    </a:cubicBez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12333325" y="1998800"/>
                <a:ext cx="859450" cy="1039550"/>
              </a:xfrm>
              <a:custGeom>
                <a:avLst/>
                <a:gdLst/>
                <a:ahLst/>
                <a:cxnLst/>
                <a:rect l="l" t="t" r="r" b="b"/>
                <a:pathLst>
                  <a:path w="34378" h="41582" extrusionOk="0">
                    <a:moveTo>
                      <a:pt x="34378" y="20882"/>
                    </a:moveTo>
                    <a:cubicBezTo>
                      <a:pt x="33679" y="28329"/>
                      <a:pt x="31551" y="41035"/>
                      <a:pt x="17296" y="41278"/>
                    </a:cubicBezTo>
                    <a:cubicBezTo>
                      <a:pt x="304" y="41582"/>
                      <a:pt x="0" y="24013"/>
                      <a:pt x="730" y="13982"/>
                    </a:cubicBezTo>
                    <a:cubicBezTo>
                      <a:pt x="1733" y="730"/>
                      <a:pt x="11004" y="1"/>
                      <a:pt x="11004" y="1"/>
                    </a:cubicBezTo>
                    <a:cubicBezTo>
                      <a:pt x="17508" y="2645"/>
                      <a:pt x="18207" y="10913"/>
                      <a:pt x="21916" y="13709"/>
                    </a:cubicBezTo>
                    <a:cubicBezTo>
                      <a:pt x="23314" y="14803"/>
                      <a:pt x="25472" y="15381"/>
                      <a:pt x="27630" y="15776"/>
                    </a:cubicBezTo>
                    <a:cubicBezTo>
                      <a:pt x="28025" y="17843"/>
                      <a:pt x="29423" y="20669"/>
                      <a:pt x="34378" y="2088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12616775" y="2792125"/>
                <a:ext cx="325250" cy="108700"/>
              </a:xfrm>
              <a:custGeom>
                <a:avLst/>
                <a:gdLst/>
                <a:ahLst/>
                <a:cxnLst/>
                <a:rect l="l" t="t" r="r" b="b"/>
                <a:pathLst>
                  <a:path w="13010" h="4348" extrusionOk="0">
                    <a:moveTo>
                      <a:pt x="0" y="0"/>
                    </a:moveTo>
                    <a:cubicBezTo>
                      <a:pt x="0" y="2402"/>
                      <a:pt x="2918" y="4347"/>
                      <a:pt x="6505" y="4347"/>
                    </a:cubicBezTo>
                    <a:cubicBezTo>
                      <a:pt x="10061" y="4347"/>
                      <a:pt x="13009" y="2402"/>
                      <a:pt x="1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13853875" y="2165975"/>
                <a:ext cx="943050" cy="1367075"/>
              </a:xfrm>
              <a:custGeom>
                <a:avLst/>
                <a:gdLst/>
                <a:ahLst/>
                <a:cxnLst/>
                <a:rect l="l" t="t" r="r" b="b"/>
                <a:pathLst>
                  <a:path w="37722" h="54683" extrusionOk="0">
                    <a:moveTo>
                      <a:pt x="0" y="5441"/>
                    </a:moveTo>
                    <a:cubicBezTo>
                      <a:pt x="0" y="5441"/>
                      <a:pt x="11459" y="40943"/>
                      <a:pt x="20548" y="47995"/>
                    </a:cubicBezTo>
                    <a:cubicBezTo>
                      <a:pt x="29089" y="54682"/>
                      <a:pt x="37721" y="46415"/>
                      <a:pt x="35806" y="38451"/>
                    </a:cubicBezTo>
                    <a:cubicBezTo>
                      <a:pt x="33952" y="30518"/>
                      <a:pt x="9301" y="1"/>
                      <a:pt x="9301" y="1"/>
                    </a:cubicBezTo>
                    <a:cubicBezTo>
                      <a:pt x="9301" y="1"/>
                      <a:pt x="3435" y="1520"/>
                      <a:pt x="0" y="544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10852300" y="2348350"/>
                <a:ext cx="240150" cy="294100"/>
              </a:xfrm>
              <a:custGeom>
                <a:avLst/>
                <a:gdLst/>
                <a:ahLst/>
                <a:cxnLst/>
                <a:rect l="l" t="t" r="r" b="b"/>
                <a:pathLst>
                  <a:path w="9606" h="11764" extrusionOk="0">
                    <a:moveTo>
                      <a:pt x="7204" y="912"/>
                    </a:moveTo>
                    <a:cubicBezTo>
                      <a:pt x="7204" y="912"/>
                      <a:pt x="9605" y="5593"/>
                      <a:pt x="8906" y="8298"/>
                    </a:cubicBezTo>
                    <a:cubicBezTo>
                      <a:pt x="8237" y="10943"/>
                      <a:pt x="6079" y="4225"/>
                      <a:pt x="6079" y="4225"/>
                    </a:cubicBezTo>
                    <a:cubicBezTo>
                      <a:pt x="6079" y="4225"/>
                      <a:pt x="7538" y="9210"/>
                      <a:pt x="6839" y="9879"/>
                    </a:cubicBezTo>
                    <a:cubicBezTo>
                      <a:pt x="6110" y="10578"/>
                      <a:pt x="4134" y="5684"/>
                      <a:pt x="4134" y="5684"/>
                    </a:cubicBezTo>
                    <a:cubicBezTo>
                      <a:pt x="4134" y="5684"/>
                      <a:pt x="5502" y="9879"/>
                      <a:pt x="4620" y="10578"/>
                    </a:cubicBezTo>
                    <a:cubicBezTo>
                      <a:pt x="3739" y="11247"/>
                      <a:pt x="2584" y="7265"/>
                      <a:pt x="2584" y="7265"/>
                    </a:cubicBezTo>
                    <a:cubicBezTo>
                      <a:pt x="2584" y="7265"/>
                      <a:pt x="3830" y="11004"/>
                      <a:pt x="2736" y="11368"/>
                    </a:cubicBezTo>
                    <a:cubicBezTo>
                      <a:pt x="1611" y="11764"/>
                      <a:pt x="335" y="8602"/>
                      <a:pt x="183" y="6171"/>
                    </a:cubicBezTo>
                    <a:cubicBezTo>
                      <a:pt x="0" y="3709"/>
                      <a:pt x="3952" y="0"/>
                      <a:pt x="7204" y="912"/>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12723900" y="2671300"/>
                <a:ext cx="438500" cy="234075"/>
              </a:xfrm>
              <a:custGeom>
                <a:avLst/>
                <a:gdLst/>
                <a:ahLst/>
                <a:cxnLst/>
                <a:rect l="l" t="t" r="r" b="b"/>
                <a:pathLst>
                  <a:path w="17540" h="9363" fill="none" extrusionOk="0">
                    <a:moveTo>
                      <a:pt x="17539" y="1"/>
                    </a:moveTo>
                    <a:cubicBezTo>
                      <a:pt x="17539" y="1"/>
                      <a:pt x="13831" y="9210"/>
                      <a:pt x="1" y="9362"/>
                    </a:cubicBezTo>
                  </a:path>
                </a:pathLst>
              </a:custGeom>
              <a:noFill/>
              <a:ln w="121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12673750" y="2852150"/>
                <a:ext cx="140600" cy="93500"/>
              </a:xfrm>
              <a:custGeom>
                <a:avLst/>
                <a:gdLst/>
                <a:ahLst/>
                <a:cxnLst/>
                <a:rect l="l" t="t" r="r" b="b"/>
                <a:pathLst>
                  <a:path w="5624" h="3740" extrusionOk="0">
                    <a:moveTo>
                      <a:pt x="5624" y="1885"/>
                    </a:moveTo>
                    <a:cubicBezTo>
                      <a:pt x="5624" y="2919"/>
                      <a:pt x="4378" y="3739"/>
                      <a:pt x="2827" y="3739"/>
                    </a:cubicBezTo>
                    <a:cubicBezTo>
                      <a:pt x="1247" y="3739"/>
                      <a:pt x="1" y="2919"/>
                      <a:pt x="1" y="1885"/>
                    </a:cubicBezTo>
                    <a:cubicBezTo>
                      <a:pt x="1" y="852"/>
                      <a:pt x="1247" y="31"/>
                      <a:pt x="2827" y="31"/>
                    </a:cubicBezTo>
                    <a:cubicBezTo>
                      <a:pt x="4378" y="1"/>
                      <a:pt x="5624" y="821"/>
                      <a:pt x="5624" y="1885"/>
                    </a:cubicBezTo>
                    <a:close/>
                  </a:path>
                </a:pathLst>
              </a:custGeom>
              <a:solidFill>
                <a:srgbClr val="AF9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12680600" y="2860525"/>
                <a:ext cx="133750" cy="85125"/>
              </a:xfrm>
              <a:custGeom>
                <a:avLst/>
                <a:gdLst/>
                <a:ahLst/>
                <a:cxnLst/>
                <a:rect l="l" t="t" r="r" b="b"/>
                <a:pathLst>
                  <a:path w="5350" h="3405" extrusionOk="0">
                    <a:moveTo>
                      <a:pt x="4134" y="0"/>
                    </a:moveTo>
                    <a:lnTo>
                      <a:pt x="4134" y="0"/>
                    </a:lnTo>
                    <a:cubicBezTo>
                      <a:pt x="4286" y="213"/>
                      <a:pt x="4408" y="486"/>
                      <a:pt x="4408" y="790"/>
                    </a:cubicBezTo>
                    <a:cubicBezTo>
                      <a:pt x="4408" y="1824"/>
                      <a:pt x="3131" y="2645"/>
                      <a:pt x="1581" y="2645"/>
                    </a:cubicBezTo>
                    <a:cubicBezTo>
                      <a:pt x="973" y="2645"/>
                      <a:pt x="456" y="2553"/>
                      <a:pt x="0" y="2341"/>
                    </a:cubicBezTo>
                    <a:lnTo>
                      <a:pt x="0" y="2341"/>
                    </a:lnTo>
                    <a:cubicBezTo>
                      <a:pt x="456" y="2948"/>
                      <a:pt x="1398" y="3404"/>
                      <a:pt x="2553" y="3404"/>
                    </a:cubicBezTo>
                    <a:cubicBezTo>
                      <a:pt x="4104" y="3404"/>
                      <a:pt x="5350" y="2584"/>
                      <a:pt x="5350" y="1550"/>
                    </a:cubicBezTo>
                    <a:cubicBezTo>
                      <a:pt x="5350" y="912"/>
                      <a:pt x="4864" y="334"/>
                      <a:pt x="4134" y="0"/>
                    </a:cubicBezTo>
                    <a:close/>
                  </a:path>
                </a:pathLst>
              </a:custGeom>
              <a:solidFill>
                <a:srgbClr val="444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13105375" y="2435725"/>
                <a:ext cx="174800" cy="303225"/>
              </a:xfrm>
              <a:custGeom>
                <a:avLst/>
                <a:gdLst/>
                <a:ahLst/>
                <a:cxnLst/>
                <a:rect l="l" t="t" r="r" b="b"/>
                <a:pathLst>
                  <a:path w="6992" h="12129" extrusionOk="0">
                    <a:moveTo>
                      <a:pt x="1004" y="5168"/>
                    </a:moveTo>
                    <a:cubicBezTo>
                      <a:pt x="2037" y="2098"/>
                      <a:pt x="4134" y="1"/>
                      <a:pt x="5654" y="518"/>
                    </a:cubicBezTo>
                    <a:lnTo>
                      <a:pt x="6991" y="943"/>
                    </a:lnTo>
                    <a:cubicBezTo>
                      <a:pt x="6748" y="882"/>
                      <a:pt x="6536" y="852"/>
                      <a:pt x="6262" y="913"/>
                    </a:cubicBezTo>
                    <a:cubicBezTo>
                      <a:pt x="4864" y="1126"/>
                      <a:pt x="3253" y="3041"/>
                      <a:pt x="2341" y="5624"/>
                    </a:cubicBezTo>
                    <a:cubicBezTo>
                      <a:pt x="1459" y="8269"/>
                      <a:pt x="1611" y="10761"/>
                      <a:pt x="2614" y="11764"/>
                    </a:cubicBezTo>
                    <a:cubicBezTo>
                      <a:pt x="2797" y="11946"/>
                      <a:pt x="2979" y="12068"/>
                      <a:pt x="3222" y="12129"/>
                    </a:cubicBezTo>
                    <a:lnTo>
                      <a:pt x="1885" y="11673"/>
                    </a:lnTo>
                    <a:cubicBezTo>
                      <a:pt x="365" y="11187"/>
                      <a:pt x="0" y="8269"/>
                      <a:pt x="1004"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0"/>
              <p:cNvSpPr/>
              <p:nvPr/>
            </p:nvSpPr>
            <p:spPr>
              <a:xfrm>
                <a:off x="13141850" y="2457775"/>
                <a:ext cx="143650" cy="272075"/>
              </a:xfrm>
              <a:custGeom>
                <a:avLst/>
                <a:gdLst/>
                <a:ahLst/>
                <a:cxnLst/>
                <a:rect l="l" t="t" r="r" b="b"/>
                <a:pathLst>
                  <a:path w="5746" h="10883" extrusionOk="0">
                    <a:moveTo>
                      <a:pt x="4803" y="0"/>
                    </a:moveTo>
                    <a:cubicBezTo>
                      <a:pt x="3405" y="183"/>
                      <a:pt x="1763" y="2098"/>
                      <a:pt x="882" y="4712"/>
                    </a:cubicBezTo>
                    <a:cubicBezTo>
                      <a:pt x="0" y="7326"/>
                      <a:pt x="152" y="9849"/>
                      <a:pt x="1186" y="10882"/>
                    </a:cubicBezTo>
                    <a:cubicBezTo>
                      <a:pt x="2098" y="10700"/>
                      <a:pt x="3162" y="9788"/>
                      <a:pt x="3982" y="8420"/>
                    </a:cubicBezTo>
                    <a:cubicBezTo>
                      <a:pt x="4408" y="7751"/>
                      <a:pt x="4742" y="6991"/>
                      <a:pt x="5046" y="6110"/>
                    </a:cubicBezTo>
                    <a:cubicBezTo>
                      <a:pt x="5320" y="5289"/>
                      <a:pt x="5502" y="4438"/>
                      <a:pt x="5593" y="3648"/>
                    </a:cubicBezTo>
                    <a:cubicBezTo>
                      <a:pt x="5745" y="2007"/>
                      <a:pt x="5472" y="700"/>
                      <a:pt x="480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0"/>
              <p:cNvSpPr/>
              <p:nvPr/>
            </p:nvSpPr>
            <p:spPr>
              <a:xfrm>
                <a:off x="13141850" y="2457025"/>
                <a:ext cx="185425" cy="293325"/>
              </a:xfrm>
              <a:custGeom>
                <a:avLst/>
                <a:gdLst/>
                <a:ahLst/>
                <a:cxnLst/>
                <a:rect l="l" t="t" r="r" b="b"/>
                <a:pathLst>
                  <a:path w="7417" h="11733" extrusionOk="0">
                    <a:moveTo>
                      <a:pt x="882" y="4742"/>
                    </a:moveTo>
                    <a:cubicBezTo>
                      <a:pt x="1763" y="2128"/>
                      <a:pt x="3405" y="213"/>
                      <a:pt x="4803" y="30"/>
                    </a:cubicBezTo>
                    <a:cubicBezTo>
                      <a:pt x="5077" y="0"/>
                      <a:pt x="5289" y="0"/>
                      <a:pt x="5532" y="61"/>
                    </a:cubicBezTo>
                    <a:cubicBezTo>
                      <a:pt x="7052" y="578"/>
                      <a:pt x="7417" y="3496"/>
                      <a:pt x="6384" y="6565"/>
                    </a:cubicBezTo>
                    <a:cubicBezTo>
                      <a:pt x="5380" y="9635"/>
                      <a:pt x="3283" y="11733"/>
                      <a:pt x="1763" y="11246"/>
                    </a:cubicBezTo>
                    <a:cubicBezTo>
                      <a:pt x="1520" y="11155"/>
                      <a:pt x="1338" y="11064"/>
                      <a:pt x="1155" y="10851"/>
                    </a:cubicBezTo>
                    <a:cubicBezTo>
                      <a:pt x="152" y="9879"/>
                      <a:pt x="0" y="7356"/>
                      <a:pt x="882"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13176050" y="2507175"/>
                <a:ext cx="113250" cy="183150"/>
              </a:xfrm>
              <a:custGeom>
                <a:avLst/>
                <a:gdLst/>
                <a:ahLst/>
                <a:cxnLst/>
                <a:rect l="l" t="t" r="r" b="b"/>
                <a:pathLst>
                  <a:path w="4530" h="7326" extrusionOk="0">
                    <a:moveTo>
                      <a:pt x="608" y="3131"/>
                    </a:moveTo>
                    <a:cubicBezTo>
                      <a:pt x="1216" y="1246"/>
                      <a:pt x="2493" y="0"/>
                      <a:pt x="3405" y="304"/>
                    </a:cubicBezTo>
                    <a:cubicBezTo>
                      <a:pt x="4316" y="608"/>
                      <a:pt x="4529" y="2371"/>
                      <a:pt x="3921" y="4225"/>
                    </a:cubicBezTo>
                    <a:cubicBezTo>
                      <a:pt x="3313" y="6079"/>
                      <a:pt x="2067" y="7325"/>
                      <a:pt x="1155" y="7022"/>
                    </a:cubicBezTo>
                    <a:cubicBezTo>
                      <a:pt x="243" y="6718"/>
                      <a:pt x="0" y="4985"/>
                      <a:pt x="608" y="3131"/>
                    </a:cubicBezTo>
                    <a:close/>
                  </a:path>
                </a:pathLst>
              </a:custGeom>
              <a:solidFill>
                <a:schemeClr val="lt1"/>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12232250" y="2435725"/>
                <a:ext cx="174800" cy="303225"/>
              </a:xfrm>
              <a:custGeom>
                <a:avLst/>
                <a:gdLst/>
                <a:ahLst/>
                <a:cxnLst/>
                <a:rect l="l" t="t" r="r" b="b"/>
                <a:pathLst>
                  <a:path w="6992" h="12129" extrusionOk="0">
                    <a:moveTo>
                      <a:pt x="5958" y="5168"/>
                    </a:moveTo>
                    <a:cubicBezTo>
                      <a:pt x="4925" y="2098"/>
                      <a:pt x="2858" y="1"/>
                      <a:pt x="1338" y="518"/>
                    </a:cubicBezTo>
                    <a:lnTo>
                      <a:pt x="1" y="943"/>
                    </a:lnTo>
                    <a:cubicBezTo>
                      <a:pt x="214" y="882"/>
                      <a:pt x="457" y="852"/>
                      <a:pt x="730" y="913"/>
                    </a:cubicBezTo>
                    <a:cubicBezTo>
                      <a:pt x="2128" y="1126"/>
                      <a:pt x="3709" y="3041"/>
                      <a:pt x="4621" y="5624"/>
                    </a:cubicBezTo>
                    <a:cubicBezTo>
                      <a:pt x="5502" y="8269"/>
                      <a:pt x="5350" y="10761"/>
                      <a:pt x="4378" y="11764"/>
                    </a:cubicBezTo>
                    <a:cubicBezTo>
                      <a:pt x="4165" y="11946"/>
                      <a:pt x="3983" y="12068"/>
                      <a:pt x="3770" y="12129"/>
                    </a:cubicBezTo>
                    <a:lnTo>
                      <a:pt x="5077" y="11673"/>
                    </a:lnTo>
                    <a:cubicBezTo>
                      <a:pt x="6597" y="11187"/>
                      <a:pt x="6992" y="8269"/>
                      <a:pt x="5958" y="5168"/>
                    </a:cubicBezTo>
                    <a:close/>
                  </a:path>
                </a:pathLst>
              </a:custGeom>
              <a:solidFill>
                <a:srgbClr val="6C1CCC"/>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12226175" y="2457775"/>
                <a:ext cx="143650" cy="272075"/>
              </a:xfrm>
              <a:custGeom>
                <a:avLst/>
                <a:gdLst/>
                <a:ahLst/>
                <a:cxnLst/>
                <a:rect l="l" t="t" r="r" b="b"/>
                <a:pathLst>
                  <a:path w="5746" h="10883" extrusionOk="0">
                    <a:moveTo>
                      <a:pt x="973" y="0"/>
                    </a:moveTo>
                    <a:cubicBezTo>
                      <a:pt x="274" y="700"/>
                      <a:pt x="1" y="2007"/>
                      <a:pt x="153" y="3648"/>
                    </a:cubicBezTo>
                    <a:cubicBezTo>
                      <a:pt x="244" y="4438"/>
                      <a:pt x="426" y="5289"/>
                      <a:pt x="700" y="6110"/>
                    </a:cubicBezTo>
                    <a:cubicBezTo>
                      <a:pt x="1004" y="6991"/>
                      <a:pt x="1338" y="7751"/>
                      <a:pt x="1764" y="8420"/>
                    </a:cubicBezTo>
                    <a:cubicBezTo>
                      <a:pt x="2584" y="9788"/>
                      <a:pt x="3648" y="10700"/>
                      <a:pt x="4560" y="10882"/>
                    </a:cubicBezTo>
                    <a:cubicBezTo>
                      <a:pt x="5593" y="9849"/>
                      <a:pt x="5745" y="7326"/>
                      <a:pt x="4864" y="4712"/>
                    </a:cubicBezTo>
                    <a:cubicBezTo>
                      <a:pt x="4013" y="2098"/>
                      <a:pt x="2371" y="183"/>
                      <a:pt x="973" y="0"/>
                    </a:cubicBezTo>
                    <a:close/>
                  </a:path>
                </a:pathLst>
              </a:custGeom>
              <a:solidFill>
                <a:srgbClr val="FFFFFF"/>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12184375" y="2457025"/>
                <a:ext cx="185450" cy="293325"/>
              </a:xfrm>
              <a:custGeom>
                <a:avLst/>
                <a:gdLst/>
                <a:ahLst/>
                <a:cxnLst/>
                <a:rect l="l" t="t" r="r" b="b"/>
                <a:pathLst>
                  <a:path w="7418" h="11733" extrusionOk="0">
                    <a:moveTo>
                      <a:pt x="6536" y="4742"/>
                    </a:moveTo>
                    <a:cubicBezTo>
                      <a:pt x="5685" y="2128"/>
                      <a:pt x="4043" y="213"/>
                      <a:pt x="2645" y="30"/>
                    </a:cubicBezTo>
                    <a:cubicBezTo>
                      <a:pt x="2372" y="0"/>
                      <a:pt x="2129" y="0"/>
                      <a:pt x="1916" y="61"/>
                    </a:cubicBezTo>
                    <a:cubicBezTo>
                      <a:pt x="396" y="578"/>
                      <a:pt x="1" y="3496"/>
                      <a:pt x="1034" y="6565"/>
                    </a:cubicBezTo>
                    <a:cubicBezTo>
                      <a:pt x="2068" y="9635"/>
                      <a:pt x="4165" y="11733"/>
                      <a:pt x="5685" y="11246"/>
                    </a:cubicBezTo>
                    <a:cubicBezTo>
                      <a:pt x="5898" y="11155"/>
                      <a:pt x="6080" y="11064"/>
                      <a:pt x="6293" y="10851"/>
                    </a:cubicBezTo>
                    <a:cubicBezTo>
                      <a:pt x="7265" y="9879"/>
                      <a:pt x="7417" y="7356"/>
                      <a:pt x="6536" y="4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12222375" y="2507175"/>
                <a:ext cx="113250" cy="183150"/>
              </a:xfrm>
              <a:custGeom>
                <a:avLst/>
                <a:gdLst/>
                <a:ahLst/>
                <a:cxnLst/>
                <a:rect l="l" t="t" r="r" b="b"/>
                <a:pathLst>
                  <a:path w="4530" h="7326" extrusionOk="0">
                    <a:moveTo>
                      <a:pt x="3922" y="3131"/>
                    </a:moveTo>
                    <a:cubicBezTo>
                      <a:pt x="3314" y="1246"/>
                      <a:pt x="2068" y="0"/>
                      <a:pt x="1156" y="304"/>
                    </a:cubicBezTo>
                    <a:cubicBezTo>
                      <a:pt x="244" y="608"/>
                      <a:pt x="1" y="2371"/>
                      <a:pt x="609" y="4225"/>
                    </a:cubicBezTo>
                    <a:cubicBezTo>
                      <a:pt x="1216" y="6079"/>
                      <a:pt x="2493" y="7325"/>
                      <a:pt x="3375" y="7022"/>
                    </a:cubicBezTo>
                    <a:cubicBezTo>
                      <a:pt x="4317" y="6718"/>
                      <a:pt x="4530" y="4985"/>
                      <a:pt x="3922" y="3131"/>
                    </a:cubicBezTo>
                    <a:close/>
                  </a:path>
                </a:pathLst>
              </a:custGeom>
              <a:solidFill>
                <a:srgbClr val="2D1B6A"/>
              </a:solidFill>
              <a:ln w="2275"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12274050" y="2248050"/>
                <a:ext cx="952925" cy="421750"/>
              </a:xfrm>
              <a:custGeom>
                <a:avLst/>
                <a:gdLst/>
                <a:ahLst/>
                <a:cxnLst/>
                <a:rect l="l" t="t" r="r" b="b"/>
                <a:pathLst>
                  <a:path w="38117" h="16870" extrusionOk="0">
                    <a:moveTo>
                      <a:pt x="8420" y="16870"/>
                    </a:moveTo>
                    <a:cubicBezTo>
                      <a:pt x="3800" y="16870"/>
                      <a:pt x="1" y="13070"/>
                      <a:pt x="1" y="8420"/>
                    </a:cubicBezTo>
                    <a:cubicBezTo>
                      <a:pt x="1" y="3800"/>
                      <a:pt x="3800" y="0"/>
                      <a:pt x="8420" y="0"/>
                    </a:cubicBezTo>
                    <a:lnTo>
                      <a:pt x="29667" y="0"/>
                    </a:lnTo>
                    <a:cubicBezTo>
                      <a:pt x="34317" y="0"/>
                      <a:pt x="38117" y="3800"/>
                      <a:pt x="38117" y="8420"/>
                    </a:cubicBezTo>
                    <a:cubicBezTo>
                      <a:pt x="38117" y="13070"/>
                      <a:pt x="34317" y="16870"/>
                      <a:pt x="29667" y="168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12274050" y="2248050"/>
                <a:ext cx="952925" cy="210500"/>
              </a:xfrm>
              <a:custGeom>
                <a:avLst/>
                <a:gdLst/>
                <a:ahLst/>
                <a:cxnLst/>
                <a:rect l="l" t="t" r="r" b="b"/>
                <a:pathLst>
                  <a:path w="38117" h="8420" fill="none" extrusionOk="0">
                    <a:moveTo>
                      <a:pt x="1" y="8420"/>
                    </a:moveTo>
                    <a:cubicBezTo>
                      <a:pt x="1" y="3800"/>
                      <a:pt x="3800" y="0"/>
                      <a:pt x="8420" y="0"/>
                    </a:cubicBezTo>
                    <a:lnTo>
                      <a:pt x="29667" y="0"/>
                    </a:lnTo>
                    <a:cubicBezTo>
                      <a:pt x="34317" y="0"/>
                      <a:pt x="38117" y="3800"/>
                      <a:pt x="38117" y="8420"/>
                    </a:cubicBezTo>
                  </a:path>
                </a:pathLst>
              </a:custGeom>
              <a:noFill/>
              <a:ln w="9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12305975" y="2281475"/>
                <a:ext cx="886800" cy="354900"/>
              </a:xfrm>
              <a:custGeom>
                <a:avLst/>
                <a:gdLst/>
                <a:ahLst/>
                <a:cxnLst/>
                <a:rect l="l" t="t" r="r" b="b"/>
                <a:pathLst>
                  <a:path w="35472" h="14196" extrusionOk="0">
                    <a:moveTo>
                      <a:pt x="28359" y="14195"/>
                    </a:moveTo>
                    <a:lnTo>
                      <a:pt x="7113" y="14195"/>
                    </a:lnTo>
                    <a:cubicBezTo>
                      <a:pt x="3192" y="14195"/>
                      <a:pt x="0" y="11004"/>
                      <a:pt x="0" y="7083"/>
                    </a:cubicBezTo>
                    <a:lnTo>
                      <a:pt x="0" y="7083"/>
                    </a:lnTo>
                    <a:cubicBezTo>
                      <a:pt x="0" y="3192"/>
                      <a:pt x="3192" y="1"/>
                      <a:pt x="7113" y="1"/>
                    </a:cubicBezTo>
                    <a:lnTo>
                      <a:pt x="28359" y="1"/>
                    </a:lnTo>
                    <a:cubicBezTo>
                      <a:pt x="32280" y="1"/>
                      <a:pt x="35472" y="3192"/>
                      <a:pt x="35472" y="7083"/>
                    </a:cubicBezTo>
                    <a:lnTo>
                      <a:pt x="35472" y="7083"/>
                    </a:lnTo>
                    <a:cubicBezTo>
                      <a:pt x="35472" y="11004"/>
                      <a:pt x="32280" y="14195"/>
                      <a:pt x="28359" y="14195"/>
                    </a:cubicBezTo>
                    <a:close/>
                  </a:path>
                </a:pathLst>
              </a:custGeom>
              <a:solidFill>
                <a:schemeClr val="dk2"/>
              </a:solidFill>
              <a:ln w="3050" cap="flat" cmpd="sng">
                <a:solidFill>
                  <a:srgbClr val="1F1E2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12328775" y="2287550"/>
                <a:ext cx="864000" cy="348825"/>
              </a:xfrm>
              <a:custGeom>
                <a:avLst/>
                <a:gdLst/>
                <a:ahLst/>
                <a:cxnLst/>
                <a:rect l="l" t="t" r="r" b="b"/>
                <a:pathLst>
                  <a:path w="34560" h="13953" extrusionOk="0">
                    <a:moveTo>
                      <a:pt x="29332" y="1"/>
                    </a:moveTo>
                    <a:cubicBezTo>
                      <a:pt x="29909" y="1034"/>
                      <a:pt x="30213" y="2220"/>
                      <a:pt x="30213" y="3466"/>
                    </a:cubicBezTo>
                    <a:cubicBezTo>
                      <a:pt x="30213" y="5442"/>
                      <a:pt x="29423" y="7205"/>
                      <a:pt x="28116" y="8481"/>
                    </a:cubicBezTo>
                    <a:cubicBezTo>
                      <a:pt x="26839" y="9788"/>
                      <a:pt x="25076" y="10578"/>
                      <a:pt x="23101" y="10578"/>
                    </a:cubicBezTo>
                    <a:lnTo>
                      <a:pt x="1885" y="10578"/>
                    </a:lnTo>
                    <a:cubicBezTo>
                      <a:pt x="1216" y="10578"/>
                      <a:pt x="608" y="10457"/>
                      <a:pt x="0" y="10305"/>
                    </a:cubicBezTo>
                    <a:lnTo>
                      <a:pt x="0" y="10305"/>
                    </a:lnTo>
                    <a:cubicBezTo>
                      <a:pt x="1216" y="12463"/>
                      <a:pt x="3526" y="13952"/>
                      <a:pt x="6201" y="13952"/>
                    </a:cubicBezTo>
                    <a:lnTo>
                      <a:pt x="27447" y="13952"/>
                    </a:lnTo>
                    <a:cubicBezTo>
                      <a:pt x="29423" y="13952"/>
                      <a:pt x="31156" y="13162"/>
                      <a:pt x="32463" y="11855"/>
                    </a:cubicBezTo>
                    <a:cubicBezTo>
                      <a:pt x="33739" y="10578"/>
                      <a:pt x="34560" y="8816"/>
                      <a:pt x="34560" y="6840"/>
                    </a:cubicBezTo>
                    <a:cubicBezTo>
                      <a:pt x="34560" y="3588"/>
                      <a:pt x="32341" y="852"/>
                      <a:pt x="29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12002000" y="4007950"/>
                <a:ext cx="1587450" cy="84375"/>
              </a:xfrm>
              <a:custGeom>
                <a:avLst/>
                <a:gdLst/>
                <a:ahLst/>
                <a:cxnLst/>
                <a:rect l="l" t="t" r="r" b="b"/>
                <a:pathLst>
                  <a:path w="63498" h="3375" extrusionOk="0">
                    <a:moveTo>
                      <a:pt x="244" y="0"/>
                    </a:moveTo>
                    <a:cubicBezTo>
                      <a:pt x="153" y="1155"/>
                      <a:pt x="92" y="2280"/>
                      <a:pt x="1" y="3374"/>
                    </a:cubicBezTo>
                    <a:lnTo>
                      <a:pt x="63498" y="3374"/>
                    </a:lnTo>
                    <a:cubicBezTo>
                      <a:pt x="63437" y="2250"/>
                      <a:pt x="63346" y="1095"/>
                      <a:pt x="63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11992125" y="4197925"/>
                <a:ext cx="1611000" cy="84375"/>
              </a:xfrm>
              <a:custGeom>
                <a:avLst/>
                <a:gdLst/>
                <a:ahLst/>
                <a:cxnLst/>
                <a:rect l="l" t="t" r="r" b="b"/>
                <a:pathLst>
                  <a:path w="64440" h="3375" extrusionOk="0">
                    <a:moveTo>
                      <a:pt x="183" y="0"/>
                    </a:moveTo>
                    <a:cubicBezTo>
                      <a:pt x="92" y="1155"/>
                      <a:pt x="31" y="2280"/>
                      <a:pt x="1" y="3374"/>
                    </a:cubicBezTo>
                    <a:lnTo>
                      <a:pt x="64440" y="3374"/>
                    </a:lnTo>
                    <a:cubicBezTo>
                      <a:pt x="64348" y="2250"/>
                      <a:pt x="64288" y="1095"/>
                      <a:pt x="64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11983000" y="4387125"/>
                <a:ext cx="1629250" cy="84375"/>
              </a:xfrm>
              <a:custGeom>
                <a:avLst/>
                <a:gdLst/>
                <a:ahLst/>
                <a:cxnLst/>
                <a:rect l="l" t="t" r="r" b="b"/>
                <a:pathLst>
                  <a:path w="65170" h="3375" extrusionOk="0">
                    <a:moveTo>
                      <a:pt x="153" y="1"/>
                    </a:moveTo>
                    <a:cubicBezTo>
                      <a:pt x="92" y="1125"/>
                      <a:pt x="31" y="2280"/>
                      <a:pt x="1" y="3375"/>
                    </a:cubicBezTo>
                    <a:lnTo>
                      <a:pt x="65169" y="3375"/>
                    </a:lnTo>
                    <a:cubicBezTo>
                      <a:pt x="65109" y="2250"/>
                      <a:pt x="65048" y="1125"/>
                      <a:pt x="65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11976925" y="4577100"/>
                <a:ext cx="1641400" cy="84375"/>
              </a:xfrm>
              <a:custGeom>
                <a:avLst/>
                <a:gdLst/>
                <a:ahLst/>
                <a:cxnLst/>
                <a:rect l="l" t="t" r="r" b="b"/>
                <a:pathLst>
                  <a:path w="65656" h="3375" extrusionOk="0">
                    <a:moveTo>
                      <a:pt x="62" y="1"/>
                    </a:moveTo>
                    <a:cubicBezTo>
                      <a:pt x="31" y="1125"/>
                      <a:pt x="31" y="2280"/>
                      <a:pt x="1" y="3375"/>
                    </a:cubicBezTo>
                    <a:lnTo>
                      <a:pt x="65656" y="3375"/>
                    </a:lnTo>
                    <a:cubicBezTo>
                      <a:pt x="65656" y="2250"/>
                      <a:pt x="65595" y="1095"/>
                      <a:pt x="655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11973900" y="4766325"/>
                <a:ext cx="1646700" cy="84375"/>
              </a:xfrm>
              <a:custGeom>
                <a:avLst/>
                <a:gdLst/>
                <a:ahLst/>
                <a:cxnLst/>
                <a:rect l="l" t="t" r="r" b="b"/>
                <a:pathLst>
                  <a:path w="65868" h="3375" extrusionOk="0">
                    <a:moveTo>
                      <a:pt x="31" y="0"/>
                    </a:moveTo>
                    <a:cubicBezTo>
                      <a:pt x="31" y="1155"/>
                      <a:pt x="0" y="2280"/>
                      <a:pt x="0" y="3374"/>
                    </a:cubicBezTo>
                    <a:lnTo>
                      <a:pt x="65868" y="3374"/>
                    </a:lnTo>
                    <a:cubicBezTo>
                      <a:pt x="65868" y="2280"/>
                      <a:pt x="65868" y="1125"/>
                      <a:pt x="65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11973125" y="4956300"/>
                <a:ext cx="1647475" cy="84350"/>
              </a:xfrm>
              <a:custGeom>
                <a:avLst/>
                <a:gdLst/>
                <a:ahLst/>
                <a:cxnLst/>
                <a:rect l="l" t="t" r="r" b="b"/>
                <a:pathLst>
                  <a:path w="65899" h="3374" extrusionOk="0">
                    <a:moveTo>
                      <a:pt x="1" y="0"/>
                    </a:moveTo>
                    <a:lnTo>
                      <a:pt x="1" y="3374"/>
                    </a:lnTo>
                    <a:lnTo>
                      <a:pt x="65868" y="3374"/>
                    </a:lnTo>
                    <a:cubicBezTo>
                      <a:pt x="65899" y="2219"/>
                      <a:pt x="65899" y="1094"/>
                      <a:pt x="65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11973900" y="5146250"/>
                <a:ext cx="1644425" cy="84375"/>
              </a:xfrm>
              <a:custGeom>
                <a:avLst/>
                <a:gdLst/>
                <a:ahLst/>
                <a:cxnLst/>
                <a:rect l="l" t="t" r="r" b="b"/>
                <a:pathLst>
                  <a:path w="65777" h="3375" extrusionOk="0">
                    <a:moveTo>
                      <a:pt x="0" y="1"/>
                    </a:moveTo>
                    <a:cubicBezTo>
                      <a:pt x="0" y="1217"/>
                      <a:pt x="31" y="2311"/>
                      <a:pt x="31" y="3375"/>
                    </a:cubicBezTo>
                    <a:lnTo>
                      <a:pt x="65655" y="3375"/>
                    </a:lnTo>
                    <a:cubicBezTo>
                      <a:pt x="65685" y="2220"/>
                      <a:pt x="65716" y="1095"/>
                      <a:pt x="65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10881925" y="1238900"/>
                <a:ext cx="3526700" cy="2480325"/>
              </a:xfrm>
              <a:custGeom>
                <a:avLst/>
                <a:gdLst/>
                <a:ahLst/>
                <a:cxnLst/>
                <a:rect l="l" t="t" r="r" b="b"/>
                <a:pathLst>
                  <a:path w="141068" h="99213"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gradFill>
                <a:gsLst>
                  <a:gs pos="0">
                    <a:srgbClr val="84BDE7">
                      <a:alpha val="63921"/>
                    </a:srgbClr>
                  </a:gs>
                  <a:gs pos="100000">
                    <a:srgbClr val="84BDE7">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10881925" y="1238900"/>
                <a:ext cx="3526700" cy="2480325"/>
              </a:xfrm>
              <a:custGeom>
                <a:avLst/>
                <a:gdLst/>
                <a:ahLst/>
                <a:cxnLst/>
                <a:rect l="l" t="t" r="r" b="b"/>
                <a:pathLst>
                  <a:path w="141068" h="99213" fill="none" extrusionOk="0">
                    <a:moveTo>
                      <a:pt x="132344" y="99212"/>
                    </a:moveTo>
                    <a:lnTo>
                      <a:pt x="8724" y="99212"/>
                    </a:lnTo>
                    <a:cubicBezTo>
                      <a:pt x="3922" y="99212"/>
                      <a:pt x="1" y="95291"/>
                      <a:pt x="1" y="90519"/>
                    </a:cubicBezTo>
                    <a:lnTo>
                      <a:pt x="1" y="8724"/>
                    </a:lnTo>
                    <a:cubicBezTo>
                      <a:pt x="1" y="3922"/>
                      <a:pt x="3922" y="1"/>
                      <a:pt x="8724" y="1"/>
                    </a:cubicBezTo>
                    <a:lnTo>
                      <a:pt x="132344" y="1"/>
                    </a:lnTo>
                    <a:cubicBezTo>
                      <a:pt x="137146" y="1"/>
                      <a:pt x="141067" y="3922"/>
                      <a:pt x="141067" y="8724"/>
                    </a:cubicBezTo>
                    <a:lnTo>
                      <a:pt x="141067" y="90519"/>
                    </a:lnTo>
                    <a:cubicBezTo>
                      <a:pt x="141067" y="95352"/>
                      <a:pt x="137176" y="99212"/>
                      <a:pt x="132344" y="99212"/>
                    </a:cubicBezTo>
                    <a:close/>
                  </a:path>
                </a:pathLst>
              </a:custGeom>
              <a:noFill/>
              <a:ln w="220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10381150" y="1526150"/>
                <a:ext cx="632275" cy="1265250"/>
              </a:xfrm>
              <a:custGeom>
                <a:avLst/>
                <a:gdLst/>
                <a:ahLst/>
                <a:cxnLst/>
                <a:rect l="l" t="t" r="r" b="b"/>
                <a:pathLst>
                  <a:path w="25291" h="50610" fill="none" extrusionOk="0">
                    <a:moveTo>
                      <a:pt x="25290" y="50609"/>
                    </a:moveTo>
                    <a:cubicBezTo>
                      <a:pt x="11308" y="50609"/>
                      <a:pt x="1" y="39272"/>
                      <a:pt x="1" y="25290"/>
                    </a:cubicBezTo>
                    <a:cubicBezTo>
                      <a:pt x="1" y="11308"/>
                      <a:pt x="11308" y="0"/>
                      <a:pt x="25290" y="0"/>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11013400" y="1637850"/>
                <a:ext cx="520550" cy="1041075"/>
              </a:xfrm>
              <a:custGeom>
                <a:avLst/>
                <a:gdLst/>
                <a:ahLst/>
                <a:cxnLst/>
                <a:rect l="l" t="t" r="r" b="b"/>
                <a:pathLst>
                  <a:path w="20822" h="41643" fill="none" extrusionOk="0">
                    <a:moveTo>
                      <a:pt x="0" y="1"/>
                    </a:moveTo>
                    <a:cubicBezTo>
                      <a:pt x="11520" y="1"/>
                      <a:pt x="20821" y="9362"/>
                      <a:pt x="20821" y="20822"/>
                    </a:cubicBezTo>
                    <a:cubicBezTo>
                      <a:pt x="20821" y="32341"/>
                      <a:pt x="11490" y="41643"/>
                      <a:pt x="0" y="41643"/>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10603800" y="1749550"/>
                <a:ext cx="409625" cy="818425"/>
              </a:xfrm>
              <a:custGeom>
                <a:avLst/>
                <a:gdLst/>
                <a:ahLst/>
                <a:cxnLst/>
                <a:rect l="l" t="t" r="r" b="b"/>
                <a:pathLst>
                  <a:path w="16385" h="32737" fill="none" extrusionOk="0">
                    <a:moveTo>
                      <a:pt x="16384" y="32737"/>
                    </a:moveTo>
                    <a:cubicBezTo>
                      <a:pt x="7357" y="32737"/>
                      <a:pt x="1" y="25411"/>
                      <a:pt x="1" y="16354"/>
                    </a:cubicBezTo>
                    <a:cubicBezTo>
                      <a:pt x="1" y="7326"/>
                      <a:pt x="7357" y="1"/>
                      <a:pt x="16384" y="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11013400" y="1861250"/>
                <a:ext cx="297125" cy="595025"/>
              </a:xfrm>
              <a:custGeom>
                <a:avLst/>
                <a:gdLst/>
                <a:ahLst/>
                <a:cxnLst/>
                <a:rect l="l" t="t" r="r" b="b"/>
                <a:pathLst>
                  <a:path w="11885" h="23801" fill="none" extrusionOk="0">
                    <a:moveTo>
                      <a:pt x="0" y="1"/>
                    </a:moveTo>
                    <a:cubicBezTo>
                      <a:pt x="6566" y="1"/>
                      <a:pt x="11885" y="5320"/>
                      <a:pt x="11885" y="11886"/>
                    </a:cubicBezTo>
                    <a:cubicBezTo>
                      <a:pt x="11885" y="18481"/>
                      <a:pt x="6566" y="23801"/>
                      <a:pt x="0" y="23801"/>
                    </a:cubicBezTo>
                  </a:path>
                </a:pathLst>
              </a:custGeom>
              <a:noFill/>
              <a:ln w="2887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10808975" y="1953975"/>
                <a:ext cx="409600" cy="410350"/>
              </a:xfrm>
              <a:custGeom>
                <a:avLst/>
                <a:gdLst/>
                <a:ahLst/>
                <a:cxnLst/>
                <a:rect l="l" t="t" r="r" b="b"/>
                <a:pathLst>
                  <a:path w="16384" h="16414" fill="none" extrusionOk="0">
                    <a:moveTo>
                      <a:pt x="9910" y="973"/>
                    </a:moveTo>
                    <a:cubicBezTo>
                      <a:pt x="13891" y="1915"/>
                      <a:pt x="16384" y="5927"/>
                      <a:pt x="15442" y="9909"/>
                    </a:cubicBezTo>
                    <a:cubicBezTo>
                      <a:pt x="14499" y="13921"/>
                      <a:pt x="10487" y="16414"/>
                      <a:pt x="6475" y="15441"/>
                    </a:cubicBezTo>
                    <a:cubicBezTo>
                      <a:pt x="2463" y="14499"/>
                      <a:pt x="1" y="10487"/>
                      <a:pt x="943" y="6505"/>
                    </a:cubicBezTo>
                    <a:cubicBezTo>
                      <a:pt x="1885" y="2493"/>
                      <a:pt x="5897" y="0"/>
                      <a:pt x="9910" y="973"/>
                    </a:cubicBezTo>
                    <a:close/>
                  </a:path>
                </a:pathLst>
              </a:custGeom>
              <a:noFill/>
              <a:ln w="28125" cap="flat" cmpd="sng">
                <a:solidFill>
                  <a:srgbClr val="FFFF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10907000" y="2062325"/>
                <a:ext cx="213550" cy="193650"/>
              </a:xfrm>
              <a:custGeom>
                <a:avLst/>
                <a:gdLst/>
                <a:ahLst/>
                <a:cxnLst/>
                <a:rect l="l" t="t" r="r" b="b"/>
                <a:pathLst>
                  <a:path w="8542" h="7746" extrusionOk="0">
                    <a:moveTo>
                      <a:pt x="4272" y="1"/>
                    </a:moveTo>
                    <a:cubicBezTo>
                      <a:pt x="2510" y="1"/>
                      <a:pt x="930" y="1195"/>
                      <a:pt x="487" y="2991"/>
                    </a:cubicBezTo>
                    <a:cubicBezTo>
                      <a:pt x="1" y="5058"/>
                      <a:pt x="1308" y="7156"/>
                      <a:pt x="3375" y="7642"/>
                    </a:cubicBezTo>
                    <a:cubicBezTo>
                      <a:pt x="3675" y="7712"/>
                      <a:pt x="3976" y="7745"/>
                      <a:pt x="4271" y="7745"/>
                    </a:cubicBezTo>
                    <a:cubicBezTo>
                      <a:pt x="6033" y="7745"/>
                      <a:pt x="7613" y="6551"/>
                      <a:pt x="8056" y="4754"/>
                    </a:cubicBezTo>
                    <a:cubicBezTo>
                      <a:pt x="8542" y="2688"/>
                      <a:pt x="7235" y="590"/>
                      <a:pt x="5168" y="104"/>
                    </a:cubicBezTo>
                    <a:cubicBezTo>
                      <a:pt x="4867" y="34"/>
                      <a:pt x="4567" y="1"/>
                      <a:pt x="4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10524775" y="1662175"/>
                <a:ext cx="991700" cy="991675"/>
              </a:xfrm>
              <a:custGeom>
                <a:avLst/>
                <a:gdLst/>
                <a:ahLst/>
                <a:cxnLst/>
                <a:rect l="l" t="t" r="r" b="b"/>
                <a:pathLst>
                  <a:path w="39668" h="39667" extrusionOk="0">
                    <a:moveTo>
                      <a:pt x="39667" y="19818"/>
                    </a:moveTo>
                    <a:cubicBezTo>
                      <a:pt x="39667" y="30761"/>
                      <a:pt x="30791" y="39666"/>
                      <a:pt x="19849" y="39666"/>
                    </a:cubicBezTo>
                    <a:cubicBezTo>
                      <a:pt x="8907" y="39666"/>
                      <a:pt x="1" y="30761"/>
                      <a:pt x="1" y="19818"/>
                    </a:cubicBezTo>
                    <a:cubicBezTo>
                      <a:pt x="1" y="8876"/>
                      <a:pt x="8907" y="0"/>
                      <a:pt x="19849" y="0"/>
                    </a:cubicBezTo>
                    <a:cubicBezTo>
                      <a:pt x="30791" y="0"/>
                      <a:pt x="39667" y="8876"/>
                      <a:pt x="39667" y="19818"/>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10729950" y="1867350"/>
                <a:ext cx="581350" cy="581325"/>
              </a:xfrm>
              <a:custGeom>
                <a:avLst/>
                <a:gdLst/>
                <a:ahLst/>
                <a:cxnLst/>
                <a:rect l="l" t="t" r="r" b="b"/>
                <a:pathLst>
                  <a:path w="23254" h="23253" extrusionOk="0">
                    <a:moveTo>
                      <a:pt x="23253" y="11611"/>
                    </a:moveTo>
                    <a:cubicBezTo>
                      <a:pt x="23253" y="18025"/>
                      <a:pt x="18056" y="23253"/>
                      <a:pt x="11642" y="23253"/>
                    </a:cubicBezTo>
                    <a:cubicBezTo>
                      <a:pt x="5229" y="23253"/>
                      <a:pt x="0" y="18025"/>
                      <a:pt x="0" y="11611"/>
                    </a:cubicBezTo>
                    <a:cubicBezTo>
                      <a:pt x="0" y="5198"/>
                      <a:pt x="5229" y="0"/>
                      <a:pt x="11642" y="0"/>
                    </a:cubicBezTo>
                    <a:cubicBezTo>
                      <a:pt x="18056" y="0"/>
                      <a:pt x="23253" y="5198"/>
                      <a:pt x="23253" y="1161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13163875" y="1450150"/>
                <a:ext cx="1215100" cy="829075"/>
              </a:xfrm>
              <a:custGeom>
                <a:avLst/>
                <a:gdLst/>
                <a:ahLst/>
                <a:cxnLst/>
                <a:rect l="l" t="t" r="r" b="b"/>
                <a:pathLst>
                  <a:path w="48604" h="33163" extrusionOk="0">
                    <a:moveTo>
                      <a:pt x="3679" y="1"/>
                    </a:moveTo>
                    <a:cubicBezTo>
                      <a:pt x="1673" y="1"/>
                      <a:pt x="1" y="1642"/>
                      <a:pt x="1" y="3679"/>
                    </a:cubicBezTo>
                    <a:lnTo>
                      <a:pt x="1" y="29485"/>
                    </a:lnTo>
                    <a:cubicBezTo>
                      <a:pt x="1" y="31491"/>
                      <a:pt x="1642" y="33162"/>
                      <a:pt x="3679" y="33162"/>
                    </a:cubicBezTo>
                    <a:lnTo>
                      <a:pt x="44926" y="33162"/>
                    </a:lnTo>
                    <a:cubicBezTo>
                      <a:pt x="46932" y="33162"/>
                      <a:pt x="48604" y="31521"/>
                      <a:pt x="48604" y="29485"/>
                    </a:cubicBezTo>
                    <a:lnTo>
                      <a:pt x="48604" y="3679"/>
                    </a:lnTo>
                    <a:cubicBezTo>
                      <a:pt x="48604" y="1673"/>
                      <a:pt x="46962" y="1"/>
                      <a:pt x="44926"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13163875" y="1450150"/>
                <a:ext cx="1215100" cy="829075"/>
              </a:xfrm>
              <a:custGeom>
                <a:avLst/>
                <a:gdLst/>
                <a:ahLst/>
                <a:cxnLst/>
                <a:rect l="l" t="t" r="r" b="b"/>
                <a:pathLst>
                  <a:path w="48604" h="33163" fill="none" extrusionOk="0">
                    <a:moveTo>
                      <a:pt x="44926" y="33162"/>
                    </a:moveTo>
                    <a:lnTo>
                      <a:pt x="3679" y="33162"/>
                    </a:lnTo>
                    <a:cubicBezTo>
                      <a:pt x="1642" y="33162"/>
                      <a:pt x="1" y="31491"/>
                      <a:pt x="1" y="29485"/>
                    </a:cubicBezTo>
                    <a:lnTo>
                      <a:pt x="1" y="3679"/>
                    </a:lnTo>
                    <a:cubicBezTo>
                      <a:pt x="1" y="1642"/>
                      <a:pt x="1673" y="1"/>
                      <a:pt x="3679" y="1"/>
                    </a:cubicBezTo>
                    <a:lnTo>
                      <a:pt x="44926" y="1"/>
                    </a:lnTo>
                    <a:cubicBezTo>
                      <a:pt x="46962" y="1"/>
                      <a:pt x="48604" y="1673"/>
                      <a:pt x="48604" y="3679"/>
                    </a:cubicBezTo>
                    <a:lnTo>
                      <a:pt x="48604" y="29485"/>
                    </a:lnTo>
                    <a:cubicBezTo>
                      <a:pt x="48604" y="31521"/>
                      <a:pt x="46932" y="33162"/>
                      <a:pt x="44926" y="33162"/>
                    </a:cubicBezTo>
                    <a:close/>
                  </a:path>
                </a:pathLst>
              </a:custGeom>
              <a:noFill/>
              <a:ln w="9875"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14128950" y="1584650"/>
                <a:ext cx="95000" cy="95025"/>
              </a:xfrm>
              <a:custGeom>
                <a:avLst/>
                <a:gdLst/>
                <a:ahLst/>
                <a:cxnLst/>
                <a:rect l="l" t="t" r="r" b="b"/>
                <a:pathLst>
                  <a:path w="3800" h="3801" extrusionOk="0">
                    <a:moveTo>
                      <a:pt x="1915" y="1"/>
                    </a:moveTo>
                    <a:cubicBezTo>
                      <a:pt x="852" y="1"/>
                      <a:pt x="0" y="882"/>
                      <a:pt x="0" y="1916"/>
                    </a:cubicBezTo>
                    <a:cubicBezTo>
                      <a:pt x="0" y="2980"/>
                      <a:pt x="852" y="3800"/>
                      <a:pt x="1915" y="3800"/>
                    </a:cubicBezTo>
                    <a:cubicBezTo>
                      <a:pt x="2979" y="3800"/>
                      <a:pt x="3800" y="2949"/>
                      <a:pt x="3800" y="1916"/>
                    </a:cubicBezTo>
                    <a:cubicBezTo>
                      <a:pt x="3800" y="882"/>
                      <a:pt x="2979" y="1"/>
                      <a:pt x="191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13377425" y="2058075"/>
                <a:ext cx="53200" cy="53225"/>
              </a:xfrm>
              <a:custGeom>
                <a:avLst/>
                <a:gdLst/>
                <a:ahLst/>
                <a:cxnLst/>
                <a:rect l="l" t="t" r="r" b="b"/>
                <a:pathLst>
                  <a:path w="2128" h="2129" extrusionOk="0">
                    <a:moveTo>
                      <a:pt x="1064" y="0"/>
                    </a:moveTo>
                    <a:cubicBezTo>
                      <a:pt x="517" y="0"/>
                      <a:pt x="0" y="456"/>
                      <a:pt x="0" y="1064"/>
                    </a:cubicBezTo>
                    <a:cubicBezTo>
                      <a:pt x="0" y="1642"/>
                      <a:pt x="456" y="2128"/>
                      <a:pt x="1064" y="2128"/>
                    </a:cubicBezTo>
                    <a:cubicBezTo>
                      <a:pt x="1641" y="2128"/>
                      <a:pt x="2128" y="1672"/>
                      <a:pt x="2128" y="1064"/>
                    </a:cubicBezTo>
                    <a:cubicBezTo>
                      <a:pt x="2128" y="487"/>
                      <a:pt x="1641" y="0"/>
                      <a:pt x="1064"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14119825" y="2095300"/>
                <a:ext cx="41825" cy="41075"/>
              </a:xfrm>
              <a:custGeom>
                <a:avLst/>
                <a:gdLst/>
                <a:ahLst/>
                <a:cxnLst/>
                <a:rect l="l" t="t" r="r" b="b"/>
                <a:pathLst>
                  <a:path w="1673" h="1643" extrusionOk="0">
                    <a:moveTo>
                      <a:pt x="821" y="1"/>
                    </a:moveTo>
                    <a:cubicBezTo>
                      <a:pt x="365" y="1"/>
                      <a:pt x="1" y="365"/>
                      <a:pt x="1" y="821"/>
                    </a:cubicBezTo>
                    <a:cubicBezTo>
                      <a:pt x="1" y="1277"/>
                      <a:pt x="365" y="1642"/>
                      <a:pt x="821" y="1642"/>
                    </a:cubicBezTo>
                    <a:cubicBezTo>
                      <a:pt x="1277" y="1642"/>
                      <a:pt x="1672" y="1277"/>
                      <a:pt x="1672" y="821"/>
                    </a:cubicBezTo>
                    <a:cubicBezTo>
                      <a:pt x="1672" y="365"/>
                      <a:pt x="1277" y="1"/>
                      <a:pt x="82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13502800" y="1639375"/>
                <a:ext cx="95000" cy="95000"/>
              </a:xfrm>
              <a:custGeom>
                <a:avLst/>
                <a:gdLst/>
                <a:ahLst/>
                <a:cxnLst/>
                <a:rect l="l" t="t" r="r" b="b"/>
                <a:pathLst>
                  <a:path w="3800" h="3800" extrusionOk="0">
                    <a:moveTo>
                      <a:pt x="1915" y="0"/>
                    </a:moveTo>
                    <a:cubicBezTo>
                      <a:pt x="851" y="0"/>
                      <a:pt x="0" y="821"/>
                      <a:pt x="0" y="1885"/>
                    </a:cubicBezTo>
                    <a:cubicBezTo>
                      <a:pt x="0" y="2949"/>
                      <a:pt x="851" y="3800"/>
                      <a:pt x="1915" y="3800"/>
                    </a:cubicBezTo>
                    <a:cubicBezTo>
                      <a:pt x="2949" y="3800"/>
                      <a:pt x="3800" y="2949"/>
                      <a:pt x="3800" y="1885"/>
                    </a:cubicBezTo>
                    <a:cubicBezTo>
                      <a:pt x="3800" y="821"/>
                      <a:pt x="2949" y="0"/>
                      <a:pt x="1915"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14080325" y="1283750"/>
                <a:ext cx="496975" cy="340450"/>
              </a:xfrm>
              <a:custGeom>
                <a:avLst/>
                <a:gdLst/>
                <a:ahLst/>
                <a:cxnLst/>
                <a:rect l="l" t="t" r="r" b="b"/>
                <a:pathLst>
                  <a:path w="19879" h="13618" extrusionOk="0">
                    <a:moveTo>
                      <a:pt x="1520" y="0"/>
                    </a:moveTo>
                    <a:cubicBezTo>
                      <a:pt x="699" y="0"/>
                      <a:pt x="0" y="699"/>
                      <a:pt x="0" y="1520"/>
                    </a:cubicBezTo>
                    <a:lnTo>
                      <a:pt x="0" y="12098"/>
                    </a:lnTo>
                    <a:cubicBezTo>
                      <a:pt x="0" y="12918"/>
                      <a:pt x="699" y="13617"/>
                      <a:pt x="1520" y="13617"/>
                    </a:cubicBezTo>
                    <a:lnTo>
                      <a:pt x="18359" y="13617"/>
                    </a:lnTo>
                    <a:cubicBezTo>
                      <a:pt x="19210" y="13617"/>
                      <a:pt x="19879" y="12918"/>
                      <a:pt x="19879" y="12098"/>
                    </a:cubicBezTo>
                    <a:lnTo>
                      <a:pt x="19879" y="1520"/>
                    </a:lnTo>
                    <a:cubicBezTo>
                      <a:pt x="19879" y="699"/>
                      <a:pt x="19210" y="0"/>
                      <a:pt x="18359" y="0"/>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14080325" y="1283750"/>
                <a:ext cx="496975" cy="340450"/>
              </a:xfrm>
              <a:custGeom>
                <a:avLst/>
                <a:gdLst/>
                <a:ahLst/>
                <a:cxnLst/>
                <a:rect l="l" t="t" r="r" b="b"/>
                <a:pathLst>
                  <a:path w="19879" h="13618" fill="none" extrusionOk="0">
                    <a:moveTo>
                      <a:pt x="18359" y="13617"/>
                    </a:moveTo>
                    <a:lnTo>
                      <a:pt x="1520" y="13617"/>
                    </a:lnTo>
                    <a:cubicBezTo>
                      <a:pt x="699" y="13617"/>
                      <a:pt x="0" y="12918"/>
                      <a:pt x="0" y="12098"/>
                    </a:cubicBezTo>
                    <a:lnTo>
                      <a:pt x="0" y="1520"/>
                    </a:lnTo>
                    <a:cubicBezTo>
                      <a:pt x="0" y="699"/>
                      <a:pt x="699" y="0"/>
                      <a:pt x="1520" y="0"/>
                    </a:cubicBezTo>
                    <a:lnTo>
                      <a:pt x="18359" y="0"/>
                    </a:lnTo>
                    <a:cubicBezTo>
                      <a:pt x="19210" y="0"/>
                      <a:pt x="19879" y="699"/>
                      <a:pt x="19879" y="1520"/>
                    </a:cubicBezTo>
                    <a:lnTo>
                      <a:pt x="19879" y="12098"/>
                    </a:lnTo>
                    <a:cubicBezTo>
                      <a:pt x="19879" y="12918"/>
                      <a:pt x="19210" y="13617"/>
                      <a:pt x="18359" y="13617"/>
                    </a:cubicBezTo>
                    <a:close/>
                  </a:path>
                </a:pathLst>
              </a:custGeom>
              <a:solidFill>
                <a:srgbClr val="92F7FF">
                  <a:alpha val="40650"/>
                </a:srgbClr>
              </a:solid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14475450" y="133997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14166950" y="1533000"/>
                <a:ext cx="22825" cy="22800"/>
              </a:xfrm>
              <a:custGeom>
                <a:avLst/>
                <a:gdLst/>
                <a:ahLst/>
                <a:cxnLst/>
                <a:rect l="l" t="t" r="r" b="b"/>
                <a:pathLst>
                  <a:path w="913" h="912" extrusionOk="0">
                    <a:moveTo>
                      <a:pt x="456" y="0"/>
                    </a:moveTo>
                    <a:cubicBezTo>
                      <a:pt x="183" y="0"/>
                      <a:pt x="0" y="213"/>
                      <a:pt x="0" y="456"/>
                    </a:cubicBezTo>
                    <a:cubicBezTo>
                      <a:pt x="0" y="699"/>
                      <a:pt x="243" y="912"/>
                      <a:pt x="456" y="912"/>
                    </a:cubicBezTo>
                    <a:cubicBezTo>
                      <a:pt x="730" y="912"/>
                      <a:pt x="912" y="669"/>
                      <a:pt x="912" y="456"/>
                    </a:cubicBezTo>
                    <a:cubicBezTo>
                      <a:pt x="912" y="182"/>
                      <a:pt x="699" y="0"/>
                      <a:pt x="456"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14470900" y="1548175"/>
                <a:ext cx="17500" cy="16750"/>
              </a:xfrm>
              <a:custGeom>
                <a:avLst/>
                <a:gdLst/>
                <a:ahLst/>
                <a:cxnLst/>
                <a:rect l="l" t="t" r="r" b="b"/>
                <a:pathLst>
                  <a:path w="700" h="670" extrusionOk="0">
                    <a:moveTo>
                      <a:pt x="335" y="1"/>
                    </a:moveTo>
                    <a:cubicBezTo>
                      <a:pt x="153" y="1"/>
                      <a:pt x="1" y="153"/>
                      <a:pt x="1" y="335"/>
                    </a:cubicBezTo>
                    <a:cubicBezTo>
                      <a:pt x="1" y="518"/>
                      <a:pt x="153" y="670"/>
                      <a:pt x="335" y="670"/>
                    </a:cubicBezTo>
                    <a:cubicBezTo>
                      <a:pt x="548" y="670"/>
                      <a:pt x="700" y="518"/>
                      <a:pt x="700" y="335"/>
                    </a:cubicBezTo>
                    <a:cubicBezTo>
                      <a:pt x="700" y="153"/>
                      <a:pt x="548" y="31"/>
                      <a:pt x="335"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14219375" y="1362025"/>
                <a:ext cx="38025" cy="38000"/>
              </a:xfrm>
              <a:custGeom>
                <a:avLst/>
                <a:gdLst/>
                <a:ahLst/>
                <a:cxnLst/>
                <a:rect l="l" t="t" r="r" b="b"/>
                <a:pathLst>
                  <a:path w="1521" h="1520" extrusionOk="0">
                    <a:moveTo>
                      <a:pt x="760" y="0"/>
                    </a:moveTo>
                    <a:cubicBezTo>
                      <a:pt x="335" y="0"/>
                      <a:pt x="1" y="334"/>
                      <a:pt x="1" y="760"/>
                    </a:cubicBezTo>
                    <a:cubicBezTo>
                      <a:pt x="1" y="1155"/>
                      <a:pt x="335" y="1520"/>
                      <a:pt x="760" y="1520"/>
                    </a:cubicBezTo>
                    <a:cubicBezTo>
                      <a:pt x="1186" y="1520"/>
                      <a:pt x="1520" y="1155"/>
                      <a:pt x="1520" y="760"/>
                    </a:cubicBezTo>
                    <a:cubicBezTo>
                      <a:pt x="1520" y="334"/>
                      <a:pt x="1186" y="0"/>
                      <a:pt x="760"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12908550" y="2032225"/>
                <a:ext cx="497000" cy="340475"/>
              </a:xfrm>
              <a:custGeom>
                <a:avLst/>
                <a:gdLst/>
                <a:ahLst/>
                <a:cxnLst/>
                <a:rect l="l" t="t" r="r" b="b"/>
                <a:pathLst>
                  <a:path w="19880" h="13619" extrusionOk="0">
                    <a:moveTo>
                      <a:pt x="1521" y="1"/>
                    </a:moveTo>
                    <a:cubicBezTo>
                      <a:pt x="670" y="1"/>
                      <a:pt x="1" y="700"/>
                      <a:pt x="1" y="1521"/>
                    </a:cubicBezTo>
                    <a:lnTo>
                      <a:pt x="1" y="12098"/>
                    </a:lnTo>
                    <a:cubicBezTo>
                      <a:pt x="1" y="12919"/>
                      <a:pt x="670" y="13618"/>
                      <a:pt x="1521" y="13618"/>
                    </a:cubicBezTo>
                    <a:lnTo>
                      <a:pt x="18360" y="13618"/>
                    </a:lnTo>
                    <a:cubicBezTo>
                      <a:pt x="19181" y="13618"/>
                      <a:pt x="19819" y="12919"/>
                      <a:pt x="19880" y="12098"/>
                    </a:cubicBezTo>
                    <a:lnTo>
                      <a:pt x="19880" y="1521"/>
                    </a:lnTo>
                    <a:cubicBezTo>
                      <a:pt x="19880" y="700"/>
                      <a:pt x="19181" y="1"/>
                      <a:pt x="18360"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12908550" y="2032225"/>
                <a:ext cx="497000" cy="340475"/>
              </a:xfrm>
              <a:custGeom>
                <a:avLst/>
                <a:gdLst/>
                <a:ahLst/>
                <a:cxnLst/>
                <a:rect l="l" t="t" r="r" b="b"/>
                <a:pathLst>
                  <a:path w="19880" h="13619" fill="none" extrusionOk="0">
                    <a:moveTo>
                      <a:pt x="18360" y="13618"/>
                    </a:moveTo>
                    <a:lnTo>
                      <a:pt x="1521" y="13618"/>
                    </a:lnTo>
                    <a:cubicBezTo>
                      <a:pt x="670" y="13618"/>
                      <a:pt x="1" y="12919"/>
                      <a:pt x="1" y="12098"/>
                    </a:cubicBezTo>
                    <a:lnTo>
                      <a:pt x="1" y="1521"/>
                    </a:lnTo>
                    <a:cubicBezTo>
                      <a:pt x="1" y="700"/>
                      <a:pt x="670" y="1"/>
                      <a:pt x="1521" y="1"/>
                    </a:cubicBezTo>
                    <a:lnTo>
                      <a:pt x="18360" y="1"/>
                    </a:lnTo>
                    <a:cubicBezTo>
                      <a:pt x="19181" y="1"/>
                      <a:pt x="19880" y="700"/>
                      <a:pt x="19880" y="1521"/>
                    </a:cubicBezTo>
                    <a:lnTo>
                      <a:pt x="19880" y="12098"/>
                    </a:lnTo>
                    <a:cubicBezTo>
                      <a:pt x="19819" y="12919"/>
                      <a:pt x="19181" y="13618"/>
                      <a:pt x="18360" y="13618"/>
                    </a:cubicBezTo>
                    <a:close/>
                  </a:path>
                </a:pathLst>
              </a:custGeom>
              <a:noFill/>
              <a:ln w="3800" cap="flat" cmpd="sng">
                <a:solidFill>
                  <a:srgbClr val="C9D9F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13303700" y="2089225"/>
                <a:ext cx="38025" cy="38025"/>
              </a:xfrm>
              <a:custGeom>
                <a:avLst/>
                <a:gdLst/>
                <a:ahLst/>
                <a:cxnLst/>
                <a:rect l="l" t="t" r="r" b="b"/>
                <a:pathLst>
                  <a:path w="1521" h="1521" extrusionOk="0">
                    <a:moveTo>
                      <a:pt x="761" y="1"/>
                    </a:moveTo>
                    <a:cubicBezTo>
                      <a:pt x="335" y="1"/>
                      <a:pt x="1" y="335"/>
                      <a:pt x="1" y="760"/>
                    </a:cubicBezTo>
                    <a:cubicBezTo>
                      <a:pt x="1" y="1186"/>
                      <a:pt x="335" y="1520"/>
                      <a:pt x="761" y="1520"/>
                    </a:cubicBezTo>
                    <a:cubicBezTo>
                      <a:pt x="1186" y="1520"/>
                      <a:pt x="1521" y="1186"/>
                      <a:pt x="1521" y="760"/>
                    </a:cubicBezTo>
                    <a:cubicBezTo>
                      <a:pt x="1521" y="335"/>
                      <a:pt x="1186" y="1"/>
                      <a:pt x="761"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12993675" y="2281475"/>
                <a:ext cx="22825" cy="22825"/>
              </a:xfrm>
              <a:custGeom>
                <a:avLst/>
                <a:gdLst/>
                <a:ahLst/>
                <a:cxnLst/>
                <a:rect l="l" t="t" r="r" b="b"/>
                <a:pathLst>
                  <a:path w="913" h="913" extrusionOk="0">
                    <a:moveTo>
                      <a:pt x="456" y="1"/>
                    </a:moveTo>
                    <a:cubicBezTo>
                      <a:pt x="213" y="1"/>
                      <a:pt x="0" y="213"/>
                      <a:pt x="0" y="457"/>
                    </a:cubicBezTo>
                    <a:cubicBezTo>
                      <a:pt x="0" y="700"/>
                      <a:pt x="213" y="913"/>
                      <a:pt x="456" y="913"/>
                    </a:cubicBezTo>
                    <a:cubicBezTo>
                      <a:pt x="730" y="913"/>
                      <a:pt x="912" y="669"/>
                      <a:pt x="912" y="457"/>
                    </a:cubicBezTo>
                    <a:cubicBezTo>
                      <a:pt x="912" y="213"/>
                      <a:pt x="730" y="1"/>
                      <a:pt x="45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13298375" y="2297425"/>
                <a:ext cx="17525" cy="16750"/>
              </a:xfrm>
              <a:custGeom>
                <a:avLst/>
                <a:gdLst/>
                <a:ahLst/>
                <a:cxnLst/>
                <a:rect l="l" t="t" r="r" b="b"/>
                <a:pathLst>
                  <a:path w="701" h="670" extrusionOk="0">
                    <a:moveTo>
                      <a:pt x="366" y="1"/>
                    </a:moveTo>
                    <a:cubicBezTo>
                      <a:pt x="183" y="1"/>
                      <a:pt x="1" y="153"/>
                      <a:pt x="1" y="335"/>
                    </a:cubicBezTo>
                    <a:cubicBezTo>
                      <a:pt x="1" y="518"/>
                      <a:pt x="183" y="670"/>
                      <a:pt x="366" y="670"/>
                    </a:cubicBezTo>
                    <a:cubicBezTo>
                      <a:pt x="548" y="670"/>
                      <a:pt x="700" y="518"/>
                      <a:pt x="700" y="335"/>
                    </a:cubicBezTo>
                    <a:cubicBezTo>
                      <a:pt x="700" y="153"/>
                      <a:pt x="548" y="1"/>
                      <a:pt x="366" y="1"/>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13046850" y="2111275"/>
                <a:ext cx="38025" cy="38000"/>
              </a:xfrm>
              <a:custGeom>
                <a:avLst/>
                <a:gdLst/>
                <a:ahLst/>
                <a:cxnLst/>
                <a:rect l="l" t="t" r="r" b="b"/>
                <a:pathLst>
                  <a:path w="1521" h="1520" extrusionOk="0">
                    <a:moveTo>
                      <a:pt x="761" y="0"/>
                    </a:moveTo>
                    <a:cubicBezTo>
                      <a:pt x="335" y="0"/>
                      <a:pt x="1" y="334"/>
                      <a:pt x="1" y="760"/>
                    </a:cubicBezTo>
                    <a:cubicBezTo>
                      <a:pt x="1" y="1185"/>
                      <a:pt x="335" y="1520"/>
                      <a:pt x="761" y="1520"/>
                    </a:cubicBezTo>
                    <a:cubicBezTo>
                      <a:pt x="1186" y="1520"/>
                      <a:pt x="1521" y="1185"/>
                      <a:pt x="1521" y="760"/>
                    </a:cubicBezTo>
                    <a:cubicBezTo>
                      <a:pt x="1521" y="334"/>
                      <a:pt x="1186" y="0"/>
                      <a:pt x="761" y="0"/>
                    </a:cubicBezTo>
                    <a:close/>
                  </a:path>
                </a:pathLst>
              </a:custGeom>
              <a:solidFill>
                <a:srgbClr val="C9D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 name="Google Shape;1717;p40"/>
            <p:cNvGrpSpPr/>
            <p:nvPr/>
          </p:nvGrpSpPr>
          <p:grpSpPr>
            <a:xfrm>
              <a:off x="6265785" y="1346404"/>
              <a:ext cx="518269" cy="328105"/>
              <a:chOff x="783960" y="4261704"/>
              <a:chExt cx="518269" cy="328105"/>
            </a:xfrm>
          </p:grpSpPr>
          <p:sp>
            <p:nvSpPr>
              <p:cNvPr id="1718" name="Google Shape;1718;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9" name="Google Shape;1719;p40"/>
              <p:cNvGrpSpPr/>
              <p:nvPr/>
            </p:nvGrpSpPr>
            <p:grpSpPr>
              <a:xfrm>
                <a:off x="783960" y="4261704"/>
                <a:ext cx="518269" cy="328105"/>
                <a:chOff x="783960" y="4261704"/>
                <a:chExt cx="518269" cy="328105"/>
              </a:xfrm>
            </p:grpSpPr>
            <p:sp>
              <p:nvSpPr>
                <p:cNvPr id="1720" name="Google Shape;1720;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4" name="Google Shape;1724;p40"/>
            <p:cNvGrpSpPr/>
            <p:nvPr/>
          </p:nvGrpSpPr>
          <p:grpSpPr>
            <a:xfrm flipH="1">
              <a:off x="7976238" y="605862"/>
              <a:ext cx="850753" cy="850724"/>
              <a:chOff x="780950" y="891300"/>
              <a:chExt cx="727575" cy="727550"/>
            </a:xfrm>
          </p:grpSpPr>
          <p:sp>
            <p:nvSpPr>
              <p:cNvPr id="1725" name="Google Shape;1725;p40"/>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2" name="Google Shape;1732;p40"/>
            <p:cNvGrpSpPr/>
            <p:nvPr/>
          </p:nvGrpSpPr>
          <p:grpSpPr>
            <a:xfrm flipH="1">
              <a:off x="7025714" y="1287024"/>
              <a:ext cx="376456" cy="657790"/>
              <a:chOff x="983525" y="1693500"/>
              <a:chExt cx="321950" cy="562550"/>
            </a:xfrm>
          </p:grpSpPr>
          <p:sp>
            <p:nvSpPr>
              <p:cNvPr id="1733" name="Google Shape;1733;p40"/>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40"/>
            <p:cNvGrpSpPr/>
            <p:nvPr/>
          </p:nvGrpSpPr>
          <p:grpSpPr>
            <a:xfrm>
              <a:off x="4689056" y="170858"/>
              <a:ext cx="2199587" cy="1906939"/>
              <a:chOff x="7383006" y="651608"/>
              <a:chExt cx="2199587" cy="1906939"/>
            </a:xfrm>
          </p:grpSpPr>
          <p:sp>
            <p:nvSpPr>
              <p:cNvPr id="1744" name="Google Shape;1744;p40"/>
              <p:cNvSpPr/>
              <p:nvPr/>
            </p:nvSpPr>
            <p:spPr>
              <a:xfrm>
                <a:off x="7383006" y="1647171"/>
                <a:ext cx="773168" cy="911376"/>
              </a:xfrm>
              <a:custGeom>
                <a:avLst/>
                <a:gdLst/>
                <a:ahLst/>
                <a:cxnLst/>
                <a:rect l="l" t="t" r="r" b="b"/>
                <a:pathLst>
                  <a:path w="27988" h="32991" extrusionOk="0">
                    <a:moveTo>
                      <a:pt x="2302" y="0"/>
                    </a:moveTo>
                    <a:cubicBezTo>
                      <a:pt x="1035" y="0"/>
                      <a:pt x="1" y="1068"/>
                      <a:pt x="1" y="2302"/>
                    </a:cubicBezTo>
                    <a:lnTo>
                      <a:pt x="1" y="30689"/>
                    </a:lnTo>
                    <a:cubicBezTo>
                      <a:pt x="1" y="31956"/>
                      <a:pt x="1035" y="32990"/>
                      <a:pt x="2302" y="32990"/>
                    </a:cubicBezTo>
                    <a:lnTo>
                      <a:pt x="25686" y="32990"/>
                    </a:lnTo>
                    <a:cubicBezTo>
                      <a:pt x="26953" y="32990"/>
                      <a:pt x="27987" y="31990"/>
                      <a:pt x="27987" y="30689"/>
                    </a:cubicBezTo>
                    <a:lnTo>
                      <a:pt x="27987" y="2302"/>
                    </a:lnTo>
                    <a:cubicBezTo>
                      <a:pt x="27987" y="1068"/>
                      <a:pt x="26953" y="0"/>
                      <a:pt x="256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7441074" y="1595567"/>
                <a:ext cx="772229" cy="911376"/>
              </a:xfrm>
              <a:custGeom>
                <a:avLst/>
                <a:gdLst/>
                <a:ahLst/>
                <a:cxnLst/>
                <a:rect l="l" t="t" r="r" b="b"/>
                <a:pathLst>
                  <a:path w="27954" h="32991" extrusionOk="0">
                    <a:moveTo>
                      <a:pt x="2268" y="0"/>
                    </a:moveTo>
                    <a:cubicBezTo>
                      <a:pt x="1034" y="0"/>
                      <a:pt x="0" y="1034"/>
                      <a:pt x="0" y="2302"/>
                    </a:cubicBezTo>
                    <a:lnTo>
                      <a:pt x="0" y="30689"/>
                    </a:lnTo>
                    <a:cubicBezTo>
                      <a:pt x="0" y="31956"/>
                      <a:pt x="1034" y="32990"/>
                      <a:pt x="2268" y="32990"/>
                    </a:cubicBezTo>
                    <a:lnTo>
                      <a:pt x="25685" y="32990"/>
                    </a:lnTo>
                    <a:cubicBezTo>
                      <a:pt x="26919" y="32990"/>
                      <a:pt x="27953" y="31956"/>
                      <a:pt x="27953" y="30689"/>
                    </a:cubicBezTo>
                    <a:lnTo>
                      <a:pt x="27953" y="2302"/>
                    </a:lnTo>
                    <a:cubicBezTo>
                      <a:pt x="27953" y="1034"/>
                      <a:pt x="26919" y="0"/>
                      <a:pt x="25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7658541" y="1180884"/>
                <a:ext cx="998920" cy="957455"/>
              </a:xfrm>
              <a:custGeom>
                <a:avLst/>
                <a:gdLst/>
                <a:ahLst/>
                <a:cxnLst/>
                <a:rect l="l" t="t" r="r" b="b"/>
                <a:pathLst>
                  <a:path w="36160" h="34659" extrusionOk="0">
                    <a:moveTo>
                      <a:pt x="4003" y="0"/>
                    </a:moveTo>
                    <a:cubicBezTo>
                      <a:pt x="1802" y="0"/>
                      <a:pt x="0" y="1802"/>
                      <a:pt x="0" y="4003"/>
                    </a:cubicBezTo>
                    <a:lnTo>
                      <a:pt x="0" y="30656"/>
                    </a:lnTo>
                    <a:cubicBezTo>
                      <a:pt x="0" y="32857"/>
                      <a:pt x="1802" y="34659"/>
                      <a:pt x="4003" y="34659"/>
                    </a:cubicBezTo>
                    <a:lnTo>
                      <a:pt x="32157" y="34659"/>
                    </a:lnTo>
                    <a:cubicBezTo>
                      <a:pt x="34358" y="34659"/>
                      <a:pt x="36160" y="32857"/>
                      <a:pt x="36160" y="30656"/>
                    </a:cubicBezTo>
                    <a:lnTo>
                      <a:pt x="36160" y="4003"/>
                    </a:lnTo>
                    <a:cubicBezTo>
                      <a:pt x="36160" y="1802"/>
                      <a:pt x="34358" y="0"/>
                      <a:pt x="3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7713820" y="1129280"/>
                <a:ext cx="999859" cy="957455"/>
              </a:xfrm>
              <a:custGeom>
                <a:avLst/>
                <a:gdLst/>
                <a:ahLst/>
                <a:cxnLst/>
                <a:rect l="l" t="t" r="r" b="b"/>
                <a:pathLst>
                  <a:path w="36194" h="34659" extrusionOk="0">
                    <a:moveTo>
                      <a:pt x="4004" y="0"/>
                    </a:moveTo>
                    <a:cubicBezTo>
                      <a:pt x="1802" y="0"/>
                      <a:pt x="1" y="1802"/>
                      <a:pt x="1" y="4003"/>
                    </a:cubicBezTo>
                    <a:lnTo>
                      <a:pt x="1" y="30656"/>
                    </a:lnTo>
                    <a:cubicBezTo>
                      <a:pt x="1" y="32857"/>
                      <a:pt x="1802" y="34659"/>
                      <a:pt x="4004" y="34659"/>
                    </a:cubicBezTo>
                    <a:lnTo>
                      <a:pt x="32157" y="34659"/>
                    </a:lnTo>
                    <a:cubicBezTo>
                      <a:pt x="34392" y="34659"/>
                      <a:pt x="36193" y="32857"/>
                      <a:pt x="36160" y="30656"/>
                    </a:cubicBezTo>
                    <a:lnTo>
                      <a:pt x="36160" y="4003"/>
                    </a:lnTo>
                    <a:cubicBezTo>
                      <a:pt x="36160" y="1768"/>
                      <a:pt x="34359" y="0"/>
                      <a:pt x="32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7793989" y="1189172"/>
                <a:ext cx="838585" cy="838584"/>
              </a:xfrm>
              <a:custGeom>
                <a:avLst/>
                <a:gdLst/>
                <a:ahLst/>
                <a:cxnLst/>
                <a:rect l="l" t="t" r="r" b="b"/>
                <a:pathLst>
                  <a:path w="30356" h="30356" extrusionOk="0">
                    <a:moveTo>
                      <a:pt x="15178" y="4437"/>
                    </a:moveTo>
                    <a:cubicBezTo>
                      <a:pt x="21116" y="4437"/>
                      <a:pt x="25919" y="9241"/>
                      <a:pt x="25919" y="15178"/>
                    </a:cubicBezTo>
                    <a:cubicBezTo>
                      <a:pt x="25919" y="21082"/>
                      <a:pt x="21116" y="25886"/>
                      <a:pt x="15178" y="25886"/>
                    </a:cubicBezTo>
                    <a:cubicBezTo>
                      <a:pt x="9274" y="25886"/>
                      <a:pt x="4471" y="21082"/>
                      <a:pt x="4471" y="15178"/>
                    </a:cubicBezTo>
                    <a:cubicBezTo>
                      <a:pt x="4471" y="9241"/>
                      <a:pt x="9274" y="4437"/>
                      <a:pt x="15178" y="4437"/>
                    </a:cubicBezTo>
                    <a:close/>
                    <a:moveTo>
                      <a:pt x="15178" y="1"/>
                    </a:moveTo>
                    <a:cubicBezTo>
                      <a:pt x="6806" y="1"/>
                      <a:pt x="1" y="6805"/>
                      <a:pt x="1" y="15178"/>
                    </a:cubicBezTo>
                    <a:cubicBezTo>
                      <a:pt x="1" y="23551"/>
                      <a:pt x="6806" y="30356"/>
                      <a:pt x="15178" y="30356"/>
                    </a:cubicBezTo>
                    <a:cubicBezTo>
                      <a:pt x="23584" y="30356"/>
                      <a:pt x="30356" y="23551"/>
                      <a:pt x="30356" y="15178"/>
                    </a:cubicBezTo>
                    <a:cubicBezTo>
                      <a:pt x="30323" y="6805"/>
                      <a:pt x="23584" y="1"/>
                      <a:pt x="151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8234476" y="1189172"/>
                <a:ext cx="394430" cy="411005"/>
              </a:xfrm>
              <a:custGeom>
                <a:avLst/>
                <a:gdLst/>
                <a:ahLst/>
                <a:cxnLst/>
                <a:rect l="l" t="t" r="r" b="b"/>
                <a:pathLst>
                  <a:path w="14278" h="14878" extrusionOk="0">
                    <a:moveTo>
                      <a:pt x="1" y="1"/>
                    </a:moveTo>
                    <a:lnTo>
                      <a:pt x="1" y="4470"/>
                    </a:lnTo>
                    <a:cubicBezTo>
                      <a:pt x="5471" y="4837"/>
                      <a:pt x="9808" y="9341"/>
                      <a:pt x="9941" y="14878"/>
                    </a:cubicBezTo>
                    <a:lnTo>
                      <a:pt x="14277" y="13377"/>
                    </a:lnTo>
                    <a:cubicBezTo>
                      <a:pt x="13410" y="6072"/>
                      <a:pt x="7406" y="36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7844681" y="1189172"/>
                <a:ext cx="389816" cy="310560"/>
              </a:xfrm>
              <a:custGeom>
                <a:avLst/>
                <a:gdLst/>
                <a:ahLst/>
                <a:cxnLst/>
                <a:rect l="l" t="t" r="r" b="b"/>
                <a:pathLst>
                  <a:path w="14111" h="11242" extrusionOk="0">
                    <a:moveTo>
                      <a:pt x="13343" y="1"/>
                    </a:moveTo>
                    <a:cubicBezTo>
                      <a:pt x="7606" y="1"/>
                      <a:pt x="2602" y="3203"/>
                      <a:pt x="1" y="7906"/>
                    </a:cubicBezTo>
                    <a:lnTo>
                      <a:pt x="3336" y="11242"/>
                    </a:lnTo>
                    <a:cubicBezTo>
                      <a:pt x="4871" y="7239"/>
                      <a:pt x="8807" y="4404"/>
                      <a:pt x="13343" y="4404"/>
                    </a:cubicBezTo>
                    <a:cubicBezTo>
                      <a:pt x="13610" y="4404"/>
                      <a:pt x="13844" y="4404"/>
                      <a:pt x="14111" y="4470"/>
                    </a:cubicBezTo>
                    <a:lnTo>
                      <a:pt x="14111" y="34"/>
                    </a:lnTo>
                    <a:cubicBezTo>
                      <a:pt x="13844" y="34"/>
                      <a:pt x="13610" y="1"/>
                      <a:pt x="13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9034291" y="651608"/>
                <a:ext cx="548301" cy="548329"/>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2" name="Google Shape;1752;p40"/>
          <p:cNvGrpSpPr/>
          <p:nvPr/>
        </p:nvGrpSpPr>
        <p:grpSpPr>
          <a:xfrm>
            <a:off x="330310" y="4274529"/>
            <a:ext cx="518269" cy="328105"/>
            <a:chOff x="783960" y="4261704"/>
            <a:chExt cx="518269" cy="328105"/>
          </a:xfrm>
        </p:grpSpPr>
        <p:sp>
          <p:nvSpPr>
            <p:cNvPr id="1753" name="Google Shape;1753;p40"/>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40"/>
            <p:cNvGrpSpPr/>
            <p:nvPr/>
          </p:nvGrpSpPr>
          <p:grpSpPr>
            <a:xfrm>
              <a:off x="783960" y="4261704"/>
              <a:ext cx="518269" cy="328105"/>
              <a:chOff x="783960" y="4261704"/>
              <a:chExt cx="518269" cy="328105"/>
            </a:xfrm>
          </p:grpSpPr>
          <p:sp>
            <p:nvSpPr>
              <p:cNvPr id="1755" name="Google Shape;1755;p40"/>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9" name="Google Shape;1759;p40"/>
          <p:cNvGrpSpPr/>
          <p:nvPr/>
        </p:nvGrpSpPr>
        <p:grpSpPr>
          <a:xfrm>
            <a:off x="1476312" y="221824"/>
            <a:ext cx="609540" cy="583574"/>
            <a:chOff x="3105300" y="593625"/>
            <a:chExt cx="256800" cy="245850"/>
          </a:xfrm>
        </p:grpSpPr>
        <p:sp>
          <p:nvSpPr>
            <p:cNvPr id="1760" name="Google Shape;1760;p40"/>
            <p:cNvSpPr/>
            <p:nvPr/>
          </p:nvSpPr>
          <p:spPr>
            <a:xfrm>
              <a:off x="3130975" y="695850"/>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202300" y="765275"/>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3293125" y="652575"/>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105300" y="593625"/>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42"/>
          <p:cNvSpPr/>
          <p:nvPr/>
        </p:nvSpPr>
        <p:spPr>
          <a:xfrm>
            <a:off x="1153825" y="1417429"/>
            <a:ext cx="2618075" cy="2322721"/>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42"/>
          <p:cNvSpPr txBox="1">
            <a:spLocks noGrp="1"/>
          </p:cNvSpPr>
          <p:nvPr>
            <p:ph type="subTitle" idx="1"/>
          </p:nvPr>
        </p:nvSpPr>
        <p:spPr>
          <a:xfrm>
            <a:off x="4168281" y="1417429"/>
            <a:ext cx="4306044" cy="2714718"/>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IN" dirty="0"/>
              <a:t>Deaf and dumb people face significant challenges in traditional video calling</a:t>
            </a:r>
          </a:p>
          <a:p>
            <a:pPr marL="0" indent="0"/>
            <a:r>
              <a:rPr lang="en-IN" dirty="0"/>
              <a:t>        platforms, as they heavily rely on visual </a:t>
            </a:r>
          </a:p>
          <a:p>
            <a:pPr marL="0" indent="0"/>
            <a:r>
              <a:rPr lang="en-IN" dirty="0"/>
              <a:t>        cues and sign language for communication.</a:t>
            </a:r>
          </a:p>
          <a:p>
            <a:pPr marL="0" indent="0"/>
            <a:endParaRPr lang="en-IN" dirty="0"/>
          </a:p>
          <a:p>
            <a:pPr marL="285750" indent="-285750">
              <a:buFont typeface="Arial" panose="020B0604020202020204" pitchFamily="34" charset="0"/>
              <a:buChar char="•"/>
            </a:pPr>
            <a:r>
              <a:rPr lang="en-IN" dirty="0"/>
              <a:t>Existing video calling solutions do not incorporate sign language recognition technology. As a result, deaf and dumb individuals are unable to fully express themselves through sign language, limiting</a:t>
            </a:r>
          </a:p>
          <a:p>
            <a:pPr marL="0" indent="0"/>
            <a:r>
              <a:rPr lang="en-IN" dirty="0"/>
              <a:t>        their ability to communicate naturally.</a:t>
            </a:r>
          </a:p>
          <a:p>
            <a:pPr marL="0" lvl="0" indent="0" algn="l" rtl="0">
              <a:spcBef>
                <a:spcPts val="0"/>
              </a:spcBef>
              <a:spcAft>
                <a:spcPts val="0"/>
              </a:spcAft>
              <a:buNone/>
            </a:pPr>
            <a:endParaRPr dirty="0"/>
          </a:p>
        </p:txBody>
      </p:sp>
      <p:grpSp>
        <p:nvGrpSpPr>
          <p:cNvPr id="1796" name="Google Shape;1796;p42"/>
          <p:cNvGrpSpPr/>
          <p:nvPr/>
        </p:nvGrpSpPr>
        <p:grpSpPr>
          <a:xfrm>
            <a:off x="3112261" y="1701084"/>
            <a:ext cx="487486" cy="295558"/>
            <a:chOff x="783960" y="4261704"/>
            <a:chExt cx="518269" cy="328105"/>
          </a:xfrm>
        </p:grpSpPr>
        <p:sp>
          <p:nvSpPr>
            <p:cNvPr id="1797" name="Google Shape;1797;p42"/>
            <p:cNvSpPr/>
            <p:nvPr/>
          </p:nvSpPr>
          <p:spPr>
            <a:xfrm>
              <a:off x="1072397" y="4333585"/>
              <a:ext cx="69145" cy="69145"/>
            </a:xfrm>
            <a:custGeom>
              <a:avLst/>
              <a:gdLst/>
              <a:ahLst/>
              <a:cxnLst/>
              <a:rect l="l" t="t" r="r" b="b"/>
              <a:pathLst>
                <a:path w="2503" h="2503" extrusionOk="0">
                  <a:moveTo>
                    <a:pt x="1234" y="1"/>
                  </a:moveTo>
                  <a:cubicBezTo>
                    <a:pt x="534" y="1"/>
                    <a:pt x="0" y="535"/>
                    <a:pt x="0" y="1268"/>
                  </a:cubicBezTo>
                  <a:cubicBezTo>
                    <a:pt x="0" y="1969"/>
                    <a:pt x="534" y="2503"/>
                    <a:pt x="1234" y="2503"/>
                  </a:cubicBezTo>
                  <a:cubicBezTo>
                    <a:pt x="1968" y="2503"/>
                    <a:pt x="2502" y="1969"/>
                    <a:pt x="2502" y="1268"/>
                  </a:cubicBezTo>
                  <a:cubicBezTo>
                    <a:pt x="2502" y="601"/>
                    <a:pt x="1902" y="1"/>
                    <a:pt x="12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8" name="Google Shape;1798;p42"/>
            <p:cNvGrpSpPr/>
            <p:nvPr/>
          </p:nvGrpSpPr>
          <p:grpSpPr>
            <a:xfrm>
              <a:off x="783960" y="4261704"/>
              <a:ext cx="518269" cy="328105"/>
              <a:chOff x="783960" y="4261704"/>
              <a:chExt cx="518269" cy="328105"/>
            </a:xfrm>
          </p:grpSpPr>
          <p:sp>
            <p:nvSpPr>
              <p:cNvPr id="1799" name="Google Shape;1799;p42"/>
              <p:cNvSpPr/>
              <p:nvPr/>
            </p:nvSpPr>
            <p:spPr>
              <a:xfrm>
                <a:off x="1216509" y="4325297"/>
                <a:ext cx="85720" cy="85720"/>
              </a:xfrm>
              <a:custGeom>
                <a:avLst/>
                <a:gdLst/>
                <a:ahLst/>
                <a:cxnLst/>
                <a:rect l="l" t="t" r="r" b="b"/>
                <a:pathLst>
                  <a:path w="3103" h="3103" extrusionOk="0">
                    <a:moveTo>
                      <a:pt x="1534" y="601"/>
                    </a:moveTo>
                    <a:cubicBezTo>
                      <a:pt x="2035" y="601"/>
                      <a:pt x="2502" y="1001"/>
                      <a:pt x="2502" y="1568"/>
                    </a:cubicBezTo>
                    <a:cubicBezTo>
                      <a:pt x="2502" y="2102"/>
                      <a:pt x="2102" y="2502"/>
                      <a:pt x="1534" y="2502"/>
                    </a:cubicBezTo>
                    <a:cubicBezTo>
                      <a:pt x="1001" y="2502"/>
                      <a:pt x="600" y="2102"/>
                      <a:pt x="600" y="1568"/>
                    </a:cubicBezTo>
                    <a:cubicBezTo>
                      <a:pt x="600" y="1001"/>
                      <a:pt x="1001" y="601"/>
                      <a:pt x="1534" y="601"/>
                    </a:cubicBezTo>
                    <a:close/>
                    <a:moveTo>
                      <a:pt x="1534" y="1"/>
                    </a:moveTo>
                    <a:cubicBezTo>
                      <a:pt x="701" y="1"/>
                      <a:pt x="0" y="734"/>
                      <a:pt x="0" y="1568"/>
                    </a:cubicBezTo>
                    <a:cubicBezTo>
                      <a:pt x="0" y="2402"/>
                      <a:pt x="701" y="3103"/>
                      <a:pt x="1534" y="3103"/>
                    </a:cubicBezTo>
                    <a:cubicBezTo>
                      <a:pt x="2368" y="3103"/>
                      <a:pt x="3036" y="2436"/>
                      <a:pt x="3102" y="1568"/>
                    </a:cubicBezTo>
                    <a:cubicBezTo>
                      <a:pt x="3102" y="734"/>
                      <a:pt x="2368" y="1"/>
                      <a:pt x="1534"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p:cNvSpPr/>
              <p:nvPr/>
            </p:nvSpPr>
            <p:spPr>
              <a:xfrm>
                <a:off x="1057995" y="4504061"/>
                <a:ext cx="84809" cy="85748"/>
              </a:xfrm>
              <a:custGeom>
                <a:avLst/>
                <a:gdLst/>
                <a:ahLst/>
                <a:cxnLst/>
                <a:rect l="l" t="t" r="r" b="b"/>
                <a:pathLst>
                  <a:path w="3070" h="3104" extrusionOk="0">
                    <a:moveTo>
                      <a:pt x="1535" y="601"/>
                    </a:moveTo>
                    <a:cubicBezTo>
                      <a:pt x="2069" y="601"/>
                      <a:pt x="2536" y="1035"/>
                      <a:pt x="2502" y="1535"/>
                    </a:cubicBezTo>
                    <a:cubicBezTo>
                      <a:pt x="2502" y="2069"/>
                      <a:pt x="2069" y="2503"/>
                      <a:pt x="1535" y="2503"/>
                    </a:cubicBezTo>
                    <a:cubicBezTo>
                      <a:pt x="1001" y="2503"/>
                      <a:pt x="568" y="2069"/>
                      <a:pt x="568" y="1535"/>
                    </a:cubicBezTo>
                    <a:cubicBezTo>
                      <a:pt x="568" y="1002"/>
                      <a:pt x="1001" y="601"/>
                      <a:pt x="1535" y="601"/>
                    </a:cubicBezTo>
                    <a:close/>
                    <a:moveTo>
                      <a:pt x="1535" y="1"/>
                    </a:moveTo>
                    <a:cubicBezTo>
                      <a:pt x="701" y="1"/>
                      <a:pt x="1" y="701"/>
                      <a:pt x="1" y="1535"/>
                    </a:cubicBezTo>
                    <a:cubicBezTo>
                      <a:pt x="1" y="2369"/>
                      <a:pt x="701" y="3103"/>
                      <a:pt x="1535" y="3103"/>
                    </a:cubicBezTo>
                    <a:cubicBezTo>
                      <a:pt x="2402" y="3103"/>
                      <a:pt x="3069" y="2369"/>
                      <a:pt x="3069" y="1535"/>
                    </a:cubicBezTo>
                    <a:cubicBezTo>
                      <a:pt x="3069" y="701"/>
                      <a:pt x="2369" y="1"/>
                      <a:pt x="1535"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p:cNvSpPr/>
              <p:nvPr/>
            </p:nvSpPr>
            <p:spPr>
              <a:xfrm>
                <a:off x="883495" y="4261704"/>
                <a:ext cx="15691" cy="213818"/>
              </a:xfrm>
              <a:custGeom>
                <a:avLst/>
                <a:gdLst/>
                <a:ahLst/>
                <a:cxnLst/>
                <a:rect l="l" t="t" r="r" b="b"/>
                <a:pathLst>
                  <a:path w="568" h="7740" extrusionOk="0">
                    <a:moveTo>
                      <a:pt x="300" y="1"/>
                    </a:moveTo>
                    <a:cubicBezTo>
                      <a:pt x="133" y="1"/>
                      <a:pt x="0" y="134"/>
                      <a:pt x="0" y="301"/>
                    </a:cubicBezTo>
                    <a:lnTo>
                      <a:pt x="0" y="7440"/>
                    </a:lnTo>
                    <a:cubicBezTo>
                      <a:pt x="0" y="7606"/>
                      <a:pt x="133" y="7740"/>
                      <a:pt x="300" y="7740"/>
                    </a:cubicBezTo>
                    <a:cubicBezTo>
                      <a:pt x="400" y="7740"/>
                      <a:pt x="534" y="7606"/>
                      <a:pt x="567" y="7440"/>
                    </a:cubicBezTo>
                    <a:lnTo>
                      <a:pt x="567" y="301"/>
                    </a:lnTo>
                    <a:cubicBezTo>
                      <a:pt x="567" y="134"/>
                      <a:pt x="467" y="1"/>
                      <a:pt x="300" y="1"/>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p:cNvSpPr/>
              <p:nvPr/>
            </p:nvSpPr>
            <p:spPr>
              <a:xfrm>
                <a:off x="783960" y="4360326"/>
                <a:ext cx="213818" cy="15691"/>
              </a:xfrm>
              <a:custGeom>
                <a:avLst/>
                <a:gdLst/>
                <a:ahLst/>
                <a:cxnLst/>
                <a:rect l="l" t="t" r="r" b="b"/>
                <a:pathLst>
                  <a:path w="7740" h="568" extrusionOk="0">
                    <a:moveTo>
                      <a:pt x="301" y="0"/>
                    </a:moveTo>
                    <a:cubicBezTo>
                      <a:pt x="134" y="0"/>
                      <a:pt x="0" y="134"/>
                      <a:pt x="0" y="300"/>
                    </a:cubicBezTo>
                    <a:cubicBezTo>
                      <a:pt x="0" y="467"/>
                      <a:pt x="134" y="567"/>
                      <a:pt x="301" y="567"/>
                    </a:cubicBezTo>
                    <a:lnTo>
                      <a:pt x="7439" y="567"/>
                    </a:lnTo>
                    <a:cubicBezTo>
                      <a:pt x="7606" y="567"/>
                      <a:pt x="7739" y="467"/>
                      <a:pt x="7739" y="300"/>
                    </a:cubicBezTo>
                    <a:cubicBezTo>
                      <a:pt x="7739" y="100"/>
                      <a:pt x="7606" y="0"/>
                      <a:pt x="7439" y="0"/>
                    </a:cubicBezTo>
                    <a:close/>
                  </a:path>
                </a:pathLst>
              </a:custGeom>
              <a:solidFill>
                <a:srgbClr val="B6F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7" name="Google Shape;1807;p42"/>
          <p:cNvSpPr/>
          <p:nvPr/>
        </p:nvSpPr>
        <p:spPr>
          <a:xfrm>
            <a:off x="7056645" y="4476387"/>
            <a:ext cx="462359" cy="462382"/>
          </a:xfrm>
          <a:custGeom>
            <a:avLst/>
            <a:gdLst/>
            <a:ahLst/>
            <a:cxnLst/>
            <a:rect l="l" t="t" r="r" b="b"/>
            <a:pathLst>
              <a:path w="19848" h="19849" extrusionOk="0">
                <a:moveTo>
                  <a:pt x="9640" y="935"/>
                </a:moveTo>
                <a:lnTo>
                  <a:pt x="9640" y="3803"/>
                </a:lnTo>
                <a:cubicBezTo>
                  <a:pt x="8907" y="3803"/>
                  <a:pt x="8173" y="3803"/>
                  <a:pt x="7506" y="3837"/>
                </a:cubicBezTo>
                <a:cubicBezTo>
                  <a:pt x="8306" y="2469"/>
                  <a:pt x="9140" y="1468"/>
                  <a:pt x="9640" y="935"/>
                </a:cubicBezTo>
                <a:close/>
                <a:moveTo>
                  <a:pt x="10241" y="801"/>
                </a:moveTo>
                <a:cubicBezTo>
                  <a:pt x="10741" y="1302"/>
                  <a:pt x="11742" y="2436"/>
                  <a:pt x="12643" y="4004"/>
                </a:cubicBezTo>
                <a:cubicBezTo>
                  <a:pt x="11809" y="3937"/>
                  <a:pt x="11008" y="3837"/>
                  <a:pt x="10241" y="3837"/>
                </a:cubicBezTo>
                <a:lnTo>
                  <a:pt x="10241" y="801"/>
                </a:lnTo>
                <a:close/>
                <a:moveTo>
                  <a:pt x="9073" y="768"/>
                </a:moveTo>
                <a:lnTo>
                  <a:pt x="9073" y="768"/>
                </a:lnTo>
                <a:cubicBezTo>
                  <a:pt x="8440" y="1435"/>
                  <a:pt x="7572" y="2503"/>
                  <a:pt x="6805" y="3937"/>
                </a:cubicBezTo>
                <a:cubicBezTo>
                  <a:pt x="5771" y="4004"/>
                  <a:pt x="4837" y="4170"/>
                  <a:pt x="4003" y="4337"/>
                </a:cubicBezTo>
                <a:cubicBezTo>
                  <a:pt x="5237" y="2636"/>
                  <a:pt x="6972" y="1402"/>
                  <a:pt x="9073" y="768"/>
                </a:cubicBezTo>
                <a:close/>
                <a:moveTo>
                  <a:pt x="10975" y="768"/>
                </a:moveTo>
                <a:lnTo>
                  <a:pt x="10975" y="768"/>
                </a:lnTo>
                <a:cubicBezTo>
                  <a:pt x="13176" y="1402"/>
                  <a:pt x="15011" y="2803"/>
                  <a:pt x="16245" y="4637"/>
                </a:cubicBezTo>
                <a:cubicBezTo>
                  <a:pt x="15244" y="4437"/>
                  <a:pt x="14277" y="4237"/>
                  <a:pt x="13310" y="4104"/>
                </a:cubicBezTo>
                <a:cubicBezTo>
                  <a:pt x="12509" y="2603"/>
                  <a:pt x="11608" y="1468"/>
                  <a:pt x="10975" y="768"/>
                </a:cubicBezTo>
                <a:close/>
                <a:moveTo>
                  <a:pt x="6805" y="1102"/>
                </a:moveTo>
                <a:lnTo>
                  <a:pt x="6805" y="1102"/>
                </a:lnTo>
                <a:cubicBezTo>
                  <a:pt x="5337" y="1935"/>
                  <a:pt x="4103" y="3103"/>
                  <a:pt x="3169" y="4571"/>
                </a:cubicBezTo>
                <a:cubicBezTo>
                  <a:pt x="2769" y="4671"/>
                  <a:pt x="2402" y="4771"/>
                  <a:pt x="2002" y="4871"/>
                </a:cubicBezTo>
                <a:cubicBezTo>
                  <a:pt x="3169" y="3136"/>
                  <a:pt x="4837" y="1802"/>
                  <a:pt x="6805" y="1102"/>
                </a:cubicBezTo>
                <a:close/>
                <a:moveTo>
                  <a:pt x="13543" y="1302"/>
                </a:moveTo>
                <a:lnTo>
                  <a:pt x="13543" y="1302"/>
                </a:lnTo>
                <a:cubicBezTo>
                  <a:pt x="15411" y="2069"/>
                  <a:pt x="16946" y="3437"/>
                  <a:pt x="17980" y="5138"/>
                </a:cubicBezTo>
                <a:cubicBezTo>
                  <a:pt x="17646" y="5038"/>
                  <a:pt x="17346" y="4971"/>
                  <a:pt x="17012" y="4871"/>
                </a:cubicBezTo>
                <a:cubicBezTo>
                  <a:pt x="16178" y="3437"/>
                  <a:pt x="14978" y="2169"/>
                  <a:pt x="13543" y="1302"/>
                </a:cubicBezTo>
                <a:close/>
                <a:moveTo>
                  <a:pt x="6505" y="4471"/>
                </a:moveTo>
                <a:lnTo>
                  <a:pt x="6505" y="4471"/>
                </a:lnTo>
                <a:cubicBezTo>
                  <a:pt x="5838" y="5838"/>
                  <a:pt x="5337" y="7506"/>
                  <a:pt x="5271" y="9341"/>
                </a:cubicBezTo>
                <a:lnTo>
                  <a:pt x="5271" y="9574"/>
                </a:lnTo>
                <a:lnTo>
                  <a:pt x="2268" y="9574"/>
                </a:lnTo>
                <a:cubicBezTo>
                  <a:pt x="2302" y="7906"/>
                  <a:pt x="2802" y="6339"/>
                  <a:pt x="3603" y="4971"/>
                </a:cubicBezTo>
                <a:cubicBezTo>
                  <a:pt x="4103" y="4871"/>
                  <a:pt x="4737" y="4771"/>
                  <a:pt x="5337" y="4637"/>
                </a:cubicBezTo>
                <a:cubicBezTo>
                  <a:pt x="5738" y="4604"/>
                  <a:pt x="6105" y="4504"/>
                  <a:pt x="6505" y="4471"/>
                </a:cubicBezTo>
                <a:close/>
                <a:moveTo>
                  <a:pt x="2802" y="5238"/>
                </a:moveTo>
                <a:cubicBezTo>
                  <a:pt x="2135" y="6539"/>
                  <a:pt x="1735" y="8006"/>
                  <a:pt x="1668" y="9608"/>
                </a:cubicBezTo>
                <a:lnTo>
                  <a:pt x="567" y="9608"/>
                </a:lnTo>
                <a:cubicBezTo>
                  <a:pt x="601" y="8173"/>
                  <a:pt x="968" y="6806"/>
                  <a:pt x="1601" y="5638"/>
                </a:cubicBezTo>
                <a:cubicBezTo>
                  <a:pt x="1935" y="5505"/>
                  <a:pt x="2335" y="5405"/>
                  <a:pt x="2802" y="5238"/>
                </a:cubicBezTo>
                <a:close/>
                <a:moveTo>
                  <a:pt x="8888" y="4376"/>
                </a:moveTo>
                <a:cubicBezTo>
                  <a:pt x="9135" y="4376"/>
                  <a:pt x="9386" y="4384"/>
                  <a:pt x="9640" y="4404"/>
                </a:cubicBezTo>
                <a:lnTo>
                  <a:pt x="9640" y="9608"/>
                </a:lnTo>
                <a:lnTo>
                  <a:pt x="5804" y="9608"/>
                </a:lnTo>
                <a:lnTo>
                  <a:pt x="5804" y="9441"/>
                </a:lnTo>
                <a:cubicBezTo>
                  <a:pt x="5904" y="7506"/>
                  <a:pt x="6471" y="5838"/>
                  <a:pt x="7172" y="4471"/>
                </a:cubicBezTo>
                <a:cubicBezTo>
                  <a:pt x="7714" y="4423"/>
                  <a:pt x="8290" y="4376"/>
                  <a:pt x="8888" y="4376"/>
                </a:cubicBezTo>
                <a:close/>
                <a:moveTo>
                  <a:pt x="10241" y="4404"/>
                </a:moveTo>
                <a:cubicBezTo>
                  <a:pt x="11075" y="4437"/>
                  <a:pt x="11975" y="4504"/>
                  <a:pt x="12943" y="4637"/>
                </a:cubicBezTo>
                <a:cubicBezTo>
                  <a:pt x="13610" y="5972"/>
                  <a:pt x="14144" y="7606"/>
                  <a:pt x="14244" y="9441"/>
                </a:cubicBezTo>
                <a:lnTo>
                  <a:pt x="14244" y="9608"/>
                </a:lnTo>
                <a:lnTo>
                  <a:pt x="10241" y="9608"/>
                </a:lnTo>
                <a:lnTo>
                  <a:pt x="10241" y="4404"/>
                </a:lnTo>
                <a:close/>
                <a:moveTo>
                  <a:pt x="13643" y="4737"/>
                </a:moveTo>
                <a:cubicBezTo>
                  <a:pt x="14611" y="4871"/>
                  <a:pt x="15611" y="5104"/>
                  <a:pt x="16679" y="5338"/>
                </a:cubicBezTo>
                <a:cubicBezTo>
                  <a:pt x="17313" y="6605"/>
                  <a:pt x="17746" y="8073"/>
                  <a:pt x="17813" y="9608"/>
                </a:cubicBezTo>
                <a:lnTo>
                  <a:pt x="14811" y="9608"/>
                </a:lnTo>
                <a:lnTo>
                  <a:pt x="14811" y="9407"/>
                </a:lnTo>
                <a:cubicBezTo>
                  <a:pt x="14744" y="7640"/>
                  <a:pt x="14277" y="6072"/>
                  <a:pt x="13643" y="4737"/>
                </a:cubicBezTo>
                <a:close/>
                <a:moveTo>
                  <a:pt x="17346" y="5571"/>
                </a:moveTo>
                <a:lnTo>
                  <a:pt x="17346" y="5571"/>
                </a:lnTo>
                <a:cubicBezTo>
                  <a:pt x="17679" y="5638"/>
                  <a:pt x="18013" y="5772"/>
                  <a:pt x="18347" y="5838"/>
                </a:cubicBezTo>
                <a:cubicBezTo>
                  <a:pt x="18914" y="6972"/>
                  <a:pt x="19247" y="8273"/>
                  <a:pt x="19314" y="9608"/>
                </a:cubicBezTo>
                <a:lnTo>
                  <a:pt x="18347" y="9608"/>
                </a:lnTo>
                <a:cubicBezTo>
                  <a:pt x="18313" y="8140"/>
                  <a:pt x="17946" y="6806"/>
                  <a:pt x="17346" y="5571"/>
                </a:cubicBezTo>
                <a:close/>
                <a:moveTo>
                  <a:pt x="1668" y="10108"/>
                </a:moveTo>
                <a:lnTo>
                  <a:pt x="1668" y="10141"/>
                </a:lnTo>
                <a:cubicBezTo>
                  <a:pt x="1735" y="11843"/>
                  <a:pt x="2168" y="13477"/>
                  <a:pt x="2969" y="14911"/>
                </a:cubicBezTo>
                <a:cubicBezTo>
                  <a:pt x="2602" y="14811"/>
                  <a:pt x="2235" y="14678"/>
                  <a:pt x="1801" y="14578"/>
                </a:cubicBezTo>
                <a:cubicBezTo>
                  <a:pt x="1068" y="13210"/>
                  <a:pt x="601" y="11742"/>
                  <a:pt x="567" y="10108"/>
                </a:cubicBezTo>
                <a:close/>
                <a:moveTo>
                  <a:pt x="19314" y="10141"/>
                </a:moveTo>
                <a:cubicBezTo>
                  <a:pt x="19281" y="11843"/>
                  <a:pt x="18780" y="13444"/>
                  <a:pt x="17946" y="14811"/>
                </a:cubicBezTo>
                <a:cubicBezTo>
                  <a:pt x="17646" y="14911"/>
                  <a:pt x="17313" y="15012"/>
                  <a:pt x="16946" y="15112"/>
                </a:cubicBezTo>
                <a:cubicBezTo>
                  <a:pt x="17813" y="13677"/>
                  <a:pt x="18313" y="11976"/>
                  <a:pt x="18347" y="10141"/>
                </a:cubicBezTo>
                <a:close/>
                <a:moveTo>
                  <a:pt x="5237" y="10141"/>
                </a:moveTo>
                <a:cubicBezTo>
                  <a:pt x="5271" y="12009"/>
                  <a:pt x="5771" y="13844"/>
                  <a:pt x="6738" y="15679"/>
                </a:cubicBezTo>
                <a:cubicBezTo>
                  <a:pt x="5771" y="15579"/>
                  <a:pt x="4770" y="15345"/>
                  <a:pt x="3736" y="15112"/>
                </a:cubicBezTo>
                <a:cubicBezTo>
                  <a:pt x="2802" y="13677"/>
                  <a:pt x="2268" y="11976"/>
                  <a:pt x="2235" y="10141"/>
                </a:cubicBezTo>
                <a:close/>
                <a:moveTo>
                  <a:pt x="17813" y="10141"/>
                </a:moveTo>
                <a:cubicBezTo>
                  <a:pt x="17780" y="12076"/>
                  <a:pt x="17179" y="13844"/>
                  <a:pt x="16145" y="15345"/>
                </a:cubicBezTo>
                <a:cubicBezTo>
                  <a:pt x="15645" y="15479"/>
                  <a:pt x="15111" y="15612"/>
                  <a:pt x="14511" y="15679"/>
                </a:cubicBezTo>
                <a:cubicBezTo>
                  <a:pt x="14110" y="15779"/>
                  <a:pt x="13677" y="15812"/>
                  <a:pt x="13243" y="15845"/>
                </a:cubicBezTo>
                <a:cubicBezTo>
                  <a:pt x="14244" y="13977"/>
                  <a:pt x="14777" y="12109"/>
                  <a:pt x="14811" y="10141"/>
                </a:cubicBezTo>
                <a:close/>
                <a:moveTo>
                  <a:pt x="9640" y="10141"/>
                </a:moveTo>
                <a:lnTo>
                  <a:pt x="9640" y="15946"/>
                </a:lnTo>
                <a:cubicBezTo>
                  <a:pt x="8940" y="15912"/>
                  <a:pt x="8173" y="15845"/>
                  <a:pt x="7439" y="15779"/>
                </a:cubicBezTo>
                <a:cubicBezTo>
                  <a:pt x="6405" y="13944"/>
                  <a:pt x="5838" y="12076"/>
                  <a:pt x="5804" y="10141"/>
                </a:cubicBezTo>
                <a:close/>
                <a:moveTo>
                  <a:pt x="14244" y="10141"/>
                </a:moveTo>
                <a:cubicBezTo>
                  <a:pt x="14177" y="12109"/>
                  <a:pt x="13610" y="14011"/>
                  <a:pt x="12509" y="15912"/>
                </a:cubicBezTo>
                <a:cubicBezTo>
                  <a:pt x="11809" y="15979"/>
                  <a:pt x="11075" y="15979"/>
                  <a:pt x="10241" y="15979"/>
                </a:cubicBezTo>
                <a:lnTo>
                  <a:pt x="10241" y="10141"/>
                </a:lnTo>
                <a:close/>
                <a:moveTo>
                  <a:pt x="17446" y="15612"/>
                </a:moveTo>
                <a:cubicBezTo>
                  <a:pt x="16445" y="16913"/>
                  <a:pt x="15111" y="17947"/>
                  <a:pt x="13577" y="18614"/>
                </a:cubicBezTo>
                <a:cubicBezTo>
                  <a:pt x="14744" y="17914"/>
                  <a:pt x="15745" y="16946"/>
                  <a:pt x="16512" y="15845"/>
                </a:cubicBezTo>
                <a:cubicBezTo>
                  <a:pt x="16846" y="15779"/>
                  <a:pt x="17146" y="15679"/>
                  <a:pt x="17446" y="15612"/>
                </a:cubicBezTo>
                <a:close/>
                <a:moveTo>
                  <a:pt x="2268" y="15312"/>
                </a:moveTo>
                <a:lnTo>
                  <a:pt x="2268" y="15312"/>
                </a:lnTo>
                <a:cubicBezTo>
                  <a:pt x="2635" y="15445"/>
                  <a:pt x="3002" y="15512"/>
                  <a:pt x="3403" y="15612"/>
                </a:cubicBezTo>
                <a:cubicBezTo>
                  <a:pt x="4270" y="16913"/>
                  <a:pt x="5437" y="18014"/>
                  <a:pt x="6805" y="18781"/>
                </a:cubicBezTo>
                <a:cubicBezTo>
                  <a:pt x="4970" y="18147"/>
                  <a:pt x="3336" y="16913"/>
                  <a:pt x="2268" y="15312"/>
                </a:cubicBezTo>
                <a:close/>
                <a:moveTo>
                  <a:pt x="7772" y="16413"/>
                </a:moveTo>
                <a:lnTo>
                  <a:pt x="7772" y="16413"/>
                </a:lnTo>
                <a:cubicBezTo>
                  <a:pt x="8440" y="16446"/>
                  <a:pt x="9073" y="16479"/>
                  <a:pt x="9640" y="16513"/>
                </a:cubicBezTo>
                <a:lnTo>
                  <a:pt x="9640" y="18914"/>
                </a:lnTo>
                <a:cubicBezTo>
                  <a:pt x="8940" y="18080"/>
                  <a:pt x="8306" y="17246"/>
                  <a:pt x="7772" y="16413"/>
                </a:cubicBezTo>
                <a:close/>
                <a:moveTo>
                  <a:pt x="12176" y="16479"/>
                </a:moveTo>
                <a:lnTo>
                  <a:pt x="12176" y="16479"/>
                </a:lnTo>
                <a:cubicBezTo>
                  <a:pt x="11642" y="17347"/>
                  <a:pt x="10975" y="18247"/>
                  <a:pt x="10241" y="19081"/>
                </a:cubicBezTo>
                <a:lnTo>
                  <a:pt x="10241" y="16513"/>
                </a:lnTo>
                <a:lnTo>
                  <a:pt x="10608" y="16513"/>
                </a:lnTo>
                <a:cubicBezTo>
                  <a:pt x="11141" y="16513"/>
                  <a:pt x="11675" y="16513"/>
                  <a:pt x="12176" y="16479"/>
                </a:cubicBezTo>
                <a:close/>
                <a:moveTo>
                  <a:pt x="4237" y="15812"/>
                </a:moveTo>
                <a:cubicBezTo>
                  <a:pt x="5237" y="16012"/>
                  <a:pt x="6171" y="16179"/>
                  <a:pt x="7105" y="16312"/>
                </a:cubicBezTo>
                <a:cubicBezTo>
                  <a:pt x="7639" y="17280"/>
                  <a:pt x="8339" y="18247"/>
                  <a:pt x="9140" y="19148"/>
                </a:cubicBezTo>
                <a:cubicBezTo>
                  <a:pt x="7139" y="18614"/>
                  <a:pt x="5437" y="17413"/>
                  <a:pt x="4237" y="15812"/>
                </a:cubicBezTo>
                <a:close/>
                <a:moveTo>
                  <a:pt x="15645" y="16012"/>
                </a:moveTo>
                <a:lnTo>
                  <a:pt x="15645" y="16012"/>
                </a:lnTo>
                <a:cubicBezTo>
                  <a:pt x="14444" y="17480"/>
                  <a:pt x="12809" y="18614"/>
                  <a:pt x="10908" y="19148"/>
                </a:cubicBezTo>
                <a:cubicBezTo>
                  <a:pt x="11675" y="18247"/>
                  <a:pt x="12342" y="17347"/>
                  <a:pt x="12909" y="16446"/>
                </a:cubicBezTo>
                <a:cubicBezTo>
                  <a:pt x="13943" y="16346"/>
                  <a:pt x="14844" y="16179"/>
                  <a:pt x="15645" y="16012"/>
                </a:cubicBezTo>
                <a:close/>
                <a:moveTo>
                  <a:pt x="9941" y="1"/>
                </a:moveTo>
                <a:cubicBezTo>
                  <a:pt x="4470" y="1"/>
                  <a:pt x="0" y="4471"/>
                  <a:pt x="0" y="9941"/>
                </a:cubicBezTo>
                <a:cubicBezTo>
                  <a:pt x="0" y="15412"/>
                  <a:pt x="4470" y="19848"/>
                  <a:pt x="9941" y="19848"/>
                </a:cubicBezTo>
                <a:lnTo>
                  <a:pt x="10174" y="19848"/>
                </a:lnTo>
                <a:cubicBezTo>
                  <a:pt x="15511" y="19782"/>
                  <a:pt x="19848" y="15345"/>
                  <a:pt x="19848" y="9941"/>
                </a:cubicBezTo>
                <a:cubicBezTo>
                  <a:pt x="19848" y="4504"/>
                  <a:pt x="15511" y="134"/>
                  <a:pt x="10141"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39;p40">
            <a:extLst>
              <a:ext uri="{FF2B5EF4-FFF2-40B4-BE49-F238E27FC236}">
                <a16:creationId xmlns:a16="http://schemas.microsoft.com/office/drawing/2014/main" id="{6D00A8E5-99DF-FA3F-BB3A-AF8192663CB5}"/>
              </a:ext>
            </a:extLst>
          </p:cNvPr>
          <p:cNvSpPr txBox="1">
            <a:spLocks/>
          </p:cNvSpPr>
          <p:nvPr/>
        </p:nvSpPr>
        <p:spPr>
          <a:xfrm>
            <a:off x="4436775" y="311197"/>
            <a:ext cx="7612327" cy="154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rbitron"/>
              <a:buNone/>
              <a:defRPr sz="4500" b="1" i="0" u="none" strike="noStrike" cap="none">
                <a:solidFill>
                  <a:schemeClr val="accent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9pPr>
          </a:lstStyle>
          <a:p>
            <a:pPr algn="l"/>
            <a:r>
              <a:rPr lang="en-IN" sz="2000" dirty="0"/>
              <a:t>PROBLEM STATEMENT</a:t>
            </a:r>
          </a:p>
        </p:txBody>
      </p:sp>
      <p:sp>
        <p:nvSpPr>
          <p:cNvPr id="5" name="Rectangle: Rounded Corners 4">
            <a:extLst>
              <a:ext uri="{FF2B5EF4-FFF2-40B4-BE49-F238E27FC236}">
                <a16:creationId xmlns:a16="http://schemas.microsoft.com/office/drawing/2014/main" id="{0930FE80-21C2-A298-4F70-DFA1EA5F2234}"/>
              </a:ext>
            </a:extLst>
          </p:cNvPr>
          <p:cNvSpPr/>
          <p:nvPr/>
        </p:nvSpPr>
        <p:spPr>
          <a:xfrm>
            <a:off x="1153825" y="1268893"/>
            <a:ext cx="2750104" cy="2471257"/>
          </a:xfrm>
          <a:prstGeom prst="roundRect">
            <a:avLst/>
          </a:prstGeom>
          <a:solidFill>
            <a:schemeClr val="bg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nvGrpSpPr>
          <p:cNvPr id="7" name="Google Shape;3564;p64">
            <a:extLst>
              <a:ext uri="{FF2B5EF4-FFF2-40B4-BE49-F238E27FC236}">
                <a16:creationId xmlns:a16="http://schemas.microsoft.com/office/drawing/2014/main" id="{E59911D0-D104-5BA9-F3E5-8699DA1E9547}"/>
              </a:ext>
            </a:extLst>
          </p:cNvPr>
          <p:cNvGrpSpPr/>
          <p:nvPr/>
        </p:nvGrpSpPr>
        <p:grpSpPr>
          <a:xfrm>
            <a:off x="1219987" y="1159889"/>
            <a:ext cx="2750104" cy="2714718"/>
            <a:chOff x="5392210" y="1600180"/>
            <a:chExt cx="3260391" cy="2968685"/>
          </a:xfrm>
        </p:grpSpPr>
        <p:grpSp>
          <p:nvGrpSpPr>
            <p:cNvPr id="8" name="Google Shape;3565;p64">
              <a:extLst>
                <a:ext uri="{FF2B5EF4-FFF2-40B4-BE49-F238E27FC236}">
                  <a16:creationId xmlns:a16="http://schemas.microsoft.com/office/drawing/2014/main" id="{767FC6A3-EBCC-190A-AF16-816E811F3B23}"/>
                </a:ext>
              </a:extLst>
            </p:cNvPr>
            <p:cNvGrpSpPr/>
            <p:nvPr/>
          </p:nvGrpSpPr>
          <p:grpSpPr>
            <a:xfrm>
              <a:off x="7464236" y="1870747"/>
              <a:ext cx="749797" cy="717499"/>
              <a:chOff x="7847861" y="3178722"/>
              <a:chExt cx="749797" cy="717499"/>
            </a:xfrm>
          </p:grpSpPr>
          <p:sp>
            <p:nvSpPr>
              <p:cNvPr id="1886" name="Google Shape;3566;p64">
                <a:extLst>
                  <a:ext uri="{FF2B5EF4-FFF2-40B4-BE49-F238E27FC236}">
                    <a16:creationId xmlns:a16="http://schemas.microsoft.com/office/drawing/2014/main" id="{02575141-6CA6-0A24-D155-698F45440850}"/>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567;p64">
                <a:extLst>
                  <a:ext uri="{FF2B5EF4-FFF2-40B4-BE49-F238E27FC236}">
                    <a16:creationId xmlns:a16="http://schemas.microsoft.com/office/drawing/2014/main" id="{4256DBED-378E-B0DD-1662-EB3E0A5AD18E}"/>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3568;p64">
              <a:extLst>
                <a:ext uri="{FF2B5EF4-FFF2-40B4-BE49-F238E27FC236}">
                  <a16:creationId xmlns:a16="http://schemas.microsoft.com/office/drawing/2014/main" id="{80FD5A1E-E90E-5775-B0F2-53C89EEA1D31}"/>
                </a:ext>
              </a:extLst>
            </p:cNvPr>
            <p:cNvGrpSpPr/>
            <p:nvPr/>
          </p:nvGrpSpPr>
          <p:grpSpPr>
            <a:xfrm>
              <a:off x="5392210" y="1600180"/>
              <a:ext cx="3260391" cy="2816296"/>
              <a:chOff x="269675" y="694857"/>
              <a:chExt cx="4147553" cy="3582618"/>
            </a:xfrm>
          </p:grpSpPr>
          <p:sp>
            <p:nvSpPr>
              <p:cNvPr id="1814" name="Google Shape;3569;p64">
                <a:extLst>
                  <a:ext uri="{FF2B5EF4-FFF2-40B4-BE49-F238E27FC236}">
                    <a16:creationId xmlns:a16="http://schemas.microsoft.com/office/drawing/2014/main" id="{0550F91F-E5D8-A0C5-2DB4-D1FA9E4DB9EA}"/>
                  </a:ext>
                </a:extLst>
              </p:cNvPr>
              <p:cNvSpPr/>
              <p:nvPr/>
            </p:nvSpPr>
            <p:spPr>
              <a:xfrm>
                <a:off x="3864844" y="3542571"/>
                <a:ext cx="111150" cy="111150"/>
              </a:xfrm>
              <a:custGeom>
                <a:avLst/>
                <a:gdLst/>
                <a:ahLst/>
                <a:cxnLst/>
                <a:rect l="l" t="t" r="r" b="b"/>
                <a:pathLst>
                  <a:path w="3668" h="3668" extrusionOk="0">
                    <a:moveTo>
                      <a:pt x="0" y="0"/>
                    </a:moveTo>
                    <a:lnTo>
                      <a:pt x="0" y="3667"/>
                    </a:lnTo>
                    <a:lnTo>
                      <a:pt x="3667" y="3667"/>
                    </a:lnTo>
                    <a:lnTo>
                      <a:pt x="36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3570;p64">
                <a:extLst>
                  <a:ext uri="{FF2B5EF4-FFF2-40B4-BE49-F238E27FC236}">
                    <a16:creationId xmlns:a16="http://schemas.microsoft.com/office/drawing/2014/main" id="{3CD7ABC4-4980-581F-0C6E-C00DBB434C52}"/>
                  </a:ext>
                </a:extLst>
              </p:cNvPr>
              <p:cNvSpPr/>
              <p:nvPr/>
            </p:nvSpPr>
            <p:spPr>
              <a:xfrm>
                <a:off x="3833814" y="3605328"/>
                <a:ext cx="78302" cy="78696"/>
              </a:xfrm>
              <a:custGeom>
                <a:avLst/>
                <a:gdLst/>
                <a:ahLst/>
                <a:cxnLst/>
                <a:rect l="l" t="t" r="r" b="b"/>
                <a:pathLst>
                  <a:path w="2584" h="2597" extrusionOk="0">
                    <a:moveTo>
                      <a:pt x="0" y="1"/>
                    </a:moveTo>
                    <a:lnTo>
                      <a:pt x="0" y="2596"/>
                    </a:lnTo>
                    <a:lnTo>
                      <a:pt x="2584" y="2596"/>
                    </a:lnTo>
                    <a:lnTo>
                      <a:pt x="258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3571;p64">
                <a:extLst>
                  <a:ext uri="{FF2B5EF4-FFF2-40B4-BE49-F238E27FC236}">
                    <a16:creationId xmlns:a16="http://schemas.microsoft.com/office/drawing/2014/main" id="{0B14469D-71A8-223B-84CB-890D36B92D27}"/>
                  </a:ext>
                </a:extLst>
              </p:cNvPr>
              <p:cNvSpPr/>
              <p:nvPr/>
            </p:nvSpPr>
            <p:spPr>
              <a:xfrm>
                <a:off x="3327970" y="3928235"/>
                <a:ext cx="72908" cy="72908"/>
              </a:xfrm>
              <a:custGeom>
                <a:avLst/>
                <a:gdLst/>
                <a:ahLst/>
                <a:cxnLst/>
                <a:rect l="l" t="t" r="r" b="b"/>
                <a:pathLst>
                  <a:path w="2406" h="2406" extrusionOk="0">
                    <a:moveTo>
                      <a:pt x="1" y="1"/>
                    </a:moveTo>
                    <a:lnTo>
                      <a:pt x="1" y="2406"/>
                    </a:lnTo>
                    <a:lnTo>
                      <a:pt x="2406" y="2406"/>
                    </a:lnTo>
                    <a:lnTo>
                      <a:pt x="240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3572;p64">
                <a:extLst>
                  <a:ext uri="{FF2B5EF4-FFF2-40B4-BE49-F238E27FC236}">
                    <a16:creationId xmlns:a16="http://schemas.microsoft.com/office/drawing/2014/main" id="{4AEA8710-C1FF-E20B-330A-756591F8A557}"/>
                  </a:ext>
                </a:extLst>
              </p:cNvPr>
              <p:cNvSpPr/>
              <p:nvPr/>
            </p:nvSpPr>
            <p:spPr>
              <a:xfrm>
                <a:off x="3736754" y="3446602"/>
                <a:ext cx="65696" cy="65666"/>
              </a:xfrm>
              <a:custGeom>
                <a:avLst/>
                <a:gdLst/>
                <a:ahLst/>
                <a:cxnLst/>
                <a:rect l="l" t="t" r="r" b="b"/>
                <a:pathLst>
                  <a:path w="2168" h="2167" extrusionOk="0">
                    <a:moveTo>
                      <a:pt x="0" y="0"/>
                    </a:moveTo>
                    <a:lnTo>
                      <a:pt x="0" y="2167"/>
                    </a:lnTo>
                    <a:lnTo>
                      <a:pt x="2167" y="2167"/>
                    </a:lnTo>
                    <a:lnTo>
                      <a:pt x="21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3573;p64">
                <a:extLst>
                  <a:ext uri="{FF2B5EF4-FFF2-40B4-BE49-F238E27FC236}">
                    <a16:creationId xmlns:a16="http://schemas.microsoft.com/office/drawing/2014/main" id="{1D7881E5-2E38-C663-343C-A0B3AFCF8D36}"/>
                  </a:ext>
                </a:extLst>
              </p:cNvPr>
              <p:cNvSpPr/>
              <p:nvPr/>
            </p:nvSpPr>
            <p:spPr>
              <a:xfrm>
                <a:off x="4258853" y="1773850"/>
                <a:ext cx="128300" cy="128325"/>
              </a:xfrm>
              <a:custGeom>
                <a:avLst/>
                <a:gdLst/>
                <a:ahLst/>
                <a:cxnLst/>
                <a:rect l="l" t="t" r="r" b="b"/>
                <a:pathLst>
                  <a:path w="5132" h="5133" extrusionOk="0">
                    <a:moveTo>
                      <a:pt x="0" y="1"/>
                    </a:moveTo>
                    <a:lnTo>
                      <a:pt x="0" y="5132"/>
                    </a:lnTo>
                    <a:lnTo>
                      <a:pt x="5132" y="5132"/>
                    </a:lnTo>
                    <a:lnTo>
                      <a:pt x="513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3574;p64">
                <a:extLst>
                  <a:ext uri="{FF2B5EF4-FFF2-40B4-BE49-F238E27FC236}">
                    <a16:creationId xmlns:a16="http://schemas.microsoft.com/office/drawing/2014/main" id="{51F669A9-16E5-CEAD-5CDB-4B78E4CF3C1C}"/>
                  </a:ext>
                </a:extLst>
              </p:cNvPr>
              <p:cNvSpPr/>
              <p:nvPr/>
            </p:nvSpPr>
            <p:spPr>
              <a:xfrm>
                <a:off x="4217478" y="1854825"/>
                <a:ext cx="86925" cy="86925"/>
              </a:xfrm>
              <a:custGeom>
                <a:avLst/>
                <a:gdLst/>
                <a:ahLst/>
                <a:cxnLst/>
                <a:rect l="l" t="t" r="r" b="b"/>
                <a:pathLst>
                  <a:path w="3477" h="3477" extrusionOk="0">
                    <a:moveTo>
                      <a:pt x="0" y="0"/>
                    </a:moveTo>
                    <a:lnTo>
                      <a:pt x="0" y="3477"/>
                    </a:lnTo>
                    <a:lnTo>
                      <a:pt x="3477" y="3477"/>
                    </a:lnTo>
                    <a:lnTo>
                      <a:pt x="347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3575;p64">
                <a:extLst>
                  <a:ext uri="{FF2B5EF4-FFF2-40B4-BE49-F238E27FC236}">
                    <a16:creationId xmlns:a16="http://schemas.microsoft.com/office/drawing/2014/main" id="{8D44BC0B-454E-ADDE-94B4-0021D10A237D}"/>
                  </a:ext>
                </a:extLst>
              </p:cNvPr>
              <p:cNvSpPr/>
              <p:nvPr/>
            </p:nvSpPr>
            <p:spPr>
              <a:xfrm>
                <a:off x="4118053" y="1723850"/>
                <a:ext cx="80100" cy="80100"/>
              </a:xfrm>
              <a:custGeom>
                <a:avLst/>
                <a:gdLst/>
                <a:ahLst/>
                <a:cxnLst/>
                <a:rect l="l" t="t" r="r" b="b"/>
                <a:pathLst>
                  <a:path w="3204" h="3204" extrusionOk="0">
                    <a:moveTo>
                      <a:pt x="1" y="1"/>
                    </a:moveTo>
                    <a:lnTo>
                      <a:pt x="1" y="3203"/>
                    </a:lnTo>
                    <a:lnTo>
                      <a:pt x="3203" y="3203"/>
                    </a:lnTo>
                    <a:lnTo>
                      <a:pt x="3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3576;p64">
                <a:extLst>
                  <a:ext uri="{FF2B5EF4-FFF2-40B4-BE49-F238E27FC236}">
                    <a16:creationId xmlns:a16="http://schemas.microsoft.com/office/drawing/2014/main" id="{C7B8B4B6-8A36-C926-A155-B4B08C875588}"/>
                  </a:ext>
                </a:extLst>
              </p:cNvPr>
              <p:cNvSpPr/>
              <p:nvPr/>
            </p:nvSpPr>
            <p:spPr>
              <a:xfrm>
                <a:off x="4375528" y="1654800"/>
                <a:ext cx="41700" cy="41700"/>
              </a:xfrm>
              <a:custGeom>
                <a:avLst/>
                <a:gdLst/>
                <a:ahLst/>
                <a:cxnLst/>
                <a:rect l="l" t="t" r="r" b="b"/>
                <a:pathLst>
                  <a:path w="1668" h="1668" extrusionOk="0">
                    <a:moveTo>
                      <a:pt x="0" y="0"/>
                    </a:moveTo>
                    <a:lnTo>
                      <a:pt x="0" y="1667"/>
                    </a:lnTo>
                    <a:lnTo>
                      <a:pt x="1667" y="1667"/>
                    </a:lnTo>
                    <a:lnTo>
                      <a:pt x="16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3577;p64">
                <a:extLst>
                  <a:ext uri="{FF2B5EF4-FFF2-40B4-BE49-F238E27FC236}">
                    <a16:creationId xmlns:a16="http://schemas.microsoft.com/office/drawing/2014/main" id="{6F24E581-4D84-9D47-7B87-0EB4EFE4C5AF}"/>
                  </a:ext>
                </a:extLst>
              </p:cNvPr>
              <p:cNvSpPr/>
              <p:nvPr/>
            </p:nvSpPr>
            <p:spPr>
              <a:xfrm>
                <a:off x="490525" y="2790350"/>
                <a:ext cx="104500" cy="104800"/>
              </a:xfrm>
              <a:custGeom>
                <a:avLst/>
                <a:gdLst/>
                <a:ahLst/>
                <a:cxnLst/>
                <a:rect l="l" t="t" r="r" b="b"/>
                <a:pathLst>
                  <a:path w="4180" h="4192" extrusionOk="0">
                    <a:moveTo>
                      <a:pt x="1" y="1"/>
                    </a:moveTo>
                    <a:lnTo>
                      <a:pt x="1" y="4192"/>
                    </a:lnTo>
                    <a:lnTo>
                      <a:pt x="4180" y="4192"/>
                    </a:lnTo>
                    <a:lnTo>
                      <a:pt x="41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3578;p64">
                <a:extLst>
                  <a:ext uri="{FF2B5EF4-FFF2-40B4-BE49-F238E27FC236}">
                    <a16:creationId xmlns:a16="http://schemas.microsoft.com/office/drawing/2014/main" id="{25365958-6438-3D52-E153-4943AC1F3293}"/>
                  </a:ext>
                </a:extLst>
              </p:cNvPr>
              <p:cNvSpPr/>
              <p:nvPr/>
            </p:nvSpPr>
            <p:spPr>
              <a:xfrm>
                <a:off x="558975" y="2852275"/>
                <a:ext cx="118800" cy="118775"/>
              </a:xfrm>
              <a:custGeom>
                <a:avLst/>
                <a:gdLst/>
                <a:ahLst/>
                <a:cxnLst/>
                <a:rect l="l" t="t" r="r" b="b"/>
                <a:pathLst>
                  <a:path w="4752" h="4751" extrusionOk="0">
                    <a:moveTo>
                      <a:pt x="1" y="0"/>
                    </a:moveTo>
                    <a:lnTo>
                      <a:pt x="1" y="4751"/>
                    </a:lnTo>
                    <a:lnTo>
                      <a:pt x="4752" y="4751"/>
                    </a:lnTo>
                    <a:lnTo>
                      <a:pt x="475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3579;p64">
                <a:extLst>
                  <a:ext uri="{FF2B5EF4-FFF2-40B4-BE49-F238E27FC236}">
                    <a16:creationId xmlns:a16="http://schemas.microsoft.com/office/drawing/2014/main" id="{89B25554-7EFD-C7ED-F3CB-4587763E805E}"/>
                  </a:ext>
                </a:extLst>
              </p:cNvPr>
              <p:cNvSpPr/>
              <p:nvPr/>
            </p:nvSpPr>
            <p:spPr>
              <a:xfrm>
                <a:off x="458675" y="2572775"/>
                <a:ext cx="63425" cy="63425"/>
              </a:xfrm>
              <a:custGeom>
                <a:avLst/>
                <a:gdLst/>
                <a:ahLst/>
                <a:cxnLst/>
                <a:rect l="l" t="t" r="r" b="b"/>
                <a:pathLst>
                  <a:path w="2537" h="2537" extrusionOk="0">
                    <a:moveTo>
                      <a:pt x="1" y="0"/>
                    </a:moveTo>
                    <a:lnTo>
                      <a:pt x="1" y="2536"/>
                    </a:lnTo>
                    <a:lnTo>
                      <a:pt x="2537" y="2536"/>
                    </a:lnTo>
                    <a:lnTo>
                      <a:pt x="253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3580;p64">
                <a:extLst>
                  <a:ext uri="{FF2B5EF4-FFF2-40B4-BE49-F238E27FC236}">
                    <a16:creationId xmlns:a16="http://schemas.microsoft.com/office/drawing/2014/main" id="{CF4A6BC7-4C26-A84A-79AF-658E9F9BCF5D}"/>
                  </a:ext>
                </a:extLst>
              </p:cNvPr>
              <p:cNvSpPr/>
              <p:nvPr/>
            </p:nvSpPr>
            <p:spPr>
              <a:xfrm>
                <a:off x="956851" y="929210"/>
                <a:ext cx="104606" cy="104144"/>
              </a:xfrm>
              <a:custGeom>
                <a:avLst/>
                <a:gdLst/>
                <a:ahLst/>
                <a:cxnLst/>
                <a:rect l="l" t="t" r="r" b="b"/>
                <a:pathLst>
                  <a:path w="2489" h="2478" extrusionOk="0">
                    <a:moveTo>
                      <a:pt x="0" y="1"/>
                    </a:moveTo>
                    <a:lnTo>
                      <a:pt x="0" y="2477"/>
                    </a:lnTo>
                    <a:lnTo>
                      <a:pt x="2489" y="2477"/>
                    </a:lnTo>
                    <a:lnTo>
                      <a:pt x="248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3581;p64">
                <a:extLst>
                  <a:ext uri="{FF2B5EF4-FFF2-40B4-BE49-F238E27FC236}">
                    <a16:creationId xmlns:a16="http://schemas.microsoft.com/office/drawing/2014/main" id="{34BE1F2C-3F45-8E3B-EA5C-C7DF890B1C84}"/>
                  </a:ext>
                </a:extLst>
              </p:cNvPr>
              <p:cNvSpPr/>
              <p:nvPr/>
            </p:nvSpPr>
            <p:spPr>
              <a:xfrm>
                <a:off x="875274" y="990781"/>
                <a:ext cx="121628" cy="121123"/>
              </a:xfrm>
              <a:custGeom>
                <a:avLst/>
                <a:gdLst/>
                <a:ahLst/>
                <a:cxnLst/>
                <a:rect l="l" t="t" r="r" b="b"/>
                <a:pathLst>
                  <a:path w="2894" h="2882" extrusionOk="0">
                    <a:moveTo>
                      <a:pt x="1" y="0"/>
                    </a:moveTo>
                    <a:lnTo>
                      <a:pt x="1" y="2882"/>
                    </a:lnTo>
                    <a:lnTo>
                      <a:pt x="2894" y="2882"/>
                    </a:lnTo>
                    <a:lnTo>
                      <a:pt x="289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3582;p64">
                <a:extLst>
                  <a:ext uri="{FF2B5EF4-FFF2-40B4-BE49-F238E27FC236}">
                    <a16:creationId xmlns:a16="http://schemas.microsoft.com/office/drawing/2014/main" id="{30DE87C9-8DFB-6224-5A33-2CE4EE170B9C}"/>
                  </a:ext>
                </a:extLst>
              </p:cNvPr>
              <p:cNvSpPr/>
              <p:nvPr/>
            </p:nvSpPr>
            <p:spPr>
              <a:xfrm>
                <a:off x="763689" y="893192"/>
                <a:ext cx="126125" cy="126125"/>
              </a:xfrm>
              <a:custGeom>
                <a:avLst/>
                <a:gdLst/>
                <a:ahLst/>
                <a:cxnLst/>
                <a:rect l="l" t="t" r="r" b="b"/>
                <a:pathLst>
                  <a:path w="3001" h="3001" extrusionOk="0">
                    <a:moveTo>
                      <a:pt x="1" y="1"/>
                    </a:moveTo>
                    <a:lnTo>
                      <a:pt x="1" y="3001"/>
                    </a:lnTo>
                    <a:lnTo>
                      <a:pt x="3001" y="3001"/>
                    </a:lnTo>
                    <a:lnTo>
                      <a:pt x="300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3583;p64">
                <a:extLst>
                  <a:ext uri="{FF2B5EF4-FFF2-40B4-BE49-F238E27FC236}">
                    <a16:creationId xmlns:a16="http://schemas.microsoft.com/office/drawing/2014/main" id="{1556D47C-5E92-FB48-73D1-C724082F13EE}"/>
                  </a:ext>
                </a:extLst>
              </p:cNvPr>
              <p:cNvSpPr/>
              <p:nvPr/>
            </p:nvSpPr>
            <p:spPr>
              <a:xfrm>
                <a:off x="661097" y="943752"/>
                <a:ext cx="47071" cy="46566"/>
              </a:xfrm>
              <a:custGeom>
                <a:avLst/>
                <a:gdLst/>
                <a:ahLst/>
                <a:cxnLst/>
                <a:rect l="l" t="t" r="r" b="b"/>
                <a:pathLst>
                  <a:path w="1120" h="1108" extrusionOk="0">
                    <a:moveTo>
                      <a:pt x="1" y="0"/>
                    </a:moveTo>
                    <a:lnTo>
                      <a:pt x="1" y="1107"/>
                    </a:lnTo>
                    <a:lnTo>
                      <a:pt x="1120" y="1107"/>
                    </a:lnTo>
                    <a:lnTo>
                      <a:pt x="112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3584;p64">
                <a:extLst>
                  <a:ext uri="{FF2B5EF4-FFF2-40B4-BE49-F238E27FC236}">
                    <a16:creationId xmlns:a16="http://schemas.microsoft.com/office/drawing/2014/main" id="{6149E9EF-B863-3BDB-641B-B4A44B2928CA}"/>
                  </a:ext>
                </a:extLst>
              </p:cNvPr>
              <p:cNvSpPr/>
              <p:nvPr/>
            </p:nvSpPr>
            <p:spPr>
              <a:xfrm>
                <a:off x="716155" y="1164400"/>
                <a:ext cx="71111" cy="70606"/>
              </a:xfrm>
              <a:custGeom>
                <a:avLst/>
                <a:gdLst/>
                <a:ahLst/>
                <a:cxnLst/>
                <a:rect l="l" t="t" r="r" b="b"/>
                <a:pathLst>
                  <a:path w="1692" h="1680" extrusionOk="0">
                    <a:moveTo>
                      <a:pt x="0" y="1"/>
                    </a:moveTo>
                    <a:lnTo>
                      <a:pt x="0" y="1680"/>
                    </a:lnTo>
                    <a:lnTo>
                      <a:pt x="1691" y="1680"/>
                    </a:lnTo>
                    <a:lnTo>
                      <a:pt x="169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3585;p64">
                <a:extLst>
                  <a:ext uri="{FF2B5EF4-FFF2-40B4-BE49-F238E27FC236}">
                    <a16:creationId xmlns:a16="http://schemas.microsoft.com/office/drawing/2014/main" id="{2DBBFE00-0ECB-6D41-3B88-78F33C4BD597}"/>
                  </a:ext>
                </a:extLst>
              </p:cNvPr>
              <p:cNvSpPr/>
              <p:nvPr/>
            </p:nvSpPr>
            <p:spPr>
              <a:xfrm>
                <a:off x="2177396" y="790252"/>
                <a:ext cx="163003" cy="162972"/>
              </a:xfrm>
              <a:custGeom>
                <a:avLst/>
                <a:gdLst/>
                <a:ahLst/>
                <a:cxnLst/>
                <a:rect l="l" t="t" r="r" b="b"/>
                <a:pathLst>
                  <a:path w="4049" h="4049" extrusionOk="0">
                    <a:moveTo>
                      <a:pt x="0" y="0"/>
                    </a:moveTo>
                    <a:lnTo>
                      <a:pt x="0" y="4048"/>
                    </a:lnTo>
                    <a:lnTo>
                      <a:pt x="4048" y="4048"/>
                    </a:lnTo>
                    <a:lnTo>
                      <a:pt x="404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3586;p64">
                <a:extLst>
                  <a:ext uri="{FF2B5EF4-FFF2-40B4-BE49-F238E27FC236}">
                    <a16:creationId xmlns:a16="http://schemas.microsoft.com/office/drawing/2014/main" id="{51605F92-E870-6ADD-52DB-4ED52EB2703E}"/>
                  </a:ext>
                </a:extLst>
              </p:cNvPr>
              <p:cNvSpPr/>
              <p:nvPr/>
            </p:nvSpPr>
            <p:spPr>
              <a:xfrm>
                <a:off x="2093017" y="914828"/>
                <a:ext cx="128502" cy="127995"/>
              </a:xfrm>
              <a:custGeom>
                <a:avLst/>
                <a:gdLst/>
                <a:ahLst/>
                <a:cxnLst/>
                <a:rect l="l" t="t" r="r" b="b"/>
                <a:pathLst>
                  <a:path w="3192" h="3180" extrusionOk="0">
                    <a:moveTo>
                      <a:pt x="1" y="1"/>
                    </a:moveTo>
                    <a:lnTo>
                      <a:pt x="1" y="3180"/>
                    </a:lnTo>
                    <a:lnTo>
                      <a:pt x="3192" y="3180"/>
                    </a:lnTo>
                    <a:lnTo>
                      <a:pt x="31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3587;p64">
                <a:extLst>
                  <a:ext uri="{FF2B5EF4-FFF2-40B4-BE49-F238E27FC236}">
                    <a16:creationId xmlns:a16="http://schemas.microsoft.com/office/drawing/2014/main" id="{93DAE853-8B4A-E9C2-11FE-1EBB548A0379}"/>
                  </a:ext>
                </a:extLst>
              </p:cNvPr>
              <p:cNvSpPr/>
              <p:nvPr/>
            </p:nvSpPr>
            <p:spPr>
              <a:xfrm>
                <a:off x="1957392" y="806030"/>
                <a:ext cx="82971" cy="83438"/>
              </a:xfrm>
              <a:custGeom>
                <a:avLst/>
                <a:gdLst/>
                <a:ahLst/>
                <a:cxnLst/>
                <a:rect l="l" t="t" r="r" b="b"/>
                <a:pathLst>
                  <a:path w="2061" h="2073" extrusionOk="0">
                    <a:moveTo>
                      <a:pt x="0" y="1"/>
                    </a:moveTo>
                    <a:lnTo>
                      <a:pt x="0" y="2073"/>
                    </a:lnTo>
                    <a:lnTo>
                      <a:pt x="2060" y="2073"/>
                    </a:lnTo>
                    <a:lnTo>
                      <a:pt x="206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3588;p64">
                <a:extLst>
                  <a:ext uri="{FF2B5EF4-FFF2-40B4-BE49-F238E27FC236}">
                    <a16:creationId xmlns:a16="http://schemas.microsoft.com/office/drawing/2014/main" id="{189DB67D-EEFA-435B-DB30-AA989AD62A02}"/>
                  </a:ext>
                </a:extLst>
              </p:cNvPr>
              <p:cNvSpPr/>
              <p:nvPr/>
            </p:nvSpPr>
            <p:spPr>
              <a:xfrm>
                <a:off x="2354727" y="694857"/>
                <a:ext cx="55153" cy="55143"/>
              </a:xfrm>
              <a:custGeom>
                <a:avLst/>
                <a:gdLst/>
                <a:ahLst/>
                <a:cxnLst/>
                <a:rect l="l" t="t" r="r" b="b"/>
                <a:pathLst>
                  <a:path w="1370" h="1370" extrusionOk="0">
                    <a:moveTo>
                      <a:pt x="1" y="1"/>
                    </a:moveTo>
                    <a:lnTo>
                      <a:pt x="1" y="1370"/>
                    </a:lnTo>
                    <a:lnTo>
                      <a:pt x="1370" y="1370"/>
                    </a:lnTo>
                    <a:lnTo>
                      <a:pt x="137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3589;p64">
                <a:extLst>
                  <a:ext uri="{FF2B5EF4-FFF2-40B4-BE49-F238E27FC236}">
                    <a16:creationId xmlns:a16="http://schemas.microsoft.com/office/drawing/2014/main" id="{5D2FD8BD-AB8C-2F94-6FDB-266C16B70816}"/>
                  </a:ext>
                </a:extLst>
              </p:cNvPr>
              <p:cNvSpPr/>
              <p:nvPr/>
            </p:nvSpPr>
            <p:spPr>
              <a:xfrm>
                <a:off x="1665075" y="2197575"/>
                <a:ext cx="964725" cy="752350"/>
              </a:xfrm>
              <a:custGeom>
                <a:avLst/>
                <a:gdLst/>
                <a:ahLst/>
                <a:cxnLst/>
                <a:rect l="l" t="t" r="r" b="b"/>
                <a:pathLst>
                  <a:path w="38589" h="30094" extrusionOk="0">
                    <a:moveTo>
                      <a:pt x="21964" y="1"/>
                    </a:moveTo>
                    <a:cubicBezTo>
                      <a:pt x="11982" y="1"/>
                      <a:pt x="5037" y="6955"/>
                      <a:pt x="3692" y="8746"/>
                    </a:cubicBezTo>
                    <a:cubicBezTo>
                      <a:pt x="1" y="13627"/>
                      <a:pt x="4049" y="15020"/>
                      <a:pt x="5668" y="17890"/>
                    </a:cubicBezTo>
                    <a:cubicBezTo>
                      <a:pt x="7275" y="20771"/>
                      <a:pt x="9430" y="26605"/>
                      <a:pt x="9430" y="26605"/>
                    </a:cubicBezTo>
                    <a:lnTo>
                      <a:pt x="15360" y="30093"/>
                    </a:lnTo>
                    <a:cubicBezTo>
                      <a:pt x="15360" y="30093"/>
                      <a:pt x="31147" y="28391"/>
                      <a:pt x="31600" y="28296"/>
                    </a:cubicBezTo>
                    <a:cubicBezTo>
                      <a:pt x="32040" y="28212"/>
                      <a:pt x="38589" y="21569"/>
                      <a:pt x="37612" y="11794"/>
                    </a:cubicBezTo>
                    <a:cubicBezTo>
                      <a:pt x="36624" y="2019"/>
                      <a:pt x="24956" y="209"/>
                      <a:pt x="24956" y="209"/>
                    </a:cubicBezTo>
                    <a:cubicBezTo>
                      <a:pt x="23932" y="66"/>
                      <a:pt x="22933" y="1"/>
                      <a:pt x="21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3590;p64">
                <a:extLst>
                  <a:ext uri="{FF2B5EF4-FFF2-40B4-BE49-F238E27FC236}">
                    <a16:creationId xmlns:a16="http://schemas.microsoft.com/office/drawing/2014/main" id="{3A4BED1E-0C71-83BF-30F7-F3EDD24721B2}"/>
                  </a:ext>
                </a:extLst>
              </p:cNvPr>
              <p:cNvSpPr/>
              <p:nvPr/>
            </p:nvSpPr>
            <p:spPr>
              <a:xfrm>
                <a:off x="1715975" y="2200400"/>
                <a:ext cx="756375" cy="588800"/>
              </a:xfrm>
              <a:custGeom>
                <a:avLst/>
                <a:gdLst/>
                <a:ahLst/>
                <a:cxnLst/>
                <a:rect l="l" t="t" r="r" b="b"/>
                <a:pathLst>
                  <a:path w="30255" h="23552" extrusionOk="0">
                    <a:moveTo>
                      <a:pt x="9359" y="21110"/>
                    </a:moveTo>
                    <a:cubicBezTo>
                      <a:pt x="9359" y="21110"/>
                      <a:pt x="10347" y="17884"/>
                      <a:pt x="4168" y="14586"/>
                    </a:cubicBezTo>
                    <a:cubicBezTo>
                      <a:pt x="1" y="12347"/>
                      <a:pt x="7120" y="1"/>
                      <a:pt x="18229" y="1013"/>
                    </a:cubicBezTo>
                    <a:cubicBezTo>
                      <a:pt x="29361" y="2025"/>
                      <a:pt x="30254" y="10847"/>
                      <a:pt x="29207" y="13074"/>
                    </a:cubicBezTo>
                    <a:cubicBezTo>
                      <a:pt x="28147" y="15312"/>
                      <a:pt x="23492" y="16169"/>
                      <a:pt x="23039" y="19181"/>
                    </a:cubicBezTo>
                    <a:cubicBezTo>
                      <a:pt x="22599" y="22182"/>
                      <a:pt x="13347" y="23551"/>
                      <a:pt x="9359" y="211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3591;p64">
                <a:extLst>
                  <a:ext uri="{FF2B5EF4-FFF2-40B4-BE49-F238E27FC236}">
                    <a16:creationId xmlns:a16="http://schemas.microsoft.com/office/drawing/2014/main" id="{8C855B2F-845E-B888-7C9E-2CE2A63CEED9}"/>
                  </a:ext>
                </a:extLst>
              </p:cNvPr>
              <p:cNvSpPr/>
              <p:nvPr/>
            </p:nvSpPr>
            <p:spPr>
              <a:xfrm>
                <a:off x="1611200" y="1598875"/>
                <a:ext cx="829600" cy="788875"/>
              </a:xfrm>
              <a:custGeom>
                <a:avLst/>
                <a:gdLst/>
                <a:ahLst/>
                <a:cxnLst/>
                <a:rect l="l" t="t" r="r" b="b"/>
                <a:pathLst>
                  <a:path w="33184" h="31555" extrusionOk="0">
                    <a:moveTo>
                      <a:pt x="13371" y="1"/>
                    </a:moveTo>
                    <a:cubicBezTo>
                      <a:pt x="12914" y="1"/>
                      <a:pt x="12507" y="66"/>
                      <a:pt x="12169" y="213"/>
                    </a:cubicBezTo>
                    <a:cubicBezTo>
                      <a:pt x="11288" y="582"/>
                      <a:pt x="10788" y="1356"/>
                      <a:pt x="10502" y="2249"/>
                    </a:cubicBezTo>
                    <a:cubicBezTo>
                      <a:pt x="8549" y="2368"/>
                      <a:pt x="6680" y="2690"/>
                      <a:pt x="4918" y="3238"/>
                    </a:cubicBezTo>
                    <a:cubicBezTo>
                      <a:pt x="1036" y="4452"/>
                      <a:pt x="1" y="6405"/>
                      <a:pt x="155" y="8345"/>
                    </a:cubicBezTo>
                    <a:cubicBezTo>
                      <a:pt x="417" y="11405"/>
                      <a:pt x="3775" y="14429"/>
                      <a:pt x="3775" y="14429"/>
                    </a:cubicBezTo>
                    <a:cubicBezTo>
                      <a:pt x="3775" y="14429"/>
                      <a:pt x="977" y="15322"/>
                      <a:pt x="1620" y="16715"/>
                    </a:cubicBezTo>
                    <a:cubicBezTo>
                      <a:pt x="2239" y="18120"/>
                      <a:pt x="4287" y="19013"/>
                      <a:pt x="4287" y="19013"/>
                    </a:cubicBezTo>
                    <a:lnTo>
                      <a:pt x="4287" y="19025"/>
                    </a:lnTo>
                    <a:cubicBezTo>
                      <a:pt x="4287" y="19025"/>
                      <a:pt x="4263" y="19037"/>
                      <a:pt x="4263" y="19061"/>
                    </a:cubicBezTo>
                    <a:cubicBezTo>
                      <a:pt x="4251" y="19073"/>
                      <a:pt x="4251" y="19073"/>
                      <a:pt x="4251" y="19085"/>
                    </a:cubicBezTo>
                    <a:cubicBezTo>
                      <a:pt x="4251" y="19097"/>
                      <a:pt x="4239" y="19097"/>
                      <a:pt x="4239" y="19120"/>
                    </a:cubicBezTo>
                    <a:cubicBezTo>
                      <a:pt x="4203" y="19204"/>
                      <a:pt x="4168" y="19311"/>
                      <a:pt x="4108" y="19466"/>
                    </a:cubicBezTo>
                    <a:lnTo>
                      <a:pt x="4061" y="19609"/>
                    </a:lnTo>
                    <a:cubicBezTo>
                      <a:pt x="3942" y="19990"/>
                      <a:pt x="3763" y="20525"/>
                      <a:pt x="3644" y="21180"/>
                    </a:cubicBezTo>
                    <a:cubicBezTo>
                      <a:pt x="3632" y="21252"/>
                      <a:pt x="3608" y="21347"/>
                      <a:pt x="3596" y="21418"/>
                    </a:cubicBezTo>
                    <a:cubicBezTo>
                      <a:pt x="3334" y="22942"/>
                      <a:pt x="3310" y="24954"/>
                      <a:pt x="4311" y="26800"/>
                    </a:cubicBezTo>
                    <a:cubicBezTo>
                      <a:pt x="4942" y="27955"/>
                      <a:pt x="5977" y="29038"/>
                      <a:pt x="7621" y="29919"/>
                    </a:cubicBezTo>
                    <a:cubicBezTo>
                      <a:pt x="8394" y="30336"/>
                      <a:pt x="9311" y="30693"/>
                      <a:pt x="10395" y="30991"/>
                    </a:cubicBezTo>
                    <a:cubicBezTo>
                      <a:pt x="11850" y="31385"/>
                      <a:pt x="13285" y="31555"/>
                      <a:pt x="14675" y="31555"/>
                    </a:cubicBezTo>
                    <a:cubicBezTo>
                      <a:pt x="23151" y="31555"/>
                      <a:pt x="30004" y="25264"/>
                      <a:pt x="30004" y="25264"/>
                    </a:cubicBezTo>
                    <a:cubicBezTo>
                      <a:pt x="30004" y="25264"/>
                      <a:pt x="33183" y="12036"/>
                      <a:pt x="31397" y="8464"/>
                    </a:cubicBezTo>
                    <a:cubicBezTo>
                      <a:pt x="30623" y="6940"/>
                      <a:pt x="27504" y="5166"/>
                      <a:pt x="23361" y="3904"/>
                    </a:cubicBezTo>
                    <a:cubicBezTo>
                      <a:pt x="21582" y="2860"/>
                      <a:pt x="16390" y="1"/>
                      <a:pt x="1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3592;p64">
                <a:extLst>
                  <a:ext uri="{FF2B5EF4-FFF2-40B4-BE49-F238E27FC236}">
                    <a16:creationId xmlns:a16="http://schemas.microsoft.com/office/drawing/2014/main" id="{B34C1A9B-03EF-8CBA-182E-9E42DF4AED01}"/>
                  </a:ext>
                </a:extLst>
              </p:cNvPr>
              <p:cNvSpPr/>
              <p:nvPr/>
            </p:nvSpPr>
            <p:spPr>
              <a:xfrm>
                <a:off x="1614775" y="1806900"/>
                <a:ext cx="763800" cy="539675"/>
              </a:xfrm>
              <a:custGeom>
                <a:avLst/>
                <a:gdLst/>
                <a:ahLst/>
                <a:cxnLst/>
                <a:rect l="l" t="t" r="r" b="b"/>
                <a:pathLst>
                  <a:path w="30552" h="21587" extrusionOk="0">
                    <a:moveTo>
                      <a:pt x="0" y="0"/>
                    </a:moveTo>
                    <a:lnTo>
                      <a:pt x="0" y="0"/>
                    </a:lnTo>
                    <a:cubicBezTo>
                      <a:pt x="250" y="3072"/>
                      <a:pt x="3620" y="6096"/>
                      <a:pt x="3620" y="6096"/>
                    </a:cubicBezTo>
                    <a:cubicBezTo>
                      <a:pt x="3620" y="6096"/>
                      <a:pt x="822" y="6989"/>
                      <a:pt x="1465" y="8382"/>
                    </a:cubicBezTo>
                    <a:cubicBezTo>
                      <a:pt x="2084" y="9787"/>
                      <a:pt x="4120" y="10680"/>
                      <a:pt x="4120" y="10680"/>
                    </a:cubicBezTo>
                    <a:lnTo>
                      <a:pt x="4120" y="10692"/>
                    </a:lnTo>
                    <a:cubicBezTo>
                      <a:pt x="4120" y="10692"/>
                      <a:pt x="4108" y="10704"/>
                      <a:pt x="4108" y="10716"/>
                    </a:cubicBezTo>
                    <a:cubicBezTo>
                      <a:pt x="4096" y="10740"/>
                      <a:pt x="4096" y="10740"/>
                      <a:pt x="4096" y="10752"/>
                    </a:cubicBezTo>
                    <a:cubicBezTo>
                      <a:pt x="4096" y="10764"/>
                      <a:pt x="4084" y="10764"/>
                      <a:pt x="4084" y="10776"/>
                    </a:cubicBezTo>
                    <a:cubicBezTo>
                      <a:pt x="4049" y="10871"/>
                      <a:pt x="4001" y="10966"/>
                      <a:pt x="3941" y="11133"/>
                    </a:cubicBezTo>
                    <a:lnTo>
                      <a:pt x="3906" y="11264"/>
                    </a:lnTo>
                    <a:cubicBezTo>
                      <a:pt x="3787" y="11657"/>
                      <a:pt x="3608" y="12192"/>
                      <a:pt x="3489" y="12847"/>
                    </a:cubicBezTo>
                    <a:cubicBezTo>
                      <a:pt x="3465" y="12919"/>
                      <a:pt x="3453" y="13014"/>
                      <a:pt x="3441" y="13085"/>
                    </a:cubicBezTo>
                    <a:cubicBezTo>
                      <a:pt x="3167" y="14609"/>
                      <a:pt x="3156" y="16610"/>
                      <a:pt x="4156" y="18455"/>
                    </a:cubicBezTo>
                    <a:cubicBezTo>
                      <a:pt x="4775" y="19622"/>
                      <a:pt x="5823" y="20705"/>
                      <a:pt x="7454" y="21586"/>
                    </a:cubicBezTo>
                    <a:cubicBezTo>
                      <a:pt x="7668" y="21456"/>
                      <a:pt x="7859" y="21313"/>
                      <a:pt x="8049" y="21194"/>
                    </a:cubicBezTo>
                    <a:cubicBezTo>
                      <a:pt x="8442" y="20955"/>
                      <a:pt x="8930" y="20301"/>
                      <a:pt x="9454" y="19515"/>
                    </a:cubicBezTo>
                    <a:lnTo>
                      <a:pt x="14109" y="20455"/>
                    </a:lnTo>
                    <a:lnTo>
                      <a:pt x="20491" y="21015"/>
                    </a:lnTo>
                    <a:cubicBezTo>
                      <a:pt x="20491" y="21015"/>
                      <a:pt x="30552" y="17848"/>
                      <a:pt x="27575" y="14848"/>
                    </a:cubicBezTo>
                    <a:cubicBezTo>
                      <a:pt x="24599" y="11871"/>
                      <a:pt x="25813" y="3799"/>
                      <a:pt x="25813" y="3799"/>
                    </a:cubicBezTo>
                    <a:lnTo>
                      <a:pt x="25813" y="3799"/>
                    </a:lnTo>
                    <a:cubicBezTo>
                      <a:pt x="24852" y="3937"/>
                      <a:pt x="23788" y="3998"/>
                      <a:pt x="22655" y="3998"/>
                    </a:cubicBezTo>
                    <a:cubicBezTo>
                      <a:pt x="14992" y="3998"/>
                      <a:pt x="4139" y="1173"/>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3593;p64">
                <a:extLst>
                  <a:ext uri="{FF2B5EF4-FFF2-40B4-BE49-F238E27FC236}">
                    <a16:creationId xmlns:a16="http://schemas.microsoft.com/office/drawing/2014/main" id="{497A1F7A-5F87-4B16-AE5B-A617559A341A}"/>
                  </a:ext>
                </a:extLst>
              </p:cNvPr>
              <p:cNvSpPr/>
              <p:nvPr/>
            </p:nvSpPr>
            <p:spPr>
              <a:xfrm>
                <a:off x="2441950" y="2667725"/>
                <a:ext cx="606350" cy="1075450"/>
              </a:xfrm>
              <a:custGeom>
                <a:avLst/>
                <a:gdLst/>
                <a:ahLst/>
                <a:cxnLst/>
                <a:rect l="l" t="t" r="r" b="b"/>
                <a:pathLst>
                  <a:path w="24254" h="43018" extrusionOk="0">
                    <a:moveTo>
                      <a:pt x="4144" y="0"/>
                    </a:moveTo>
                    <a:lnTo>
                      <a:pt x="1" y="13180"/>
                    </a:lnTo>
                    <a:lnTo>
                      <a:pt x="799" y="15228"/>
                    </a:lnTo>
                    <a:lnTo>
                      <a:pt x="11800" y="43017"/>
                    </a:lnTo>
                    <a:lnTo>
                      <a:pt x="24254" y="41160"/>
                    </a:lnTo>
                    <a:cubicBezTo>
                      <a:pt x="24254" y="41160"/>
                      <a:pt x="23242" y="34897"/>
                      <a:pt x="21754" y="27742"/>
                    </a:cubicBezTo>
                    <a:cubicBezTo>
                      <a:pt x="20242" y="20396"/>
                      <a:pt x="18217" y="12109"/>
                      <a:pt x="16265" y="8680"/>
                    </a:cubicBezTo>
                    <a:cubicBezTo>
                      <a:pt x="12431" y="1929"/>
                      <a:pt x="4144" y="0"/>
                      <a:pt x="4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3594;p64">
                <a:extLst>
                  <a:ext uri="{FF2B5EF4-FFF2-40B4-BE49-F238E27FC236}">
                    <a16:creationId xmlns:a16="http://schemas.microsoft.com/office/drawing/2014/main" id="{3A008BAD-0A87-837B-654D-4D88049BD99E}"/>
                  </a:ext>
                </a:extLst>
              </p:cNvPr>
              <p:cNvSpPr/>
              <p:nvPr/>
            </p:nvSpPr>
            <p:spPr>
              <a:xfrm>
                <a:off x="2461900" y="3004675"/>
                <a:ext cx="586400" cy="738500"/>
              </a:xfrm>
              <a:custGeom>
                <a:avLst/>
                <a:gdLst/>
                <a:ahLst/>
                <a:cxnLst/>
                <a:rect l="l" t="t" r="r" b="b"/>
                <a:pathLst>
                  <a:path w="23456" h="29540" extrusionOk="0">
                    <a:moveTo>
                      <a:pt x="3680" y="0"/>
                    </a:moveTo>
                    <a:lnTo>
                      <a:pt x="1" y="1750"/>
                    </a:lnTo>
                    <a:lnTo>
                      <a:pt x="11002" y="29539"/>
                    </a:lnTo>
                    <a:lnTo>
                      <a:pt x="23456" y="27682"/>
                    </a:lnTo>
                    <a:cubicBezTo>
                      <a:pt x="23456" y="27682"/>
                      <a:pt x="22444" y="21419"/>
                      <a:pt x="20979" y="14276"/>
                    </a:cubicBezTo>
                    <a:cubicBezTo>
                      <a:pt x="20846" y="14257"/>
                      <a:pt x="20711" y="14248"/>
                      <a:pt x="20573" y="14248"/>
                    </a:cubicBezTo>
                    <a:cubicBezTo>
                      <a:pt x="19725" y="14248"/>
                      <a:pt x="18789" y="14606"/>
                      <a:pt x="17765" y="15466"/>
                    </a:cubicBezTo>
                    <a:cubicBezTo>
                      <a:pt x="16886" y="16202"/>
                      <a:pt x="16011" y="16525"/>
                      <a:pt x="15151" y="16525"/>
                    </a:cubicBezTo>
                    <a:cubicBezTo>
                      <a:pt x="9005" y="16525"/>
                      <a:pt x="3680" y="0"/>
                      <a:pt x="3680" y="0"/>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3595;p64">
                <a:extLst>
                  <a:ext uri="{FF2B5EF4-FFF2-40B4-BE49-F238E27FC236}">
                    <a16:creationId xmlns:a16="http://schemas.microsoft.com/office/drawing/2014/main" id="{51E423A5-4630-D590-AEBD-6F20F5935D53}"/>
                  </a:ext>
                </a:extLst>
              </p:cNvPr>
              <p:cNvSpPr/>
              <p:nvPr/>
            </p:nvSpPr>
            <p:spPr>
              <a:xfrm>
                <a:off x="2879525" y="2210825"/>
                <a:ext cx="710225" cy="570325"/>
              </a:xfrm>
              <a:custGeom>
                <a:avLst/>
                <a:gdLst/>
                <a:ahLst/>
                <a:cxnLst/>
                <a:rect l="l" t="t" r="r" b="b"/>
                <a:pathLst>
                  <a:path w="28409" h="22813" extrusionOk="0">
                    <a:moveTo>
                      <a:pt x="25063" y="22813"/>
                    </a:moveTo>
                    <a:lnTo>
                      <a:pt x="0" y="22813"/>
                    </a:lnTo>
                    <a:lnTo>
                      <a:pt x="3346" y="0"/>
                    </a:lnTo>
                    <a:lnTo>
                      <a:pt x="284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3596;p64">
                <a:extLst>
                  <a:ext uri="{FF2B5EF4-FFF2-40B4-BE49-F238E27FC236}">
                    <a16:creationId xmlns:a16="http://schemas.microsoft.com/office/drawing/2014/main" id="{A27B6ECB-0269-E0A6-B1D4-93DE6C43A3E9}"/>
                  </a:ext>
                </a:extLst>
              </p:cNvPr>
              <p:cNvSpPr/>
              <p:nvPr/>
            </p:nvSpPr>
            <p:spPr>
              <a:xfrm>
                <a:off x="2836350" y="2210825"/>
                <a:ext cx="710525" cy="570325"/>
              </a:xfrm>
              <a:custGeom>
                <a:avLst/>
                <a:gdLst/>
                <a:ahLst/>
                <a:cxnLst/>
                <a:rect l="l" t="t" r="r" b="b"/>
                <a:pathLst>
                  <a:path w="28421" h="22813" extrusionOk="0">
                    <a:moveTo>
                      <a:pt x="25063" y="22813"/>
                    </a:moveTo>
                    <a:lnTo>
                      <a:pt x="1" y="22813"/>
                    </a:lnTo>
                    <a:lnTo>
                      <a:pt x="3358" y="0"/>
                    </a:lnTo>
                    <a:lnTo>
                      <a:pt x="28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3597;p64">
                <a:extLst>
                  <a:ext uri="{FF2B5EF4-FFF2-40B4-BE49-F238E27FC236}">
                    <a16:creationId xmlns:a16="http://schemas.microsoft.com/office/drawing/2014/main" id="{BEDFDBE8-B039-A13D-301B-78DBAADDCB01}"/>
                  </a:ext>
                </a:extLst>
              </p:cNvPr>
              <p:cNvSpPr/>
              <p:nvPr/>
            </p:nvSpPr>
            <p:spPr>
              <a:xfrm>
                <a:off x="3052450" y="2407875"/>
                <a:ext cx="302750" cy="220875"/>
              </a:xfrm>
              <a:custGeom>
                <a:avLst/>
                <a:gdLst/>
                <a:ahLst/>
                <a:cxnLst/>
                <a:rect l="l" t="t" r="r" b="b"/>
                <a:pathLst>
                  <a:path w="12110" h="8835" extrusionOk="0">
                    <a:moveTo>
                      <a:pt x="6061" y="0"/>
                    </a:moveTo>
                    <a:cubicBezTo>
                      <a:pt x="2715" y="0"/>
                      <a:pt x="1" y="1977"/>
                      <a:pt x="1" y="4417"/>
                    </a:cubicBezTo>
                    <a:cubicBezTo>
                      <a:pt x="1" y="6858"/>
                      <a:pt x="2715" y="8835"/>
                      <a:pt x="6061" y="8835"/>
                    </a:cubicBezTo>
                    <a:cubicBezTo>
                      <a:pt x="9407" y="8835"/>
                      <a:pt x="12109" y="6858"/>
                      <a:pt x="12109" y="4417"/>
                    </a:cubicBezTo>
                    <a:cubicBezTo>
                      <a:pt x="12109" y="1977"/>
                      <a:pt x="9407" y="0"/>
                      <a:pt x="6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3598;p64">
                <a:extLst>
                  <a:ext uri="{FF2B5EF4-FFF2-40B4-BE49-F238E27FC236}">
                    <a16:creationId xmlns:a16="http://schemas.microsoft.com/office/drawing/2014/main" id="{6B4726B1-A551-3499-47ED-4CA8ED47CC34}"/>
                  </a:ext>
                </a:extLst>
              </p:cNvPr>
              <p:cNvSpPr/>
              <p:nvPr/>
            </p:nvSpPr>
            <p:spPr>
              <a:xfrm>
                <a:off x="2836350" y="2210825"/>
                <a:ext cx="710525" cy="570325"/>
              </a:xfrm>
              <a:custGeom>
                <a:avLst/>
                <a:gdLst/>
                <a:ahLst/>
                <a:cxnLst/>
                <a:rect l="l" t="t" r="r" b="b"/>
                <a:pathLst>
                  <a:path w="28421" h="22813" fill="none" extrusionOk="0">
                    <a:moveTo>
                      <a:pt x="1" y="22813"/>
                    </a:moveTo>
                    <a:lnTo>
                      <a:pt x="3358" y="0"/>
                    </a:lnTo>
                    <a:lnTo>
                      <a:pt x="28421" y="0"/>
                    </a:lnTo>
                  </a:path>
                </a:pathLst>
              </a:custGeom>
              <a:noFill/>
              <a:ln w="38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3599;p64">
                <a:extLst>
                  <a:ext uri="{FF2B5EF4-FFF2-40B4-BE49-F238E27FC236}">
                    <a16:creationId xmlns:a16="http://schemas.microsoft.com/office/drawing/2014/main" id="{789EF4A1-0789-798E-A49D-B12EF0DA36B0}"/>
                  </a:ext>
                </a:extLst>
              </p:cNvPr>
              <p:cNvSpPr/>
              <p:nvPr/>
            </p:nvSpPr>
            <p:spPr>
              <a:xfrm>
                <a:off x="2959575" y="2468600"/>
                <a:ext cx="367925" cy="641175"/>
              </a:xfrm>
              <a:custGeom>
                <a:avLst/>
                <a:gdLst/>
                <a:ahLst/>
                <a:cxnLst/>
                <a:rect l="l" t="t" r="r" b="b"/>
                <a:pathLst>
                  <a:path w="14717" h="25647" extrusionOk="0">
                    <a:moveTo>
                      <a:pt x="14669" y="11025"/>
                    </a:moveTo>
                    <a:cubicBezTo>
                      <a:pt x="14717" y="12180"/>
                      <a:pt x="13824" y="13585"/>
                      <a:pt x="12693" y="14883"/>
                    </a:cubicBezTo>
                    <a:cubicBezTo>
                      <a:pt x="10740" y="17109"/>
                      <a:pt x="8049" y="19074"/>
                      <a:pt x="8049" y="19074"/>
                    </a:cubicBezTo>
                    <a:lnTo>
                      <a:pt x="6406" y="25360"/>
                    </a:lnTo>
                    <a:cubicBezTo>
                      <a:pt x="4894" y="25646"/>
                      <a:pt x="2358" y="25003"/>
                      <a:pt x="977" y="24586"/>
                    </a:cubicBezTo>
                    <a:cubicBezTo>
                      <a:pt x="382" y="24408"/>
                      <a:pt x="1" y="24277"/>
                      <a:pt x="1" y="24277"/>
                    </a:cubicBezTo>
                    <a:cubicBezTo>
                      <a:pt x="1" y="24277"/>
                      <a:pt x="179" y="23896"/>
                      <a:pt x="477" y="23324"/>
                    </a:cubicBezTo>
                    <a:cubicBezTo>
                      <a:pt x="1203" y="21872"/>
                      <a:pt x="2596" y="19074"/>
                      <a:pt x="3704" y="17014"/>
                    </a:cubicBezTo>
                    <a:cubicBezTo>
                      <a:pt x="4192" y="16085"/>
                      <a:pt x="4620" y="15300"/>
                      <a:pt x="4906" y="14871"/>
                    </a:cubicBezTo>
                    <a:cubicBezTo>
                      <a:pt x="6037" y="13085"/>
                      <a:pt x="6799" y="12466"/>
                      <a:pt x="6799" y="12466"/>
                    </a:cubicBezTo>
                    <a:cubicBezTo>
                      <a:pt x="6799" y="12466"/>
                      <a:pt x="4001" y="7882"/>
                      <a:pt x="4966" y="7620"/>
                    </a:cubicBezTo>
                    <a:cubicBezTo>
                      <a:pt x="5894" y="7346"/>
                      <a:pt x="8430" y="10251"/>
                      <a:pt x="8633" y="10477"/>
                    </a:cubicBezTo>
                    <a:cubicBezTo>
                      <a:pt x="8478" y="10180"/>
                      <a:pt x="5894" y="4882"/>
                      <a:pt x="6609" y="4405"/>
                    </a:cubicBezTo>
                    <a:cubicBezTo>
                      <a:pt x="7347" y="3929"/>
                      <a:pt x="10193" y="8275"/>
                      <a:pt x="10276" y="8406"/>
                    </a:cubicBezTo>
                    <a:cubicBezTo>
                      <a:pt x="10205" y="8239"/>
                      <a:pt x="7538" y="2012"/>
                      <a:pt x="8752" y="1869"/>
                    </a:cubicBezTo>
                    <a:cubicBezTo>
                      <a:pt x="9978" y="1738"/>
                      <a:pt x="12086" y="6298"/>
                      <a:pt x="12086" y="6298"/>
                    </a:cubicBezTo>
                    <a:cubicBezTo>
                      <a:pt x="12086" y="6298"/>
                      <a:pt x="11609" y="262"/>
                      <a:pt x="12931" y="119"/>
                    </a:cubicBezTo>
                    <a:cubicBezTo>
                      <a:pt x="13955" y="0"/>
                      <a:pt x="14610" y="9525"/>
                      <a:pt x="14669" y="11025"/>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3600;p64">
                <a:extLst>
                  <a:ext uri="{FF2B5EF4-FFF2-40B4-BE49-F238E27FC236}">
                    <a16:creationId xmlns:a16="http://schemas.microsoft.com/office/drawing/2014/main" id="{669AC12C-B63D-B213-182D-FFC532C21241}"/>
                  </a:ext>
                </a:extLst>
              </p:cNvPr>
              <p:cNvSpPr/>
              <p:nvPr/>
            </p:nvSpPr>
            <p:spPr>
              <a:xfrm>
                <a:off x="636975" y="1891125"/>
                <a:ext cx="308400" cy="546525"/>
              </a:xfrm>
              <a:custGeom>
                <a:avLst/>
                <a:gdLst/>
                <a:ahLst/>
                <a:cxnLst/>
                <a:rect l="l" t="t" r="r" b="b"/>
                <a:pathLst>
                  <a:path w="12336" h="21861" extrusionOk="0">
                    <a:moveTo>
                      <a:pt x="11347" y="17491"/>
                    </a:moveTo>
                    <a:cubicBezTo>
                      <a:pt x="11121" y="18682"/>
                      <a:pt x="10930" y="19527"/>
                      <a:pt x="10930" y="19527"/>
                    </a:cubicBezTo>
                    <a:cubicBezTo>
                      <a:pt x="9204" y="21289"/>
                      <a:pt x="5680" y="21861"/>
                      <a:pt x="5680" y="21861"/>
                    </a:cubicBezTo>
                    <a:cubicBezTo>
                      <a:pt x="5680" y="21861"/>
                      <a:pt x="4763" y="20765"/>
                      <a:pt x="3703" y="19277"/>
                    </a:cubicBezTo>
                    <a:lnTo>
                      <a:pt x="3691" y="19253"/>
                    </a:lnTo>
                    <a:cubicBezTo>
                      <a:pt x="3679" y="19229"/>
                      <a:pt x="3644" y="19194"/>
                      <a:pt x="3632" y="19170"/>
                    </a:cubicBezTo>
                    <a:cubicBezTo>
                      <a:pt x="1977" y="16824"/>
                      <a:pt x="0" y="13610"/>
                      <a:pt x="560" y="12121"/>
                    </a:cubicBezTo>
                    <a:cubicBezTo>
                      <a:pt x="917" y="11193"/>
                      <a:pt x="1596" y="10443"/>
                      <a:pt x="2334" y="9883"/>
                    </a:cubicBezTo>
                    <a:cubicBezTo>
                      <a:pt x="3477" y="9002"/>
                      <a:pt x="4822" y="8538"/>
                      <a:pt x="5442" y="8347"/>
                    </a:cubicBezTo>
                    <a:cubicBezTo>
                      <a:pt x="5680" y="8276"/>
                      <a:pt x="5823" y="8240"/>
                      <a:pt x="5823" y="8240"/>
                    </a:cubicBezTo>
                    <a:cubicBezTo>
                      <a:pt x="5823" y="8240"/>
                      <a:pt x="4596" y="561"/>
                      <a:pt x="6132" y="275"/>
                    </a:cubicBezTo>
                    <a:cubicBezTo>
                      <a:pt x="7680" y="1"/>
                      <a:pt x="9513" y="12479"/>
                      <a:pt x="9513" y="12479"/>
                    </a:cubicBezTo>
                    <a:cubicBezTo>
                      <a:pt x="9513" y="12479"/>
                      <a:pt x="10073" y="7776"/>
                      <a:pt x="11430" y="9705"/>
                    </a:cubicBezTo>
                    <a:cubicBezTo>
                      <a:pt x="12335" y="11002"/>
                      <a:pt x="11788" y="15015"/>
                      <a:pt x="11347" y="17491"/>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3601;p64">
                <a:extLst>
                  <a:ext uri="{FF2B5EF4-FFF2-40B4-BE49-F238E27FC236}">
                    <a16:creationId xmlns:a16="http://schemas.microsoft.com/office/drawing/2014/main" id="{2F7B1CF2-DA54-628A-DAE1-EED86D080EAA}"/>
                  </a:ext>
                </a:extLst>
              </p:cNvPr>
              <p:cNvSpPr/>
              <p:nvPr/>
            </p:nvSpPr>
            <p:spPr>
              <a:xfrm>
                <a:off x="636975" y="2099800"/>
                <a:ext cx="283700" cy="337850"/>
              </a:xfrm>
              <a:custGeom>
                <a:avLst/>
                <a:gdLst/>
                <a:ahLst/>
                <a:cxnLst/>
                <a:rect l="l" t="t" r="r" b="b"/>
                <a:pathLst>
                  <a:path w="11348" h="13514" extrusionOk="0">
                    <a:moveTo>
                      <a:pt x="5442" y="0"/>
                    </a:moveTo>
                    <a:cubicBezTo>
                      <a:pt x="4822" y="191"/>
                      <a:pt x="3477" y="655"/>
                      <a:pt x="2334" y="1536"/>
                    </a:cubicBezTo>
                    <a:cubicBezTo>
                      <a:pt x="1596" y="2096"/>
                      <a:pt x="917" y="2846"/>
                      <a:pt x="560" y="3774"/>
                    </a:cubicBezTo>
                    <a:cubicBezTo>
                      <a:pt x="0" y="5263"/>
                      <a:pt x="1977" y="8477"/>
                      <a:pt x="3632" y="10823"/>
                    </a:cubicBezTo>
                    <a:cubicBezTo>
                      <a:pt x="3644" y="10847"/>
                      <a:pt x="3679" y="10882"/>
                      <a:pt x="3691" y="10906"/>
                    </a:cubicBezTo>
                    <a:lnTo>
                      <a:pt x="3703" y="10930"/>
                    </a:lnTo>
                    <a:cubicBezTo>
                      <a:pt x="4763" y="12418"/>
                      <a:pt x="5680" y="13514"/>
                      <a:pt x="5680" y="13514"/>
                    </a:cubicBezTo>
                    <a:cubicBezTo>
                      <a:pt x="5680" y="13514"/>
                      <a:pt x="9204" y="12942"/>
                      <a:pt x="10930" y="11180"/>
                    </a:cubicBezTo>
                    <a:cubicBezTo>
                      <a:pt x="10930" y="11180"/>
                      <a:pt x="11121" y="10335"/>
                      <a:pt x="11347" y="9144"/>
                    </a:cubicBezTo>
                    <a:lnTo>
                      <a:pt x="11347" y="9144"/>
                    </a:lnTo>
                    <a:cubicBezTo>
                      <a:pt x="10347" y="9347"/>
                      <a:pt x="9216" y="9561"/>
                      <a:pt x="8061" y="9811"/>
                    </a:cubicBezTo>
                    <a:cubicBezTo>
                      <a:pt x="8006" y="9821"/>
                      <a:pt x="7952" y="9826"/>
                      <a:pt x="7899" y="9826"/>
                    </a:cubicBezTo>
                    <a:cubicBezTo>
                      <a:pt x="7292" y="9826"/>
                      <a:pt x="6874" y="9165"/>
                      <a:pt x="7192" y="8585"/>
                    </a:cubicBezTo>
                    <a:cubicBezTo>
                      <a:pt x="7608" y="7823"/>
                      <a:pt x="7763" y="6930"/>
                      <a:pt x="7799" y="5906"/>
                    </a:cubicBezTo>
                    <a:cubicBezTo>
                      <a:pt x="7882" y="3048"/>
                      <a:pt x="5918" y="441"/>
                      <a:pt x="5918" y="441"/>
                    </a:cubicBezTo>
                    <a:lnTo>
                      <a:pt x="5442" y="0"/>
                    </a:ln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602;p64">
                <a:extLst>
                  <a:ext uri="{FF2B5EF4-FFF2-40B4-BE49-F238E27FC236}">
                    <a16:creationId xmlns:a16="http://schemas.microsoft.com/office/drawing/2014/main" id="{7172DE19-4EDF-C04E-4AC2-280AADC117C4}"/>
                  </a:ext>
                </a:extLst>
              </p:cNvPr>
              <p:cNvSpPr/>
              <p:nvPr/>
            </p:nvSpPr>
            <p:spPr>
              <a:xfrm>
                <a:off x="738475" y="2349525"/>
                <a:ext cx="1060275" cy="901925"/>
              </a:xfrm>
              <a:custGeom>
                <a:avLst/>
                <a:gdLst/>
                <a:ahLst/>
                <a:cxnLst/>
                <a:rect l="l" t="t" r="r" b="b"/>
                <a:pathLst>
                  <a:path w="42411" h="36077" extrusionOk="0">
                    <a:moveTo>
                      <a:pt x="7751" y="1"/>
                    </a:moveTo>
                    <a:lnTo>
                      <a:pt x="0" y="2144"/>
                    </a:lnTo>
                    <a:cubicBezTo>
                      <a:pt x="0" y="2144"/>
                      <a:pt x="1203" y="22587"/>
                      <a:pt x="5668" y="31707"/>
                    </a:cubicBezTo>
                    <a:cubicBezTo>
                      <a:pt x="6847" y="34088"/>
                      <a:pt x="8240" y="35719"/>
                      <a:pt x="9883" y="35969"/>
                    </a:cubicBezTo>
                    <a:cubicBezTo>
                      <a:pt x="9954" y="35969"/>
                      <a:pt x="10049" y="35981"/>
                      <a:pt x="10121" y="35993"/>
                    </a:cubicBezTo>
                    <a:cubicBezTo>
                      <a:pt x="10469" y="36050"/>
                      <a:pt x="10813" y="36077"/>
                      <a:pt x="11151" y="36077"/>
                    </a:cubicBezTo>
                    <a:cubicBezTo>
                      <a:pt x="11449" y="36077"/>
                      <a:pt x="11741" y="36056"/>
                      <a:pt x="12026" y="36017"/>
                    </a:cubicBezTo>
                    <a:cubicBezTo>
                      <a:pt x="15086" y="35838"/>
                      <a:pt x="36826" y="34493"/>
                      <a:pt x="42410" y="30897"/>
                    </a:cubicBezTo>
                    <a:cubicBezTo>
                      <a:pt x="42410" y="30897"/>
                      <a:pt x="41244" y="22372"/>
                      <a:pt x="40375" y="19455"/>
                    </a:cubicBezTo>
                    <a:cubicBezTo>
                      <a:pt x="39505" y="16550"/>
                      <a:pt x="38100" y="12645"/>
                      <a:pt x="38100" y="12645"/>
                    </a:cubicBezTo>
                    <a:lnTo>
                      <a:pt x="35898" y="13466"/>
                    </a:lnTo>
                    <a:lnTo>
                      <a:pt x="15252" y="21194"/>
                    </a:lnTo>
                    <a:cubicBezTo>
                      <a:pt x="11895" y="11609"/>
                      <a:pt x="7751" y="1"/>
                      <a:pt x="7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603;p64">
                <a:extLst>
                  <a:ext uri="{FF2B5EF4-FFF2-40B4-BE49-F238E27FC236}">
                    <a16:creationId xmlns:a16="http://schemas.microsoft.com/office/drawing/2014/main" id="{B3FC3833-0EF6-7975-F23A-93B1E91EBC0F}"/>
                  </a:ext>
                </a:extLst>
              </p:cNvPr>
              <p:cNvSpPr/>
              <p:nvPr/>
            </p:nvSpPr>
            <p:spPr>
              <a:xfrm>
                <a:off x="738175" y="2349225"/>
                <a:ext cx="952525" cy="529850"/>
              </a:xfrm>
              <a:custGeom>
                <a:avLst/>
                <a:gdLst/>
                <a:ahLst/>
                <a:cxnLst/>
                <a:rect l="l" t="t" r="r" b="b"/>
                <a:pathLst>
                  <a:path w="38101" h="21194" fill="none" extrusionOk="0">
                    <a:moveTo>
                      <a:pt x="1" y="2144"/>
                    </a:moveTo>
                    <a:lnTo>
                      <a:pt x="7751" y="1"/>
                    </a:lnTo>
                    <a:cubicBezTo>
                      <a:pt x="7751" y="1"/>
                      <a:pt x="11895" y="11609"/>
                      <a:pt x="15252" y="21194"/>
                    </a:cubicBezTo>
                    <a:lnTo>
                      <a:pt x="35898" y="13467"/>
                    </a:lnTo>
                    <a:lnTo>
                      <a:pt x="38101" y="12645"/>
                    </a:lnTo>
                  </a:path>
                </a:pathLst>
              </a:custGeom>
              <a:noFill/>
              <a:ln w="38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604;p64">
                <a:extLst>
                  <a:ext uri="{FF2B5EF4-FFF2-40B4-BE49-F238E27FC236}">
                    <a16:creationId xmlns:a16="http://schemas.microsoft.com/office/drawing/2014/main" id="{B8AE6660-D71D-8AD0-808F-8577DFE3FA33}"/>
                  </a:ext>
                </a:extLst>
              </p:cNvPr>
              <p:cNvSpPr/>
              <p:nvPr/>
            </p:nvSpPr>
            <p:spPr>
              <a:xfrm>
                <a:off x="632200" y="2082825"/>
                <a:ext cx="193500" cy="248875"/>
              </a:xfrm>
              <a:custGeom>
                <a:avLst/>
                <a:gdLst/>
                <a:ahLst/>
                <a:cxnLst/>
                <a:rect l="l" t="t" r="r" b="b"/>
                <a:pathLst>
                  <a:path w="7740" h="9955" extrusionOk="0">
                    <a:moveTo>
                      <a:pt x="5990" y="560"/>
                    </a:moveTo>
                    <a:cubicBezTo>
                      <a:pt x="5990" y="560"/>
                      <a:pt x="7740" y="4727"/>
                      <a:pt x="7395" y="6097"/>
                    </a:cubicBezTo>
                    <a:cubicBezTo>
                      <a:pt x="7073" y="7466"/>
                      <a:pt x="5025" y="3572"/>
                      <a:pt x="5025" y="3572"/>
                    </a:cubicBezTo>
                    <a:cubicBezTo>
                      <a:pt x="5025" y="3572"/>
                      <a:pt x="6764" y="6609"/>
                      <a:pt x="6192" y="7442"/>
                    </a:cubicBezTo>
                    <a:cubicBezTo>
                      <a:pt x="5621" y="8275"/>
                      <a:pt x="3335" y="4442"/>
                      <a:pt x="3335" y="4442"/>
                    </a:cubicBezTo>
                    <a:cubicBezTo>
                      <a:pt x="3335" y="4442"/>
                      <a:pt x="5263" y="7894"/>
                      <a:pt x="4287" y="8406"/>
                    </a:cubicBezTo>
                    <a:cubicBezTo>
                      <a:pt x="3358" y="8883"/>
                      <a:pt x="2096" y="5549"/>
                      <a:pt x="2096" y="5549"/>
                    </a:cubicBezTo>
                    <a:cubicBezTo>
                      <a:pt x="2096" y="5549"/>
                      <a:pt x="3049" y="8406"/>
                      <a:pt x="2573" y="9049"/>
                    </a:cubicBezTo>
                    <a:cubicBezTo>
                      <a:pt x="1906" y="9954"/>
                      <a:pt x="1" y="5299"/>
                      <a:pt x="251" y="3930"/>
                    </a:cubicBezTo>
                    <a:cubicBezTo>
                      <a:pt x="537" y="2572"/>
                      <a:pt x="2668" y="1"/>
                      <a:pt x="5990" y="560"/>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605;p64">
                <a:extLst>
                  <a:ext uri="{FF2B5EF4-FFF2-40B4-BE49-F238E27FC236}">
                    <a16:creationId xmlns:a16="http://schemas.microsoft.com/office/drawing/2014/main" id="{6AD7DA4B-2643-44DB-160C-3F3DFCC6720A}"/>
                  </a:ext>
                </a:extLst>
              </p:cNvPr>
              <p:cNvSpPr/>
              <p:nvPr/>
            </p:nvSpPr>
            <p:spPr>
              <a:xfrm>
                <a:off x="880150" y="2665625"/>
                <a:ext cx="918600" cy="585825"/>
              </a:xfrm>
              <a:custGeom>
                <a:avLst/>
                <a:gdLst/>
                <a:ahLst/>
                <a:cxnLst/>
                <a:rect l="l" t="t" r="r" b="b"/>
                <a:pathLst>
                  <a:path w="36744" h="23433" extrusionOk="0">
                    <a:moveTo>
                      <a:pt x="32457" y="1"/>
                    </a:moveTo>
                    <a:lnTo>
                      <a:pt x="30243" y="822"/>
                    </a:lnTo>
                    <a:cubicBezTo>
                      <a:pt x="29647" y="3978"/>
                      <a:pt x="27111" y="14848"/>
                      <a:pt x="19456" y="18539"/>
                    </a:cubicBezTo>
                    <a:cubicBezTo>
                      <a:pt x="16848" y="19777"/>
                      <a:pt x="13907" y="20289"/>
                      <a:pt x="11014" y="20372"/>
                    </a:cubicBezTo>
                    <a:cubicBezTo>
                      <a:pt x="10692" y="20382"/>
                      <a:pt x="10371" y="20387"/>
                      <a:pt x="10050" y="20387"/>
                    </a:cubicBezTo>
                    <a:cubicBezTo>
                      <a:pt x="8394" y="20387"/>
                      <a:pt x="6772" y="20262"/>
                      <a:pt x="5275" y="20063"/>
                    </a:cubicBezTo>
                    <a:cubicBezTo>
                      <a:pt x="3239" y="19801"/>
                      <a:pt x="1406" y="19420"/>
                      <a:pt x="1" y="19063"/>
                    </a:cubicBezTo>
                    <a:lnTo>
                      <a:pt x="1" y="19063"/>
                    </a:lnTo>
                    <a:cubicBezTo>
                      <a:pt x="1180" y="21444"/>
                      <a:pt x="2573" y="23075"/>
                      <a:pt x="4216" y="23325"/>
                    </a:cubicBezTo>
                    <a:cubicBezTo>
                      <a:pt x="4287" y="23325"/>
                      <a:pt x="4382" y="23337"/>
                      <a:pt x="4454" y="23349"/>
                    </a:cubicBezTo>
                    <a:cubicBezTo>
                      <a:pt x="4802" y="23406"/>
                      <a:pt x="5146" y="23433"/>
                      <a:pt x="5484" y="23433"/>
                    </a:cubicBezTo>
                    <a:cubicBezTo>
                      <a:pt x="5782" y="23433"/>
                      <a:pt x="6074" y="23412"/>
                      <a:pt x="6359" y="23373"/>
                    </a:cubicBezTo>
                    <a:cubicBezTo>
                      <a:pt x="9419" y="23194"/>
                      <a:pt x="31159" y="21849"/>
                      <a:pt x="36743" y="18253"/>
                    </a:cubicBezTo>
                    <a:cubicBezTo>
                      <a:pt x="36743" y="18253"/>
                      <a:pt x="35577" y="9728"/>
                      <a:pt x="34731" y="6811"/>
                    </a:cubicBezTo>
                    <a:cubicBezTo>
                      <a:pt x="33850" y="3906"/>
                      <a:pt x="32457" y="1"/>
                      <a:pt x="32457" y="1"/>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606;p64">
                <a:extLst>
                  <a:ext uri="{FF2B5EF4-FFF2-40B4-BE49-F238E27FC236}">
                    <a16:creationId xmlns:a16="http://schemas.microsoft.com/office/drawing/2014/main" id="{3777292B-B737-79BF-F83B-D88385BAE8E0}"/>
                  </a:ext>
                </a:extLst>
              </p:cNvPr>
              <p:cNvSpPr/>
              <p:nvPr/>
            </p:nvSpPr>
            <p:spPr>
              <a:xfrm>
                <a:off x="1617150" y="2613850"/>
                <a:ext cx="1035275" cy="1663625"/>
              </a:xfrm>
              <a:custGeom>
                <a:avLst/>
                <a:gdLst/>
                <a:ahLst/>
                <a:cxnLst/>
                <a:rect l="l" t="t" r="r" b="b"/>
                <a:pathLst>
                  <a:path w="41411" h="66545" extrusionOk="0">
                    <a:moveTo>
                      <a:pt x="20003" y="0"/>
                    </a:moveTo>
                    <a:cubicBezTo>
                      <a:pt x="6871" y="0"/>
                      <a:pt x="2775" y="2143"/>
                      <a:pt x="2775" y="2143"/>
                    </a:cubicBezTo>
                    <a:cubicBezTo>
                      <a:pt x="1501" y="19526"/>
                      <a:pt x="1" y="66544"/>
                      <a:pt x="1" y="66544"/>
                    </a:cubicBezTo>
                    <a:lnTo>
                      <a:pt x="41411" y="66544"/>
                    </a:lnTo>
                    <a:cubicBezTo>
                      <a:pt x="41411" y="51733"/>
                      <a:pt x="37124" y="2155"/>
                      <a:pt x="37124" y="2155"/>
                    </a:cubicBezTo>
                    <a:cubicBezTo>
                      <a:pt x="37124" y="2155"/>
                      <a:pt x="31909" y="12"/>
                      <a:pt x="20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607;p64">
                <a:extLst>
                  <a:ext uri="{FF2B5EF4-FFF2-40B4-BE49-F238E27FC236}">
                    <a16:creationId xmlns:a16="http://schemas.microsoft.com/office/drawing/2014/main" id="{C24E9031-ACA4-4601-E7C8-54DF65A372F2}"/>
                  </a:ext>
                </a:extLst>
              </p:cNvPr>
              <p:cNvSpPr/>
              <p:nvPr/>
            </p:nvSpPr>
            <p:spPr>
              <a:xfrm>
                <a:off x="1617150" y="2614150"/>
                <a:ext cx="500100" cy="1663325"/>
              </a:xfrm>
              <a:custGeom>
                <a:avLst/>
                <a:gdLst/>
                <a:ahLst/>
                <a:cxnLst/>
                <a:rect l="l" t="t" r="r" b="b"/>
                <a:pathLst>
                  <a:path w="20004" h="66533" fill="none" extrusionOk="0">
                    <a:moveTo>
                      <a:pt x="1" y="66532"/>
                    </a:moveTo>
                    <a:cubicBezTo>
                      <a:pt x="1" y="66532"/>
                      <a:pt x="1501" y="19526"/>
                      <a:pt x="2775" y="2143"/>
                    </a:cubicBezTo>
                    <a:cubicBezTo>
                      <a:pt x="2775" y="2143"/>
                      <a:pt x="6871" y="0"/>
                      <a:pt x="20003" y="0"/>
                    </a:cubicBezTo>
                  </a:path>
                </a:pathLst>
              </a:custGeom>
              <a:noFill/>
              <a:ln w="38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608;p64">
                <a:extLst>
                  <a:ext uri="{FF2B5EF4-FFF2-40B4-BE49-F238E27FC236}">
                    <a16:creationId xmlns:a16="http://schemas.microsoft.com/office/drawing/2014/main" id="{962300F3-05A9-C7A4-0E9E-0408306C723F}"/>
                  </a:ext>
                </a:extLst>
              </p:cNvPr>
              <p:cNvSpPr/>
              <p:nvPr/>
            </p:nvSpPr>
            <p:spPr>
              <a:xfrm>
                <a:off x="2970900" y="2840650"/>
                <a:ext cx="306000" cy="263750"/>
              </a:xfrm>
              <a:custGeom>
                <a:avLst/>
                <a:gdLst/>
                <a:ahLst/>
                <a:cxnLst/>
                <a:rect l="l" t="t" r="r" b="b"/>
                <a:pathLst>
                  <a:path w="12240" h="10550" extrusionOk="0">
                    <a:moveTo>
                      <a:pt x="12240" y="1"/>
                    </a:moveTo>
                    <a:lnTo>
                      <a:pt x="12240" y="1"/>
                    </a:lnTo>
                    <a:cubicBezTo>
                      <a:pt x="10740" y="1168"/>
                      <a:pt x="8311" y="2906"/>
                      <a:pt x="6537" y="3227"/>
                    </a:cubicBezTo>
                    <a:cubicBezTo>
                      <a:pt x="6290" y="3275"/>
                      <a:pt x="6056" y="3297"/>
                      <a:pt x="5833" y="3297"/>
                    </a:cubicBezTo>
                    <a:cubicBezTo>
                      <a:pt x="4664" y="3297"/>
                      <a:pt x="3809" y="2702"/>
                      <a:pt x="3239" y="2132"/>
                    </a:cubicBezTo>
                    <a:cubicBezTo>
                      <a:pt x="2132" y="4192"/>
                      <a:pt x="738" y="6990"/>
                      <a:pt x="0" y="8442"/>
                    </a:cubicBezTo>
                    <a:cubicBezTo>
                      <a:pt x="215" y="8942"/>
                      <a:pt x="405" y="9419"/>
                      <a:pt x="524" y="9704"/>
                    </a:cubicBezTo>
                    <a:cubicBezTo>
                      <a:pt x="1667" y="10049"/>
                      <a:pt x="3602" y="10549"/>
                      <a:pt x="5092" y="10549"/>
                    </a:cubicBezTo>
                    <a:cubicBezTo>
                      <a:pt x="5402" y="10549"/>
                      <a:pt x="5693" y="10528"/>
                      <a:pt x="5953" y="10478"/>
                    </a:cubicBezTo>
                    <a:lnTo>
                      <a:pt x="7596" y="4192"/>
                    </a:lnTo>
                    <a:cubicBezTo>
                      <a:pt x="7596" y="4192"/>
                      <a:pt x="10287" y="2227"/>
                      <a:pt x="12240" y="1"/>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609;p64">
                <a:extLst>
                  <a:ext uri="{FF2B5EF4-FFF2-40B4-BE49-F238E27FC236}">
                    <a16:creationId xmlns:a16="http://schemas.microsoft.com/office/drawing/2014/main" id="{43263DEA-DCFF-29A9-845D-7AF5F44739F4}"/>
                  </a:ext>
                </a:extLst>
              </p:cNvPr>
              <p:cNvSpPr/>
              <p:nvPr/>
            </p:nvSpPr>
            <p:spPr>
              <a:xfrm>
                <a:off x="2722350" y="2958525"/>
                <a:ext cx="452475" cy="901675"/>
              </a:xfrm>
              <a:custGeom>
                <a:avLst/>
                <a:gdLst/>
                <a:ahLst/>
                <a:cxnLst/>
                <a:rect l="l" t="t" r="r" b="b"/>
                <a:pathLst>
                  <a:path w="18099" h="36067" extrusionOk="0">
                    <a:moveTo>
                      <a:pt x="10347" y="1"/>
                    </a:moveTo>
                    <a:cubicBezTo>
                      <a:pt x="10347" y="1"/>
                      <a:pt x="6216" y="11609"/>
                      <a:pt x="2846" y="21194"/>
                    </a:cubicBezTo>
                    <a:cubicBezTo>
                      <a:pt x="2084" y="23361"/>
                      <a:pt x="1358" y="25420"/>
                      <a:pt x="739" y="27218"/>
                    </a:cubicBezTo>
                    <a:cubicBezTo>
                      <a:pt x="1" y="29302"/>
                      <a:pt x="358" y="31385"/>
                      <a:pt x="1417" y="33017"/>
                    </a:cubicBezTo>
                    <a:cubicBezTo>
                      <a:pt x="2429" y="34588"/>
                      <a:pt x="4096" y="35731"/>
                      <a:pt x="6061" y="36005"/>
                    </a:cubicBezTo>
                    <a:cubicBezTo>
                      <a:pt x="6354" y="36045"/>
                      <a:pt x="6656" y="36066"/>
                      <a:pt x="6964" y="36066"/>
                    </a:cubicBezTo>
                    <a:cubicBezTo>
                      <a:pt x="7292" y="36066"/>
                      <a:pt x="7627" y="36042"/>
                      <a:pt x="7966" y="35993"/>
                    </a:cubicBezTo>
                    <a:cubicBezTo>
                      <a:pt x="8037" y="35969"/>
                      <a:pt x="8133" y="35957"/>
                      <a:pt x="8204" y="35957"/>
                    </a:cubicBezTo>
                    <a:cubicBezTo>
                      <a:pt x="9859" y="35707"/>
                      <a:pt x="11240" y="34076"/>
                      <a:pt x="12419" y="31695"/>
                    </a:cubicBezTo>
                    <a:cubicBezTo>
                      <a:pt x="16884" y="22575"/>
                      <a:pt x="18098" y="2132"/>
                      <a:pt x="18098" y="2132"/>
                    </a:cubicBezTo>
                    <a:lnTo>
                      <a:pt x="10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610;p64">
                <a:extLst>
                  <a:ext uri="{FF2B5EF4-FFF2-40B4-BE49-F238E27FC236}">
                    <a16:creationId xmlns:a16="http://schemas.microsoft.com/office/drawing/2014/main" id="{3BA3A5C7-7864-F695-6E3F-36DFD14C8217}"/>
                  </a:ext>
                </a:extLst>
              </p:cNvPr>
              <p:cNvSpPr/>
              <p:nvPr/>
            </p:nvSpPr>
            <p:spPr>
              <a:xfrm>
                <a:off x="2793500" y="2958525"/>
                <a:ext cx="381325" cy="529850"/>
              </a:xfrm>
              <a:custGeom>
                <a:avLst/>
                <a:gdLst/>
                <a:ahLst/>
                <a:cxnLst/>
                <a:rect l="l" t="t" r="r" b="b"/>
                <a:pathLst>
                  <a:path w="15253" h="21194" extrusionOk="0">
                    <a:moveTo>
                      <a:pt x="7501" y="1"/>
                    </a:moveTo>
                    <a:cubicBezTo>
                      <a:pt x="7501" y="1"/>
                      <a:pt x="3370" y="11609"/>
                      <a:pt x="0" y="21194"/>
                    </a:cubicBezTo>
                    <a:lnTo>
                      <a:pt x="15252" y="2132"/>
                    </a:lnTo>
                    <a:lnTo>
                      <a:pt x="7501" y="1"/>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611;p64">
                <a:extLst>
                  <a:ext uri="{FF2B5EF4-FFF2-40B4-BE49-F238E27FC236}">
                    <a16:creationId xmlns:a16="http://schemas.microsoft.com/office/drawing/2014/main" id="{64CB2D03-989A-19DA-23B5-000B0F5EFB4F}"/>
                  </a:ext>
                </a:extLst>
              </p:cNvPr>
              <p:cNvSpPr/>
              <p:nvPr/>
            </p:nvSpPr>
            <p:spPr>
              <a:xfrm>
                <a:off x="2016025" y="2309950"/>
                <a:ext cx="224750" cy="612875"/>
              </a:xfrm>
              <a:custGeom>
                <a:avLst/>
                <a:gdLst/>
                <a:ahLst/>
                <a:cxnLst/>
                <a:rect l="l" t="t" r="r" b="b"/>
                <a:pathLst>
                  <a:path w="8990" h="24515" extrusionOk="0">
                    <a:moveTo>
                      <a:pt x="8989" y="0"/>
                    </a:moveTo>
                    <a:lnTo>
                      <a:pt x="8989" y="13871"/>
                    </a:lnTo>
                    <a:cubicBezTo>
                      <a:pt x="8989" y="16002"/>
                      <a:pt x="7501" y="17788"/>
                      <a:pt x="5501" y="18252"/>
                    </a:cubicBezTo>
                    <a:lnTo>
                      <a:pt x="4489" y="24515"/>
                    </a:lnTo>
                    <a:lnTo>
                      <a:pt x="3477" y="18252"/>
                    </a:lnTo>
                    <a:cubicBezTo>
                      <a:pt x="1488" y="17788"/>
                      <a:pt x="0" y="16014"/>
                      <a:pt x="0" y="13871"/>
                    </a:cubicBezTo>
                    <a:lnTo>
                      <a:pt x="0" y="0"/>
                    </a:ln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612;p64">
                <a:extLst>
                  <a:ext uri="{FF2B5EF4-FFF2-40B4-BE49-F238E27FC236}">
                    <a16:creationId xmlns:a16="http://schemas.microsoft.com/office/drawing/2014/main" id="{90B4395C-5533-38CC-512B-87A6840E2264}"/>
                  </a:ext>
                </a:extLst>
              </p:cNvPr>
              <p:cNvSpPr/>
              <p:nvPr/>
            </p:nvSpPr>
            <p:spPr>
              <a:xfrm>
                <a:off x="2016300" y="2309950"/>
                <a:ext cx="224475" cy="287250"/>
              </a:xfrm>
              <a:custGeom>
                <a:avLst/>
                <a:gdLst/>
                <a:ahLst/>
                <a:cxnLst/>
                <a:rect l="l" t="t" r="r" b="b"/>
                <a:pathLst>
                  <a:path w="8979" h="11490" extrusionOk="0">
                    <a:moveTo>
                      <a:pt x="1" y="0"/>
                    </a:moveTo>
                    <a:lnTo>
                      <a:pt x="1" y="11490"/>
                    </a:lnTo>
                    <a:cubicBezTo>
                      <a:pt x="4359" y="11490"/>
                      <a:pt x="7169" y="9668"/>
                      <a:pt x="8978" y="7227"/>
                    </a:cubicBezTo>
                    <a:lnTo>
                      <a:pt x="8978"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613;p64">
                <a:extLst>
                  <a:ext uri="{FF2B5EF4-FFF2-40B4-BE49-F238E27FC236}">
                    <a16:creationId xmlns:a16="http://schemas.microsoft.com/office/drawing/2014/main" id="{BF7BDB1E-74E7-8E02-C0B1-0448260BF6AB}"/>
                  </a:ext>
                </a:extLst>
              </p:cNvPr>
              <p:cNvSpPr/>
              <p:nvPr/>
            </p:nvSpPr>
            <p:spPr>
              <a:xfrm>
                <a:off x="1729675" y="1892325"/>
                <a:ext cx="583125" cy="652200"/>
              </a:xfrm>
              <a:custGeom>
                <a:avLst/>
                <a:gdLst/>
                <a:ahLst/>
                <a:cxnLst/>
                <a:rect l="l" t="t" r="r" b="b"/>
                <a:pathLst>
                  <a:path w="23325" h="26088" extrusionOk="0">
                    <a:moveTo>
                      <a:pt x="2405" y="6799"/>
                    </a:moveTo>
                    <a:cubicBezTo>
                      <a:pt x="2405" y="6799"/>
                      <a:pt x="0" y="24587"/>
                      <a:pt x="10240" y="25337"/>
                    </a:cubicBezTo>
                    <a:cubicBezTo>
                      <a:pt x="20479" y="26087"/>
                      <a:pt x="23027" y="17348"/>
                      <a:pt x="23325" y="12407"/>
                    </a:cubicBezTo>
                    <a:cubicBezTo>
                      <a:pt x="23325" y="12407"/>
                      <a:pt x="21229" y="12478"/>
                      <a:pt x="19812" y="10680"/>
                    </a:cubicBezTo>
                    <a:cubicBezTo>
                      <a:pt x="18395" y="8883"/>
                      <a:pt x="19074" y="3203"/>
                      <a:pt x="19074" y="3203"/>
                    </a:cubicBezTo>
                    <a:cubicBezTo>
                      <a:pt x="19074" y="3203"/>
                      <a:pt x="6215" y="1"/>
                      <a:pt x="2405" y="6799"/>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614;p64">
                <a:extLst>
                  <a:ext uri="{FF2B5EF4-FFF2-40B4-BE49-F238E27FC236}">
                    <a16:creationId xmlns:a16="http://schemas.microsoft.com/office/drawing/2014/main" id="{4C848635-1461-E228-D486-BA1DF2C1B045}"/>
                  </a:ext>
                </a:extLst>
              </p:cNvPr>
              <p:cNvSpPr/>
              <p:nvPr/>
            </p:nvSpPr>
            <p:spPr>
              <a:xfrm>
                <a:off x="1870750" y="2352500"/>
                <a:ext cx="187550" cy="65075"/>
              </a:xfrm>
              <a:custGeom>
                <a:avLst/>
                <a:gdLst/>
                <a:ahLst/>
                <a:cxnLst/>
                <a:rect l="l" t="t" r="r" b="b"/>
                <a:pathLst>
                  <a:path w="7502" h="2603" extrusionOk="0">
                    <a:moveTo>
                      <a:pt x="7502" y="1"/>
                    </a:moveTo>
                    <a:lnTo>
                      <a:pt x="1" y="203"/>
                    </a:lnTo>
                    <a:cubicBezTo>
                      <a:pt x="1" y="203"/>
                      <a:pt x="953" y="2322"/>
                      <a:pt x="3489" y="2584"/>
                    </a:cubicBezTo>
                    <a:cubicBezTo>
                      <a:pt x="3604" y="2597"/>
                      <a:pt x="3717" y="2603"/>
                      <a:pt x="3828" y="2603"/>
                    </a:cubicBezTo>
                    <a:cubicBezTo>
                      <a:pt x="6136" y="2603"/>
                      <a:pt x="7502" y="1"/>
                      <a:pt x="7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3615;p64">
                <a:extLst>
                  <a:ext uri="{FF2B5EF4-FFF2-40B4-BE49-F238E27FC236}">
                    <a16:creationId xmlns:a16="http://schemas.microsoft.com/office/drawing/2014/main" id="{31325AA5-5016-62E5-0A3C-7C930445F22D}"/>
                  </a:ext>
                </a:extLst>
              </p:cNvPr>
              <p:cNvSpPr/>
              <p:nvPr/>
            </p:nvSpPr>
            <p:spPr>
              <a:xfrm>
                <a:off x="2101750" y="2060500"/>
                <a:ext cx="247075" cy="189625"/>
              </a:xfrm>
              <a:custGeom>
                <a:avLst/>
                <a:gdLst/>
                <a:ahLst/>
                <a:cxnLst/>
                <a:rect l="l" t="t" r="r" b="b"/>
                <a:pathLst>
                  <a:path w="9883" h="7585" extrusionOk="0">
                    <a:moveTo>
                      <a:pt x="2191" y="1"/>
                    </a:moveTo>
                    <a:cubicBezTo>
                      <a:pt x="2191" y="1"/>
                      <a:pt x="6227" y="691"/>
                      <a:pt x="9882" y="3299"/>
                    </a:cubicBezTo>
                    <a:lnTo>
                      <a:pt x="9466" y="6144"/>
                    </a:lnTo>
                    <a:cubicBezTo>
                      <a:pt x="9466" y="6144"/>
                      <a:pt x="4870" y="6811"/>
                      <a:pt x="1512" y="7585"/>
                    </a:cubicBezTo>
                    <a:cubicBezTo>
                      <a:pt x="1476" y="7585"/>
                      <a:pt x="0" y="2394"/>
                      <a:pt x="2191" y="1"/>
                    </a:cubicBezTo>
                    <a:close/>
                  </a:path>
                </a:pathLst>
              </a:custGeom>
              <a:solidFill>
                <a:srgbClr val="2D1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3616;p64">
                <a:extLst>
                  <a:ext uri="{FF2B5EF4-FFF2-40B4-BE49-F238E27FC236}">
                    <a16:creationId xmlns:a16="http://schemas.microsoft.com/office/drawing/2014/main" id="{83F91711-5F1C-ECC6-0A27-307BDE47BECD}"/>
                  </a:ext>
                </a:extLst>
              </p:cNvPr>
              <p:cNvSpPr/>
              <p:nvPr/>
            </p:nvSpPr>
            <p:spPr>
              <a:xfrm>
                <a:off x="1781175" y="2017925"/>
                <a:ext cx="400350" cy="266725"/>
              </a:xfrm>
              <a:custGeom>
                <a:avLst/>
                <a:gdLst/>
                <a:ahLst/>
                <a:cxnLst/>
                <a:rect l="l" t="t" r="r" b="b"/>
                <a:pathLst>
                  <a:path w="16014" h="10669" extrusionOk="0">
                    <a:moveTo>
                      <a:pt x="13752" y="10669"/>
                    </a:moveTo>
                    <a:lnTo>
                      <a:pt x="2262" y="10669"/>
                    </a:lnTo>
                    <a:cubicBezTo>
                      <a:pt x="1012" y="10669"/>
                      <a:pt x="0" y="9657"/>
                      <a:pt x="0" y="8407"/>
                    </a:cubicBezTo>
                    <a:lnTo>
                      <a:pt x="0" y="2263"/>
                    </a:lnTo>
                    <a:cubicBezTo>
                      <a:pt x="0" y="1013"/>
                      <a:pt x="1012" y="1"/>
                      <a:pt x="2262" y="1"/>
                    </a:cubicBezTo>
                    <a:lnTo>
                      <a:pt x="13752" y="1"/>
                    </a:lnTo>
                    <a:cubicBezTo>
                      <a:pt x="15002" y="1"/>
                      <a:pt x="16014" y="1013"/>
                      <a:pt x="16014" y="2263"/>
                    </a:cubicBezTo>
                    <a:lnTo>
                      <a:pt x="16014" y="8431"/>
                    </a:lnTo>
                    <a:cubicBezTo>
                      <a:pt x="16002" y="9681"/>
                      <a:pt x="14990" y="10669"/>
                      <a:pt x="13752" y="106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3617;p64">
                <a:extLst>
                  <a:ext uri="{FF2B5EF4-FFF2-40B4-BE49-F238E27FC236}">
                    <a16:creationId xmlns:a16="http://schemas.microsoft.com/office/drawing/2014/main" id="{B2D5DE59-20AD-49EE-257B-B38F56EECAE5}"/>
                  </a:ext>
                </a:extLst>
              </p:cNvPr>
              <p:cNvSpPr/>
              <p:nvPr/>
            </p:nvSpPr>
            <p:spPr>
              <a:xfrm>
                <a:off x="1718350" y="2017925"/>
                <a:ext cx="400375" cy="266725"/>
              </a:xfrm>
              <a:custGeom>
                <a:avLst/>
                <a:gdLst/>
                <a:ahLst/>
                <a:cxnLst/>
                <a:rect l="l" t="t" r="r" b="b"/>
                <a:pathLst>
                  <a:path w="16015" h="10669" extrusionOk="0">
                    <a:moveTo>
                      <a:pt x="13753" y="10669"/>
                    </a:moveTo>
                    <a:lnTo>
                      <a:pt x="2263" y="10669"/>
                    </a:lnTo>
                    <a:cubicBezTo>
                      <a:pt x="1013" y="10669"/>
                      <a:pt x="1" y="9657"/>
                      <a:pt x="1" y="8407"/>
                    </a:cubicBezTo>
                    <a:lnTo>
                      <a:pt x="1" y="2263"/>
                    </a:lnTo>
                    <a:cubicBezTo>
                      <a:pt x="1" y="1013"/>
                      <a:pt x="1013" y="1"/>
                      <a:pt x="2263" y="1"/>
                    </a:cubicBezTo>
                    <a:lnTo>
                      <a:pt x="13753" y="1"/>
                    </a:lnTo>
                    <a:cubicBezTo>
                      <a:pt x="15003" y="1"/>
                      <a:pt x="16015" y="1013"/>
                      <a:pt x="16015" y="2263"/>
                    </a:cubicBezTo>
                    <a:lnTo>
                      <a:pt x="16015" y="8431"/>
                    </a:lnTo>
                    <a:cubicBezTo>
                      <a:pt x="16015" y="9681"/>
                      <a:pt x="15003" y="10669"/>
                      <a:pt x="13753" y="10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3618;p64">
                <a:extLst>
                  <a:ext uri="{FF2B5EF4-FFF2-40B4-BE49-F238E27FC236}">
                    <a16:creationId xmlns:a16="http://schemas.microsoft.com/office/drawing/2014/main" id="{BB83B4B9-3E95-6F5B-770A-B2EF3B717D9C}"/>
                  </a:ext>
                </a:extLst>
              </p:cNvPr>
              <p:cNvSpPr/>
              <p:nvPr/>
            </p:nvSpPr>
            <p:spPr>
              <a:xfrm>
                <a:off x="1727875" y="2027450"/>
                <a:ext cx="381025" cy="247975"/>
              </a:xfrm>
              <a:custGeom>
                <a:avLst/>
                <a:gdLst/>
                <a:ahLst/>
                <a:cxnLst/>
                <a:rect l="l" t="t" r="r" b="b"/>
                <a:pathLst>
                  <a:path w="15241" h="9919" extrusionOk="0">
                    <a:moveTo>
                      <a:pt x="1882" y="9919"/>
                    </a:moveTo>
                    <a:cubicBezTo>
                      <a:pt x="834" y="9919"/>
                      <a:pt x="1" y="9074"/>
                      <a:pt x="1" y="8050"/>
                    </a:cubicBezTo>
                    <a:lnTo>
                      <a:pt x="1" y="1882"/>
                    </a:lnTo>
                    <a:cubicBezTo>
                      <a:pt x="1" y="846"/>
                      <a:pt x="846" y="1"/>
                      <a:pt x="1882" y="1"/>
                    </a:cubicBezTo>
                    <a:lnTo>
                      <a:pt x="13372" y="1"/>
                    </a:lnTo>
                    <a:cubicBezTo>
                      <a:pt x="14407" y="1"/>
                      <a:pt x="15241" y="858"/>
                      <a:pt x="15241" y="1882"/>
                    </a:cubicBezTo>
                    <a:lnTo>
                      <a:pt x="15241" y="8050"/>
                    </a:lnTo>
                    <a:cubicBezTo>
                      <a:pt x="15241" y="9085"/>
                      <a:pt x="14395" y="9919"/>
                      <a:pt x="13372" y="99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3619;p64">
                <a:extLst>
                  <a:ext uri="{FF2B5EF4-FFF2-40B4-BE49-F238E27FC236}">
                    <a16:creationId xmlns:a16="http://schemas.microsoft.com/office/drawing/2014/main" id="{2561D7D6-DDDE-95B5-EF2E-F79094146D5B}"/>
                  </a:ext>
                </a:extLst>
              </p:cNvPr>
              <p:cNvSpPr/>
              <p:nvPr/>
            </p:nvSpPr>
            <p:spPr>
              <a:xfrm>
                <a:off x="2260100" y="2096350"/>
                <a:ext cx="177825" cy="212850"/>
              </a:xfrm>
              <a:custGeom>
                <a:avLst/>
                <a:gdLst/>
                <a:ahLst/>
                <a:cxnLst/>
                <a:rect l="l" t="t" r="r" b="b"/>
                <a:pathLst>
                  <a:path w="7113" h="8514" extrusionOk="0">
                    <a:moveTo>
                      <a:pt x="3868" y="0"/>
                    </a:moveTo>
                    <a:cubicBezTo>
                      <a:pt x="568" y="0"/>
                      <a:pt x="48" y="4424"/>
                      <a:pt x="48" y="4424"/>
                    </a:cubicBezTo>
                    <a:cubicBezTo>
                      <a:pt x="0" y="6699"/>
                      <a:pt x="810" y="8473"/>
                      <a:pt x="810" y="8473"/>
                    </a:cubicBezTo>
                    <a:cubicBezTo>
                      <a:pt x="1031" y="8500"/>
                      <a:pt x="1244" y="8513"/>
                      <a:pt x="1450" y="8513"/>
                    </a:cubicBezTo>
                    <a:cubicBezTo>
                      <a:pt x="6574" y="8513"/>
                      <a:pt x="7112" y="294"/>
                      <a:pt x="4251" y="19"/>
                    </a:cubicBezTo>
                    <a:cubicBezTo>
                      <a:pt x="4119" y="6"/>
                      <a:pt x="3991" y="0"/>
                      <a:pt x="3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3620;p64">
                <a:extLst>
                  <a:ext uri="{FF2B5EF4-FFF2-40B4-BE49-F238E27FC236}">
                    <a16:creationId xmlns:a16="http://schemas.microsoft.com/office/drawing/2014/main" id="{BDC966B4-76D6-3F9E-E467-8AB40DE01249}"/>
                  </a:ext>
                </a:extLst>
              </p:cNvPr>
              <p:cNvSpPr/>
              <p:nvPr/>
            </p:nvSpPr>
            <p:spPr>
              <a:xfrm>
                <a:off x="1969275" y="2239100"/>
                <a:ext cx="362275" cy="227125"/>
              </a:xfrm>
              <a:custGeom>
                <a:avLst/>
                <a:gdLst/>
                <a:ahLst/>
                <a:cxnLst/>
                <a:rect l="l" t="t" r="r" b="b"/>
                <a:pathLst>
                  <a:path w="14491" h="9085" extrusionOk="0">
                    <a:moveTo>
                      <a:pt x="453" y="9085"/>
                    </a:moveTo>
                    <a:lnTo>
                      <a:pt x="1" y="9085"/>
                    </a:lnTo>
                    <a:lnTo>
                      <a:pt x="25" y="8287"/>
                    </a:lnTo>
                    <a:lnTo>
                      <a:pt x="441" y="8287"/>
                    </a:lnTo>
                    <a:cubicBezTo>
                      <a:pt x="10050" y="8287"/>
                      <a:pt x="13717" y="84"/>
                      <a:pt x="13752" y="0"/>
                    </a:cubicBezTo>
                    <a:lnTo>
                      <a:pt x="14491" y="310"/>
                    </a:lnTo>
                    <a:cubicBezTo>
                      <a:pt x="14467" y="393"/>
                      <a:pt x="10621" y="9085"/>
                      <a:pt x="453" y="90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621;p64">
                <a:extLst>
                  <a:ext uri="{FF2B5EF4-FFF2-40B4-BE49-F238E27FC236}">
                    <a16:creationId xmlns:a16="http://schemas.microsoft.com/office/drawing/2014/main" id="{965EF9FE-4498-A31D-D8BF-B7037CCE2FFF}"/>
                  </a:ext>
                </a:extLst>
              </p:cNvPr>
              <p:cNvSpPr/>
              <p:nvPr/>
            </p:nvSpPr>
            <p:spPr>
              <a:xfrm>
                <a:off x="2208600" y="2053050"/>
                <a:ext cx="258675" cy="283400"/>
              </a:xfrm>
              <a:custGeom>
                <a:avLst/>
                <a:gdLst/>
                <a:ahLst/>
                <a:cxnLst/>
                <a:rect l="l" t="t" r="r" b="b"/>
                <a:pathLst>
                  <a:path w="10347" h="11336" extrusionOk="0">
                    <a:moveTo>
                      <a:pt x="9442" y="7097"/>
                    </a:moveTo>
                    <a:cubicBezTo>
                      <a:pt x="8525" y="9788"/>
                      <a:pt x="5894" y="11336"/>
                      <a:pt x="3525" y="10550"/>
                    </a:cubicBezTo>
                    <a:cubicBezTo>
                      <a:pt x="1179" y="9752"/>
                      <a:pt x="0" y="6930"/>
                      <a:pt x="893" y="4240"/>
                    </a:cubicBezTo>
                    <a:cubicBezTo>
                      <a:pt x="1798" y="1549"/>
                      <a:pt x="4430" y="1"/>
                      <a:pt x="6799" y="787"/>
                    </a:cubicBezTo>
                    <a:cubicBezTo>
                      <a:pt x="9168" y="1573"/>
                      <a:pt x="10347" y="4406"/>
                      <a:pt x="9442" y="70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3622;p64">
                <a:extLst>
                  <a:ext uri="{FF2B5EF4-FFF2-40B4-BE49-F238E27FC236}">
                    <a16:creationId xmlns:a16="http://schemas.microsoft.com/office/drawing/2014/main" id="{E9269311-FE43-EF87-62DD-CBD8EFB2874F}"/>
                  </a:ext>
                </a:extLst>
              </p:cNvPr>
              <p:cNvSpPr/>
              <p:nvPr/>
            </p:nvSpPr>
            <p:spPr>
              <a:xfrm>
                <a:off x="2271400" y="2108725"/>
                <a:ext cx="165825" cy="181900"/>
              </a:xfrm>
              <a:custGeom>
                <a:avLst/>
                <a:gdLst/>
                <a:ahLst/>
                <a:cxnLst/>
                <a:rect l="l" t="t" r="r" b="b"/>
                <a:pathLst>
                  <a:path w="6633" h="7276" extrusionOk="0">
                    <a:moveTo>
                      <a:pt x="6049" y="4560"/>
                    </a:moveTo>
                    <a:cubicBezTo>
                      <a:pt x="5466" y="6287"/>
                      <a:pt x="3775" y="7275"/>
                      <a:pt x="2263" y="6775"/>
                    </a:cubicBezTo>
                    <a:cubicBezTo>
                      <a:pt x="763" y="6263"/>
                      <a:pt x="1" y="4453"/>
                      <a:pt x="584" y="2727"/>
                    </a:cubicBezTo>
                    <a:cubicBezTo>
                      <a:pt x="1167" y="1001"/>
                      <a:pt x="2858" y="0"/>
                      <a:pt x="4370" y="512"/>
                    </a:cubicBezTo>
                    <a:cubicBezTo>
                      <a:pt x="5870" y="1012"/>
                      <a:pt x="6632" y="2834"/>
                      <a:pt x="6049" y="45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623;p64">
                <a:extLst>
                  <a:ext uri="{FF2B5EF4-FFF2-40B4-BE49-F238E27FC236}">
                    <a16:creationId xmlns:a16="http://schemas.microsoft.com/office/drawing/2014/main" id="{B1AE4BA5-BF95-B7BE-9D41-640C74BB4E1A}"/>
                  </a:ext>
                </a:extLst>
              </p:cNvPr>
              <p:cNvSpPr/>
              <p:nvPr/>
            </p:nvSpPr>
            <p:spPr>
              <a:xfrm>
                <a:off x="1921350" y="2424525"/>
                <a:ext cx="103025" cy="58975"/>
              </a:xfrm>
              <a:custGeom>
                <a:avLst/>
                <a:gdLst/>
                <a:ahLst/>
                <a:cxnLst/>
                <a:rect l="l" t="t" r="r" b="b"/>
                <a:pathLst>
                  <a:path w="4121" h="2359" extrusionOk="0">
                    <a:moveTo>
                      <a:pt x="2954" y="2358"/>
                    </a:moveTo>
                    <a:lnTo>
                      <a:pt x="1180" y="2358"/>
                    </a:lnTo>
                    <a:cubicBezTo>
                      <a:pt x="525" y="2358"/>
                      <a:pt x="1" y="1834"/>
                      <a:pt x="1" y="1180"/>
                    </a:cubicBezTo>
                    <a:lnTo>
                      <a:pt x="1" y="1180"/>
                    </a:lnTo>
                    <a:cubicBezTo>
                      <a:pt x="1" y="525"/>
                      <a:pt x="525" y="1"/>
                      <a:pt x="1180" y="1"/>
                    </a:cubicBezTo>
                    <a:lnTo>
                      <a:pt x="2954" y="1"/>
                    </a:lnTo>
                    <a:cubicBezTo>
                      <a:pt x="3608" y="1"/>
                      <a:pt x="4120" y="525"/>
                      <a:pt x="4120" y="1180"/>
                    </a:cubicBezTo>
                    <a:lnTo>
                      <a:pt x="4120" y="1180"/>
                    </a:lnTo>
                    <a:cubicBezTo>
                      <a:pt x="4120" y="1834"/>
                      <a:pt x="3608" y="2358"/>
                      <a:pt x="2954" y="2358"/>
                    </a:cubicBezTo>
                    <a:close/>
                  </a:path>
                </a:pathLst>
              </a:custGeom>
              <a:solidFill>
                <a:srgbClr val="AF9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624;p64">
                <a:extLst>
                  <a:ext uri="{FF2B5EF4-FFF2-40B4-BE49-F238E27FC236}">
                    <a16:creationId xmlns:a16="http://schemas.microsoft.com/office/drawing/2014/main" id="{BE6053D9-5D12-783F-F1AE-5620389C5171}"/>
                  </a:ext>
                </a:extLst>
              </p:cNvPr>
              <p:cNvSpPr/>
              <p:nvPr/>
            </p:nvSpPr>
            <p:spPr>
              <a:xfrm>
                <a:off x="1926125" y="2424525"/>
                <a:ext cx="98250" cy="58975"/>
              </a:xfrm>
              <a:custGeom>
                <a:avLst/>
                <a:gdLst/>
                <a:ahLst/>
                <a:cxnLst/>
                <a:rect l="l" t="t" r="r" b="b"/>
                <a:pathLst>
                  <a:path w="3930" h="2359" extrusionOk="0">
                    <a:moveTo>
                      <a:pt x="3929" y="1180"/>
                    </a:moveTo>
                    <a:cubicBezTo>
                      <a:pt x="3929" y="1513"/>
                      <a:pt x="3798" y="1811"/>
                      <a:pt x="3596" y="2013"/>
                    </a:cubicBezTo>
                    <a:cubicBezTo>
                      <a:pt x="3382" y="2227"/>
                      <a:pt x="3084" y="2358"/>
                      <a:pt x="2763" y="2358"/>
                    </a:cubicBezTo>
                    <a:lnTo>
                      <a:pt x="989" y="2358"/>
                    </a:lnTo>
                    <a:cubicBezTo>
                      <a:pt x="584" y="2358"/>
                      <a:pt x="227" y="2144"/>
                      <a:pt x="0" y="1834"/>
                    </a:cubicBezTo>
                    <a:cubicBezTo>
                      <a:pt x="60" y="1846"/>
                      <a:pt x="143" y="1846"/>
                      <a:pt x="203" y="1846"/>
                    </a:cubicBezTo>
                    <a:lnTo>
                      <a:pt x="1965" y="1846"/>
                    </a:lnTo>
                    <a:cubicBezTo>
                      <a:pt x="2298" y="1846"/>
                      <a:pt x="2596" y="1715"/>
                      <a:pt x="2798" y="1513"/>
                    </a:cubicBezTo>
                    <a:cubicBezTo>
                      <a:pt x="3013" y="1299"/>
                      <a:pt x="3144" y="1001"/>
                      <a:pt x="3144" y="680"/>
                    </a:cubicBezTo>
                    <a:cubicBezTo>
                      <a:pt x="3144" y="441"/>
                      <a:pt x="3072" y="203"/>
                      <a:pt x="2941" y="1"/>
                    </a:cubicBezTo>
                    <a:cubicBezTo>
                      <a:pt x="3501" y="108"/>
                      <a:pt x="3929" y="596"/>
                      <a:pt x="3929" y="1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625;p64">
                <a:extLst>
                  <a:ext uri="{FF2B5EF4-FFF2-40B4-BE49-F238E27FC236}">
                    <a16:creationId xmlns:a16="http://schemas.microsoft.com/office/drawing/2014/main" id="{146CEBEE-02E8-68F9-362E-ABECA190ABA4}"/>
                  </a:ext>
                </a:extLst>
              </p:cNvPr>
              <p:cNvSpPr/>
              <p:nvPr/>
            </p:nvSpPr>
            <p:spPr>
              <a:xfrm>
                <a:off x="2266350" y="2720100"/>
                <a:ext cx="58650" cy="256025"/>
              </a:xfrm>
              <a:custGeom>
                <a:avLst/>
                <a:gdLst/>
                <a:ahLst/>
                <a:cxnLst/>
                <a:rect l="l" t="t" r="r" b="b"/>
                <a:pathLst>
                  <a:path w="2346" h="10241" extrusionOk="0">
                    <a:moveTo>
                      <a:pt x="1739" y="10240"/>
                    </a:moveTo>
                    <a:lnTo>
                      <a:pt x="1500" y="10204"/>
                    </a:lnTo>
                    <a:cubicBezTo>
                      <a:pt x="2096" y="5847"/>
                      <a:pt x="12" y="132"/>
                      <a:pt x="0" y="72"/>
                    </a:cubicBezTo>
                    <a:lnTo>
                      <a:pt x="215" y="1"/>
                    </a:lnTo>
                    <a:cubicBezTo>
                      <a:pt x="250" y="60"/>
                      <a:pt x="2346" y="5823"/>
                      <a:pt x="1739" y="102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626;p64">
                <a:extLst>
                  <a:ext uri="{FF2B5EF4-FFF2-40B4-BE49-F238E27FC236}">
                    <a16:creationId xmlns:a16="http://schemas.microsoft.com/office/drawing/2014/main" id="{C8C41CB6-7851-4BB0-6C32-F0B198AC84AE}"/>
                  </a:ext>
                </a:extLst>
              </p:cNvPr>
              <p:cNvSpPr/>
              <p:nvPr/>
            </p:nvSpPr>
            <p:spPr>
              <a:xfrm>
                <a:off x="2271400" y="2940375"/>
                <a:ext cx="72950" cy="72950"/>
              </a:xfrm>
              <a:custGeom>
                <a:avLst/>
                <a:gdLst/>
                <a:ahLst/>
                <a:cxnLst/>
                <a:rect l="l" t="t" r="r" b="b"/>
                <a:pathLst>
                  <a:path w="2918" h="2918" extrusionOk="0">
                    <a:moveTo>
                      <a:pt x="2918" y="1453"/>
                    </a:moveTo>
                    <a:cubicBezTo>
                      <a:pt x="2918" y="2263"/>
                      <a:pt x="2263" y="2917"/>
                      <a:pt x="1465" y="2917"/>
                    </a:cubicBezTo>
                    <a:cubicBezTo>
                      <a:pt x="655" y="2917"/>
                      <a:pt x="1" y="2263"/>
                      <a:pt x="1" y="1453"/>
                    </a:cubicBezTo>
                    <a:cubicBezTo>
                      <a:pt x="1" y="655"/>
                      <a:pt x="655" y="0"/>
                      <a:pt x="1465" y="0"/>
                    </a:cubicBezTo>
                    <a:cubicBezTo>
                      <a:pt x="2263" y="0"/>
                      <a:pt x="2918" y="655"/>
                      <a:pt x="2918"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627;p64">
                <a:extLst>
                  <a:ext uri="{FF2B5EF4-FFF2-40B4-BE49-F238E27FC236}">
                    <a16:creationId xmlns:a16="http://schemas.microsoft.com/office/drawing/2014/main" id="{F892687B-1627-8A60-8D82-30D01F3A5333}"/>
                  </a:ext>
                </a:extLst>
              </p:cNvPr>
              <p:cNvSpPr/>
              <p:nvPr/>
            </p:nvSpPr>
            <p:spPr>
              <a:xfrm>
                <a:off x="2274075" y="2942450"/>
                <a:ext cx="70275" cy="70875"/>
              </a:xfrm>
              <a:custGeom>
                <a:avLst/>
                <a:gdLst/>
                <a:ahLst/>
                <a:cxnLst/>
                <a:rect l="l" t="t" r="r" b="b"/>
                <a:pathLst>
                  <a:path w="2811" h="2835" extrusionOk="0">
                    <a:moveTo>
                      <a:pt x="2811" y="1370"/>
                    </a:moveTo>
                    <a:cubicBezTo>
                      <a:pt x="2811" y="2180"/>
                      <a:pt x="2156" y="2834"/>
                      <a:pt x="1358" y="2834"/>
                    </a:cubicBezTo>
                    <a:cubicBezTo>
                      <a:pt x="751" y="2834"/>
                      <a:pt x="215" y="2442"/>
                      <a:pt x="1" y="1906"/>
                    </a:cubicBezTo>
                    <a:cubicBezTo>
                      <a:pt x="251" y="2180"/>
                      <a:pt x="596" y="2334"/>
                      <a:pt x="989" y="2334"/>
                    </a:cubicBezTo>
                    <a:cubicBezTo>
                      <a:pt x="1727" y="2334"/>
                      <a:pt x="2322" y="1727"/>
                      <a:pt x="2322" y="1001"/>
                    </a:cubicBezTo>
                    <a:cubicBezTo>
                      <a:pt x="2322" y="608"/>
                      <a:pt x="2156" y="251"/>
                      <a:pt x="1894" y="1"/>
                    </a:cubicBezTo>
                    <a:cubicBezTo>
                      <a:pt x="2430" y="227"/>
                      <a:pt x="2811" y="763"/>
                      <a:pt x="2811" y="13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628;p64">
                <a:extLst>
                  <a:ext uri="{FF2B5EF4-FFF2-40B4-BE49-F238E27FC236}">
                    <a16:creationId xmlns:a16="http://schemas.microsoft.com/office/drawing/2014/main" id="{7F9B713C-9ED2-18C7-7701-D060C9A9D33B}"/>
                  </a:ext>
                </a:extLst>
              </p:cNvPr>
              <p:cNvSpPr/>
              <p:nvPr/>
            </p:nvSpPr>
            <p:spPr>
              <a:xfrm>
                <a:off x="1925525" y="2719800"/>
                <a:ext cx="58375" cy="256325"/>
              </a:xfrm>
              <a:custGeom>
                <a:avLst/>
                <a:gdLst/>
                <a:ahLst/>
                <a:cxnLst/>
                <a:rect l="l" t="t" r="r" b="b"/>
                <a:pathLst>
                  <a:path w="2335" h="10253" extrusionOk="0">
                    <a:moveTo>
                      <a:pt x="596" y="10252"/>
                    </a:moveTo>
                    <a:cubicBezTo>
                      <a:pt x="1" y="5823"/>
                      <a:pt x="2096" y="48"/>
                      <a:pt x="2108" y="1"/>
                    </a:cubicBezTo>
                    <a:lnTo>
                      <a:pt x="2334" y="72"/>
                    </a:lnTo>
                    <a:cubicBezTo>
                      <a:pt x="2322" y="132"/>
                      <a:pt x="239" y="5847"/>
                      <a:pt x="834" y="102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629;p64">
                <a:extLst>
                  <a:ext uri="{FF2B5EF4-FFF2-40B4-BE49-F238E27FC236}">
                    <a16:creationId xmlns:a16="http://schemas.microsoft.com/office/drawing/2014/main" id="{B6F74EF4-FBFC-3931-9094-0E2068E6B4FF}"/>
                  </a:ext>
                </a:extLst>
              </p:cNvPr>
              <p:cNvSpPr/>
              <p:nvPr/>
            </p:nvSpPr>
            <p:spPr>
              <a:xfrm>
                <a:off x="1906175" y="2940375"/>
                <a:ext cx="72950" cy="72950"/>
              </a:xfrm>
              <a:custGeom>
                <a:avLst/>
                <a:gdLst/>
                <a:ahLst/>
                <a:cxnLst/>
                <a:rect l="l" t="t" r="r" b="b"/>
                <a:pathLst>
                  <a:path w="2918" h="2918" extrusionOk="0">
                    <a:moveTo>
                      <a:pt x="1" y="1453"/>
                    </a:moveTo>
                    <a:cubicBezTo>
                      <a:pt x="1" y="2263"/>
                      <a:pt x="655" y="2917"/>
                      <a:pt x="1453" y="2917"/>
                    </a:cubicBezTo>
                    <a:cubicBezTo>
                      <a:pt x="2263" y="2917"/>
                      <a:pt x="2918" y="2263"/>
                      <a:pt x="2918" y="1453"/>
                    </a:cubicBezTo>
                    <a:cubicBezTo>
                      <a:pt x="2918" y="655"/>
                      <a:pt x="2263" y="0"/>
                      <a:pt x="1453" y="0"/>
                    </a:cubicBezTo>
                    <a:cubicBezTo>
                      <a:pt x="655" y="0"/>
                      <a:pt x="1" y="655"/>
                      <a:pt x="1"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630;p64">
                <a:extLst>
                  <a:ext uri="{FF2B5EF4-FFF2-40B4-BE49-F238E27FC236}">
                    <a16:creationId xmlns:a16="http://schemas.microsoft.com/office/drawing/2014/main" id="{5A8C2160-E3BE-1E5D-F666-28D61219D300}"/>
                  </a:ext>
                </a:extLst>
              </p:cNvPr>
              <p:cNvSpPr/>
              <p:nvPr/>
            </p:nvSpPr>
            <p:spPr>
              <a:xfrm>
                <a:off x="1906175" y="2942450"/>
                <a:ext cx="70275" cy="70875"/>
              </a:xfrm>
              <a:custGeom>
                <a:avLst/>
                <a:gdLst/>
                <a:ahLst/>
                <a:cxnLst/>
                <a:rect l="l" t="t" r="r" b="b"/>
                <a:pathLst>
                  <a:path w="2811" h="2835" extrusionOk="0">
                    <a:moveTo>
                      <a:pt x="1" y="1370"/>
                    </a:moveTo>
                    <a:cubicBezTo>
                      <a:pt x="1" y="2180"/>
                      <a:pt x="655" y="2834"/>
                      <a:pt x="1453" y="2834"/>
                    </a:cubicBezTo>
                    <a:cubicBezTo>
                      <a:pt x="2072" y="2834"/>
                      <a:pt x="2608" y="2442"/>
                      <a:pt x="2811" y="1906"/>
                    </a:cubicBezTo>
                    <a:cubicBezTo>
                      <a:pt x="2560" y="2180"/>
                      <a:pt x="2215" y="2334"/>
                      <a:pt x="1834" y="2334"/>
                    </a:cubicBezTo>
                    <a:cubicBezTo>
                      <a:pt x="1084" y="2334"/>
                      <a:pt x="489" y="1727"/>
                      <a:pt x="489" y="1001"/>
                    </a:cubicBezTo>
                    <a:cubicBezTo>
                      <a:pt x="489" y="608"/>
                      <a:pt x="655" y="251"/>
                      <a:pt x="917" y="1"/>
                    </a:cubicBezTo>
                    <a:cubicBezTo>
                      <a:pt x="370" y="227"/>
                      <a:pt x="1" y="763"/>
                      <a:pt x="1" y="13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631;p64">
                <a:extLst>
                  <a:ext uri="{FF2B5EF4-FFF2-40B4-BE49-F238E27FC236}">
                    <a16:creationId xmlns:a16="http://schemas.microsoft.com/office/drawing/2014/main" id="{EAFBA569-CDC5-6589-8312-9BB56C95BDB1}"/>
                  </a:ext>
                </a:extLst>
              </p:cNvPr>
              <p:cNvSpPr/>
              <p:nvPr/>
            </p:nvSpPr>
            <p:spPr>
              <a:xfrm>
                <a:off x="269675" y="1368750"/>
                <a:ext cx="1059075" cy="1058775"/>
              </a:xfrm>
              <a:custGeom>
                <a:avLst/>
                <a:gdLst/>
                <a:ahLst/>
                <a:cxnLst/>
                <a:rect l="l" t="t" r="r" b="b"/>
                <a:pathLst>
                  <a:path w="42363" h="42351" extrusionOk="0">
                    <a:moveTo>
                      <a:pt x="42363" y="21182"/>
                    </a:moveTo>
                    <a:cubicBezTo>
                      <a:pt x="42363" y="32874"/>
                      <a:pt x="32873" y="42351"/>
                      <a:pt x="21181" y="42351"/>
                    </a:cubicBezTo>
                    <a:cubicBezTo>
                      <a:pt x="9489" y="42351"/>
                      <a:pt x="0" y="32874"/>
                      <a:pt x="0" y="21182"/>
                    </a:cubicBezTo>
                    <a:cubicBezTo>
                      <a:pt x="0" y="9478"/>
                      <a:pt x="9489" y="1"/>
                      <a:pt x="21181" y="1"/>
                    </a:cubicBezTo>
                    <a:cubicBezTo>
                      <a:pt x="32873" y="1"/>
                      <a:pt x="42363" y="9478"/>
                      <a:pt x="42363" y="21182"/>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632;p64">
                <a:extLst>
                  <a:ext uri="{FF2B5EF4-FFF2-40B4-BE49-F238E27FC236}">
                    <a16:creationId xmlns:a16="http://schemas.microsoft.com/office/drawing/2014/main" id="{7F567F65-77E7-3669-3E33-AF7BAB55C03A}"/>
                  </a:ext>
                </a:extLst>
              </p:cNvPr>
              <p:cNvSpPr/>
              <p:nvPr/>
            </p:nvSpPr>
            <p:spPr>
              <a:xfrm>
                <a:off x="666450" y="1777500"/>
                <a:ext cx="264925" cy="241275"/>
              </a:xfrm>
              <a:custGeom>
                <a:avLst/>
                <a:gdLst/>
                <a:ahLst/>
                <a:cxnLst/>
                <a:rect l="l" t="t" r="r" b="b"/>
                <a:pathLst>
                  <a:path w="10597" h="9651" extrusionOk="0">
                    <a:moveTo>
                      <a:pt x="5292" y="1"/>
                    </a:moveTo>
                    <a:cubicBezTo>
                      <a:pt x="3110" y="1"/>
                      <a:pt x="1128" y="1499"/>
                      <a:pt x="607" y="3724"/>
                    </a:cubicBezTo>
                    <a:cubicBezTo>
                      <a:pt x="0" y="6320"/>
                      <a:pt x="1607" y="8916"/>
                      <a:pt x="4203" y="9523"/>
                    </a:cubicBezTo>
                    <a:cubicBezTo>
                      <a:pt x="4572" y="9609"/>
                      <a:pt x="4941" y="9650"/>
                      <a:pt x="5304" y="9650"/>
                    </a:cubicBezTo>
                    <a:cubicBezTo>
                      <a:pt x="7496" y="9650"/>
                      <a:pt x="9480" y="8144"/>
                      <a:pt x="10001" y="5927"/>
                    </a:cubicBezTo>
                    <a:cubicBezTo>
                      <a:pt x="10597" y="3332"/>
                      <a:pt x="8989" y="736"/>
                      <a:pt x="6394" y="129"/>
                    </a:cubicBezTo>
                    <a:cubicBezTo>
                      <a:pt x="6025" y="42"/>
                      <a:pt x="5656" y="1"/>
                      <a:pt x="5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3633;p64">
                <a:extLst>
                  <a:ext uri="{FF2B5EF4-FFF2-40B4-BE49-F238E27FC236}">
                    <a16:creationId xmlns:a16="http://schemas.microsoft.com/office/drawing/2014/main" id="{41F5B693-7FFA-B870-D0D1-E2FCAE1D9599}"/>
                  </a:ext>
                </a:extLst>
              </p:cNvPr>
              <p:cNvSpPr/>
              <p:nvPr/>
            </p:nvSpPr>
            <p:spPr>
              <a:xfrm>
                <a:off x="522075" y="1620875"/>
                <a:ext cx="553975" cy="554550"/>
              </a:xfrm>
              <a:custGeom>
                <a:avLst/>
                <a:gdLst/>
                <a:ahLst/>
                <a:cxnLst/>
                <a:rect l="l" t="t" r="r" b="b"/>
                <a:pathLst>
                  <a:path w="22159" h="22182" extrusionOk="0">
                    <a:moveTo>
                      <a:pt x="11073" y="1988"/>
                    </a:moveTo>
                    <a:cubicBezTo>
                      <a:pt x="14812" y="1988"/>
                      <a:pt x="18003" y="4227"/>
                      <a:pt x="19420" y="7441"/>
                    </a:cubicBezTo>
                    <a:cubicBezTo>
                      <a:pt x="19908" y="8561"/>
                      <a:pt x="20182" y="9799"/>
                      <a:pt x="20182" y="11097"/>
                    </a:cubicBezTo>
                    <a:cubicBezTo>
                      <a:pt x="20182" y="12383"/>
                      <a:pt x="19908" y="13621"/>
                      <a:pt x="19420" y="14740"/>
                    </a:cubicBezTo>
                    <a:cubicBezTo>
                      <a:pt x="18027" y="17955"/>
                      <a:pt x="14812" y="20205"/>
                      <a:pt x="11073" y="20205"/>
                    </a:cubicBezTo>
                    <a:cubicBezTo>
                      <a:pt x="7335" y="20205"/>
                      <a:pt x="4132" y="17955"/>
                      <a:pt x="2727" y="14740"/>
                    </a:cubicBezTo>
                    <a:cubicBezTo>
                      <a:pt x="2227" y="13621"/>
                      <a:pt x="1965" y="12383"/>
                      <a:pt x="1965" y="11097"/>
                    </a:cubicBezTo>
                    <a:cubicBezTo>
                      <a:pt x="1965" y="9799"/>
                      <a:pt x="2227" y="8561"/>
                      <a:pt x="2727" y="7441"/>
                    </a:cubicBezTo>
                    <a:cubicBezTo>
                      <a:pt x="4132" y="4227"/>
                      <a:pt x="7335" y="1988"/>
                      <a:pt x="11073" y="1988"/>
                    </a:cubicBezTo>
                    <a:close/>
                    <a:moveTo>
                      <a:pt x="11073" y="0"/>
                    </a:moveTo>
                    <a:cubicBezTo>
                      <a:pt x="6228" y="0"/>
                      <a:pt x="2108" y="3120"/>
                      <a:pt x="608" y="7441"/>
                    </a:cubicBezTo>
                    <a:cubicBezTo>
                      <a:pt x="203" y="8596"/>
                      <a:pt x="1" y="9811"/>
                      <a:pt x="1" y="11097"/>
                    </a:cubicBezTo>
                    <a:cubicBezTo>
                      <a:pt x="1" y="12371"/>
                      <a:pt x="203" y="13597"/>
                      <a:pt x="608" y="14740"/>
                    </a:cubicBezTo>
                    <a:cubicBezTo>
                      <a:pt x="2108" y="19074"/>
                      <a:pt x="6228" y="22181"/>
                      <a:pt x="11073" y="22181"/>
                    </a:cubicBezTo>
                    <a:cubicBezTo>
                      <a:pt x="15919" y="22181"/>
                      <a:pt x="20051" y="19074"/>
                      <a:pt x="21551" y="14740"/>
                    </a:cubicBezTo>
                    <a:cubicBezTo>
                      <a:pt x="21956" y="13597"/>
                      <a:pt x="22158" y="12371"/>
                      <a:pt x="22158" y="11097"/>
                    </a:cubicBezTo>
                    <a:cubicBezTo>
                      <a:pt x="22158" y="9823"/>
                      <a:pt x="21956" y="8596"/>
                      <a:pt x="21551" y="7441"/>
                    </a:cubicBezTo>
                    <a:cubicBezTo>
                      <a:pt x="20051" y="3120"/>
                      <a:pt x="15919" y="0"/>
                      <a:pt x="1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634;p64">
                <a:extLst>
                  <a:ext uri="{FF2B5EF4-FFF2-40B4-BE49-F238E27FC236}">
                    <a16:creationId xmlns:a16="http://schemas.microsoft.com/office/drawing/2014/main" id="{1D8ED362-688C-6445-4FB0-2A06629D1AF3}"/>
                  </a:ext>
                </a:extLst>
              </p:cNvPr>
              <p:cNvSpPr/>
              <p:nvPr/>
            </p:nvSpPr>
            <p:spPr>
              <a:xfrm>
                <a:off x="625375" y="1724750"/>
                <a:ext cx="346775" cy="346800"/>
              </a:xfrm>
              <a:custGeom>
                <a:avLst/>
                <a:gdLst/>
                <a:ahLst/>
                <a:cxnLst/>
                <a:rect l="l" t="t" r="r" b="b"/>
                <a:pathLst>
                  <a:path w="13871" h="13872" extrusionOk="0">
                    <a:moveTo>
                      <a:pt x="6953" y="1262"/>
                    </a:moveTo>
                    <a:cubicBezTo>
                      <a:pt x="8715" y="1262"/>
                      <a:pt x="10275" y="2060"/>
                      <a:pt x="11311" y="3310"/>
                    </a:cubicBezTo>
                    <a:cubicBezTo>
                      <a:pt x="12144" y="4287"/>
                      <a:pt x="12644" y="5561"/>
                      <a:pt x="12644" y="6954"/>
                    </a:cubicBezTo>
                    <a:cubicBezTo>
                      <a:pt x="12644" y="8335"/>
                      <a:pt x="12144" y="9609"/>
                      <a:pt x="11311" y="10597"/>
                    </a:cubicBezTo>
                    <a:cubicBezTo>
                      <a:pt x="10275" y="11835"/>
                      <a:pt x="8715" y="12633"/>
                      <a:pt x="6953" y="12633"/>
                    </a:cubicBezTo>
                    <a:cubicBezTo>
                      <a:pt x="5203" y="12633"/>
                      <a:pt x="3620" y="11847"/>
                      <a:pt x="2584" y="10597"/>
                    </a:cubicBezTo>
                    <a:cubicBezTo>
                      <a:pt x="1750" y="9609"/>
                      <a:pt x="1250" y="8335"/>
                      <a:pt x="1250" y="6954"/>
                    </a:cubicBezTo>
                    <a:cubicBezTo>
                      <a:pt x="1250" y="5561"/>
                      <a:pt x="1750" y="4287"/>
                      <a:pt x="2584" y="3310"/>
                    </a:cubicBezTo>
                    <a:cubicBezTo>
                      <a:pt x="3620" y="2060"/>
                      <a:pt x="5203" y="1262"/>
                      <a:pt x="6953" y="1262"/>
                    </a:cubicBezTo>
                    <a:close/>
                    <a:moveTo>
                      <a:pt x="6941" y="0"/>
                    </a:moveTo>
                    <a:cubicBezTo>
                      <a:pt x="4453" y="0"/>
                      <a:pt x="2262" y="1310"/>
                      <a:pt x="1048" y="3286"/>
                    </a:cubicBezTo>
                    <a:cubicBezTo>
                      <a:pt x="393" y="4346"/>
                      <a:pt x="0" y="5596"/>
                      <a:pt x="0" y="6942"/>
                    </a:cubicBezTo>
                    <a:cubicBezTo>
                      <a:pt x="0" y="8275"/>
                      <a:pt x="381" y="9525"/>
                      <a:pt x="1048" y="10585"/>
                    </a:cubicBezTo>
                    <a:cubicBezTo>
                      <a:pt x="2262" y="12550"/>
                      <a:pt x="4441" y="13871"/>
                      <a:pt x="6941" y="13871"/>
                    </a:cubicBezTo>
                    <a:cubicBezTo>
                      <a:pt x="9430" y="13871"/>
                      <a:pt x="11609" y="12561"/>
                      <a:pt x="12835" y="10585"/>
                    </a:cubicBezTo>
                    <a:cubicBezTo>
                      <a:pt x="13490" y="9525"/>
                      <a:pt x="13871" y="8275"/>
                      <a:pt x="13871" y="6942"/>
                    </a:cubicBezTo>
                    <a:cubicBezTo>
                      <a:pt x="13871" y="5608"/>
                      <a:pt x="13502" y="4346"/>
                      <a:pt x="12835" y="3286"/>
                    </a:cubicBezTo>
                    <a:cubicBezTo>
                      <a:pt x="11609" y="1322"/>
                      <a:pt x="9430" y="0"/>
                      <a:pt x="6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635;p64">
                <a:extLst>
                  <a:ext uri="{FF2B5EF4-FFF2-40B4-BE49-F238E27FC236}">
                    <a16:creationId xmlns:a16="http://schemas.microsoft.com/office/drawing/2014/main" id="{67B971F3-24AC-2402-7097-0EC779985C18}"/>
                  </a:ext>
                </a:extLst>
              </p:cNvPr>
              <p:cNvSpPr/>
              <p:nvPr/>
            </p:nvSpPr>
            <p:spPr>
              <a:xfrm>
                <a:off x="736400" y="1836075"/>
                <a:ext cx="125025" cy="124725"/>
              </a:xfrm>
              <a:custGeom>
                <a:avLst/>
                <a:gdLst/>
                <a:ahLst/>
                <a:cxnLst/>
                <a:rect l="l" t="t" r="r" b="b"/>
                <a:pathLst>
                  <a:path w="5001" h="4989" extrusionOk="0">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3636;p64">
                <a:extLst>
                  <a:ext uri="{FF2B5EF4-FFF2-40B4-BE49-F238E27FC236}">
                    <a16:creationId xmlns:a16="http://schemas.microsoft.com/office/drawing/2014/main" id="{0EB544BF-E1AD-9375-8383-B53B1BCF16B9}"/>
                  </a:ext>
                </a:extLst>
              </p:cNvPr>
              <p:cNvSpPr/>
              <p:nvPr/>
            </p:nvSpPr>
            <p:spPr>
              <a:xfrm>
                <a:off x="522075" y="1806900"/>
                <a:ext cx="68475" cy="182475"/>
              </a:xfrm>
              <a:custGeom>
                <a:avLst/>
                <a:gdLst/>
                <a:ahLst/>
                <a:cxnLst/>
                <a:rect l="l" t="t" r="r" b="b"/>
                <a:pathLst>
                  <a:path w="2739" h="7299" extrusionOk="0">
                    <a:moveTo>
                      <a:pt x="608" y="0"/>
                    </a:moveTo>
                    <a:cubicBezTo>
                      <a:pt x="203" y="1155"/>
                      <a:pt x="1" y="2370"/>
                      <a:pt x="1" y="3656"/>
                    </a:cubicBezTo>
                    <a:cubicBezTo>
                      <a:pt x="1" y="4930"/>
                      <a:pt x="203" y="6156"/>
                      <a:pt x="608" y="7299"/>
                    </a:cubicBezTo>
                    <a:lnTo>
                      <a:pt x="2739" y="7299"/>
                    </a:lnTo>
                    <a:cubicBezTo>
                      <a:pt x="2251" y="6180"/>
                      <a:pt x="1977" y="4942"/>
                      <a:pt x="1977" y="3656"/>
                    </a:cubicBezTo>
                    <a:cubicBezTo>
                      <a:pt x="1977" y="2358"/>
                      <a:pt x="2251" y="112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3637;p64">
                <a:extLst>
                  <a:ext uri="{FF2B5EF4-FFF2-40B4-BE49-F238E27FC236}">
                    <a16:creationId xmlns:a16="http://schemas.microsoft.com/office/drawing/2014/main" id="{37C7600B-443A-7B6B-CEE8-78004924A4DE}"/>
                  </a:ext>
                </a:extLst>
              </p:cNvPr>
              <p:cNvSpPr/>
              <p:nvPr/>
            </p:nvSpPr>
            <p:spPr>
              <a:xfrm>
                <a:off x="625950" y="1806900"/>
                <a:ext cx="64025" cy="182475"/>
              </a:xfrm>
              <a:custGeom>
                <a:avLst/>
                <a:gdLst/>
                <a:ahLst/>
                <a:cxnLst/>
                <a:rect l="l" t="t" r="r" b="b"/>
                <a:pathLst>
                  <a:path w="2561" h="7299" extrusionOk="0">
                    <a:moveTo>
                      <a:pt x="1037" y="0"/>
                    </a:moveTo>
                    <a:cubicBezTo>
                      <a:pt x="370" y="1060"/>
                      <a:pt x="1" y="2310"/>
                      <a:pt x="1" y="3656"/>
                    </a:cubicBezTo>
                    <a:cubicBezTo>
                      <a:pt x="1" y="4989"/>
                      <a:pt x="382" y="6239"/>
                      <a:pt x="1037" y="7299"/>
                    </a:cubicBezTo>
                    <a:lnTo>
                      <a:pt x="2561" y="7299"/>
                    </a:lnTo>
                    <a:cubicBezTo>
                      <a:pt x="1727" y="6311"/>
                      <a:pt x="1227" y="5037"/>
                      <a:pt x="1227" y="3656"/>
                    </a:cubicBezTo>
                    <a:cubicBezTo>
                      <a:pt x="1227" y="2263"/>
                      <a:pt x="1739" y="1001"/>
                      <a:pt x="25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3638;p64">
                <a:extLst>
                  <a:ext uri="{FF2B5EF4-FFF2-40B4-BE49-F238E27FC236}">
                    <a16:creationId xmlns:a16="http://schemas.microsoft.com/office/drawing/2014/main" id="{73AFD427-041E-B3C4-E55C-AB6E6B6B7691}"/>
                  </a:ext>
                </a:extLst>
              </p:cNvPr>
              <p:cNvSpPr/>
              <p:nvPr/>
            </p:nvSpPr>
            <p:spPr>
              <a:xfrm>
                <a:off x="736400" y="1836075"/>
                <a:ext cx="125025" cy="124725"/>
              </a:xfrm>
              <a:custGeom>
                <a:avLst/>
                <a:gdLst/>
                <a:ahLst/>
                <a:cxnLst/>
                <a:rect l="l" t="t" r="r" b="b"/>
                <a:pathLst>
                  <a:path w="5001" h="4989" extrusionOk="0">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3639;p64">
                <a:extLst>
                  <a:ext uri="{FF2B5EF4-FFF2-40B4-BE49-F238E27FC236}">
                    <a16:creationId xmlns:a16="http://schemas.microsoft.com/office/drawing/2014/main" id="{D63349F5-F927-FD4D-1866-FFF1A849438F}"/>
                  </a:ext>
                </a:extLst>
              </p:cNvPr>
              <p:cNvSpPr/>
              <p:nvPr/>
            </p:nvSpPr>
            <p:spPr>
              <a:xfrm>
                <a:off x="908125" y="1806900"/>
                <a:ext cx="64025" cy="182475"/>
              </a:xfrm>
              <a:custGeom>
                <a:avLst/>
                <a:gdLst/>
                <a:ahLst/>
                <a:cxnLst/>
                <a:rect l="l" t="t" r="r" b="b"/>
                <a:pathLst>
                  <a:path w="2561" h="7299" extrusionOk="0">
                    <a:moveTo>
                      <a:pt x="1" y="0"/>
                    </a:moveTo>
                    <a:cubicBezTo>
                      <a:pt x="834" y="989"/>
                      <a:pt x="1334" y="2263"/>
                      <a:pt x="1334" y="3656"/>
                    </a:cubicBezTo>
                    <a:cubicBezTo>
                      <a:pt x="1334" y="5037"/>
                      <a:pt x="834" y="6311"/>
                      <a:pt x="1" y="7299"/>
                    </a:cubicBezTo>
                    <a:lnTo>
                      <a:pt x="1525" y="7299"/>
                    </a:lnTo>
                    <a:cubicBezTo>
                      <a:pt x="2192" y="6239"/>
                      <a:pt x="2561" y="4989"/>
                      <a:pt x="2561" y="3656"/>
                    </a:cubicBezTo>
                    <a:cubicBezTo>
                      <a:pt x="2561" y="2322"/>
                      <a:pt x="2192" y="1060"/>
                      <a:pt x="15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3640;p64">
                <a:extLst>
                  <a:ext uri="{FF2B5EF4-FFF2-40B4-BE49-F238E27FC236}">
                    <a16:creationId xmlns:a16="http://schemas.microsoft.com/office/drawing/2014/main" id="{9A04D238-8FAA-E1BE-C0D3-1B03C0739F5F}"/>
                  </a:ext>
                </a:extLst>
              </p:cNvPr>
              <p:cNvSpPr/>
              <p:nvPr/>
            </p:nvSpPr>
            <p:spPr>
              <a:xfrm>
                <a:off x="1007550" y="1806900"/>
                <a:ext cx="68500" cy="182475"/>
              </a:xfrm>
              <a:custGeom>
                <a:avLst/>
                <a:gdLst/>
                <a:ahLst/>
                <a:cxnLst/>
                <a:rect l="l" t="t" r="r" b="b"/>
                <a:pathLst>
                  <a:path w="2740" h="7299" extrusionOk="0">
                    <a:moveTo>
                      <a:pt x="1" y="0"/>
                    </a:moveTo>
                    <a:cubicBezTo>
                      <a:pt x="489" y="1120"/>
                      <a:pt x="763" y="2358"/>
                      <a:pt x="763" y="3656"/>
                    </a:cubicBezTo>
                    <a:cubicBezTo>
                      <a:pt x="763" y="4942"/>
                      <a:pt x="489" y="6180"/>
                      <a:pt x="1" y="7299"/>
                    </a:cubicBezTo>
                    <a:lnTo>
                      <a:pt x="2132" y="7299"/>
                    </a:lnTo>
                    <a:cubicBezTo>
                      <a:pt x="2537" y="6156"/>
                      <a:pt x="2739" y="4930"/>
                      <a:pt x="2739" y="3656"/>
                    </a:cubicBezTo>
                    <a:cubicBezTo>
                      <a:pt x="2739" y="2382"/>
                      <a:pt x="2537" y="1155"/>
                      <a:pt x="2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3641;p64">
              <a:extLst>
                <a:ext uri="{FF2B5EF4-FFF2-40B4-BE49-F238E27FC236}">
                  <a16:creationId xmlns:a16="http://schemas.microsoft.com/office/drawing/2014/main" id="{6EEA669C-F6D8-36B2-E67F-190CC66635A6}"/>
                </a:ext>
              </a:extLst>
            </p:cNvPr>
            <p:cNvGrpSpPr/>
            <p:nvPr/>
          </p:nvGrpSpPr>
          <p:grpSpPr>
            <a:xfrm>
              <a:off x="5555257" y="3680175"/>
              <a:ext cx="886345" cy="229905"/>
              <a:chOff x="3713250" y="3429425"/>
              <a:chExt cx="659925" cy="171175"/>
            </a:xfrm>
          </p:grpSpPr>
          <p:sp>
            <p:nvSpPr>
              <p:cNvPr id="1793" name="Google Shape;3642;p64">
                <a:extLst>
                  <a:ext uri="{FF2B5EF4-FFF2-40B4-BE49-F238E27FC236}">
                    <a16:creationId xmlns:a16="http://schemas.microsoft.com/office/drawing/2014/main" id="{7B3D92C1-BE85-239D-DD7E-72100DEAD613}"/>
                  </a:ext>
                </a:extLst>
              </p:cNvPr>
              <p:cNvSpPr/>
              <p:nvPr/>
            </p:nvSpPr>
            <p:spPr>
              <a:xfrm>
                <a:off x="4122825" y="3429425"/>
                <a:ext cx="250350" cy="19375"/>
              </a:xfrm>
              <a:custGeom>
                <a:avLst/>
                <a:gdLst/>
                <a:ahLst/>
                <a:cxnLst/>
                <a:rect l="l" t="t" r="r" b="b"/>
                <a:pathLst>
                  <a:path w="10014" h="775" extrusionOk="0">
                    <a:moveTo>
                      <a:pt x="0" y="0"/>
                    </a:moveTo>
                    <a:lnTo>
                      <a:pt x="0" y="774"/>
                    </a:lnTo>
                    <a:lnTo>
                      <a:pt x="10014" y="774"/>
                    </a:lnTo>
                    <a:lnTo>
                      <a:pt x="100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3643;p64">
                <a:extLst>
                  <a:ext uri="{FF2B5EF4-FFF2-40B4-BE49-F238E27FC236}">
                    <a16:creationId xmlns:a16="http://schemas.microsoft.com/office/drawing/2014/main" id="{272B0B60-CCB3-3B7D-E070-AE9D42A4B9E4}"/>
                  </a:ext>
                </a:extLst>
              </p:cNvPr>
              <p:cNvSpPr/>
              <p:nvPr/>
            </p:nvSpPr>
            <p:spPr>
              <a:xfrm>
                <a:off x="4122825" y="3480025"/>
                <a:ext cx="180100" cy="19375"/>
              </a:xfrm>
              <a:custGeom>
                <a:avLst/>
                <a:gdLst/>
                <a:ahLst/>
                <a:cxnLst/>
                <a:rect l="l" t="t" r="r" b="b"/>
                <a:pathLst>
                  <a:path w="7204" h="775" extrusionOk="0">
                    <a:moveTo>
                      <a:pt x="0" y="0"/>
                    </a:moveTo>
                    <a:lnTo>
                      <a:pt x="0" y="774"/>
                    </a:lnTo>
                    <a:lnTo>
                      <a:pt x="7204" y="774"/>
                    </a:lnTo>
                    <a:lnTo>
                      <a:pt x="7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3644;p64">
                <a:extLst>
                  <a:ext uri="{FF2B5EF4-FFF2-40B4-BE49-F238E27FC236}">
                    <a16:creationId xmlns:a16="http://schemas.microsoft.com/office/drawing/2014/main" id="{67CEB85D-7178-B3BE-12B3-997CF4E6E1A1}"/>
                  </a:ext>
                </a:extLst>
              </p:cNvPr>
              <p:cNvSpPr/>
              <p:nvPr/>
            </p:nvSpPr>
            <p:spPr>
              <a:xfrm>
                <a:off x="4331475" y="3480025"/>
                <a:ext cx="41700" cy="19375"/>
              </a:xfrm>
              <a:custGeom>
                <a:avLst/>
                <a:gdLst/>
                <a:ahLst/>
                <a:cxnLst/>
                <a:rect l="l" t="t" r="r" b="b"/>
                <a:pathLst>
                  <a:path w="1668" h="775" extrusionOk="0">
                    <a:moveTo>
                      <a:pt x="1" y="0"/>
                    </a:moveTo>
                    <a:lnTo>
                      <a:pt x="1" y="774"/>
                    </a:lnTo>
                    <a:lnTo>
                      <a:pt x="1668" y="774"/>
                    </a:lnTo>
                    <a:lnTo>
                      <a:pt x="16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3645;p64">
                <a:extLst>
                  <a:ext uri="{FF2B5EF4-FFF2-40B4-BE49-F238E27FC236}">
                    <a16:creationId xmlns:a16="http://schemas.microsoft.com/office/drawing/2014/main" id="{E36612C2-26B2-FF10-ECBC-0F4D4658FE21}"/>
                  </a:ext>
                </a:extLst>
              </p:cNvPr>
              <p:cNvSpPr/>
              <p:nvPr/>
            </p:nvSpPr>
            <p:spPr>
              <a:xfrm>
                <a:off x="3713250" y="3429425"/>
                <a:ext cx="250350" cy="19375"/>
              </a:xfrm>
              <a:custGeom>
                <a:avLst/>
                <a:gdLst/>
                <a:ahLst/>
                <a:cxnLst/>
                <a:rect l="l" t="t" r="r" b="b"/>
                <a:pathLst>
                  <a:path w="10014" h="775" extrusionOk="0">
                    <a:moveTo>
                      <a:pt x="0" y="0"/>
                    </a:moveTo>
                    <a:lnTo>
                      <a:pt x="0" y="774"/>
                    </a:lnTo>
                    <a:lnTo>
                      <a:pt x="10014" y="774"/>
                    </a:lnTo>
                    <a:lnTo>
                      <a:pt x="100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3646;p64">
                <a:extLst>
                  <a:ext uri="{FF2B5EF4-FFF2-40B4-BE49-F238E27FC236}">
                    <a16:creationId xmlns:a16="http://schemas.microsoft.com/office/drawing/2014/main" id="{982D1BF8-C84E-6986-05EF-79285D3E3576}"/>
                  </a:ext>
                </a:extLst>
              </p:cNvPr>
              <p:cNvSpPr/>
              <p:nvPr/>
            </p:nvSpPr>
            <p:spPr>
              <a:xfrm>
                <a:off x="3713250" y="3480025"/>
                <a:ext cx="131000" cy="19375"/>
              </a:xfrm>
              <a:custGeom>
                <a:avLst/>
                <a:gdLst/>
                <a:ahLst/>
                <a:cxnLst/>
                <a:rect l="l" t="t" r="r" b="b"/>
                <a:pathLst>
                  <a:path w="5240" h="775" extrusionOk="0">
                    <a:moveTo>
                      <a:pt x="0" y="0"/>
                    </a:moveTo>
                    <a:lnTo>
                      <a:pt x="0" y="774"/>
                    </a:lnTo>
                    <a:lnTo>
                      <a:pt x="5239" y="774"/>
                    </a:lnTo>
                    <a:lnTo>
                      <a:pt x="5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3647;p64">
                <a:extLst>
                  <a:ext uri="{FF2B5EF4-FFF2-40B4-BE49-F238E27FC236}">
                    <a16:creationId xmlns:a16="http://schemas.microsoft.com/office/drawing/2014/main" id="{11C4562D-B6AD-C481-5434-6801C15C49B1}"/>
                  </a:ext>
                </a:extLst>
              </p:cNvPr>
              <p:cNvSpPr/>
              <p:nvPr/>
            </p:nvSpPr>
            <p:spPr>
              <a:xfrm>
                <a:off x="3713250" y="3530625"/>
                <a:ext cx="285775" cy="19375"/>
              </a:xfrm>
              <a:custGeom>
                <a:avLst/>
                <a:gdLst/>
                <a:ahLst/>
                <a:cxnLst/>
                <a:rect l="l" t="t" r="r" b="b"/>
                <a:pathLst>
                  <a:path w="11431" h="775" extrusionOk="0">
                    <a:moveTo>
                      <a:pt x="0" y="0"/>
                    </a:moveTo>
                    <a:lnTo>
                      <a:pt x="0" y="774"/>
                    </a:lnTo>
                    <a:lnTo>
                      <a:pt x="11430" y="774"/>
                    </a:lnTo>
                    <a:lnTo>
                      <a:pt x="11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3648;p64">
                <a:extLst>
                  <a:ext uri="{FF2B5EF4-FFF2-40B4-BE49-F238E27FC236}">
                    <a16:creationId xmlns:a16="http://schemas.microsoft.com/office/drawing/2014/main" id="{B263AE7F-04A4-36E6-2505-18A923B9999F}"/>
                  </a:ext>
                </a:extLst>
              </p:cNvPr>
              <p:cNvSpPr/>
              <p:nvPr/>
            </p:nvSpPr>
            <p:spPr>
              <a:xfrm>
                <a:off x="3713250" y="3581225"/>
                <a:ext cx="147650" cy="19375"/>
              </a:xfrm>
              <a:custGeom>
                <a:avLst/>
                <a:gdLst/>
                <a:ahLst/>
                <a:cxnLst/>
                <a:rect l="l" t="t" r="r" b="b"/>
                <a:pathLst>
                  <a:path w="5906" h="775" extrusionOk="0">
                    <a:moveTo>
                      <a:pt x="0" y="0"/>
                    </a:moveTo>
                    <a:lnTo>
                      <a:pt x="0" y="774"/>
                    </a:lnTo>
                    <a:lnTo>
                      <a:pt x="5906" y="774"/>
                    </a:lnTo>
                    <a:lnTo>
                      <a:pt x="59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3649;p64">
                <a:extLst>
                  <a:ext uri="{FF2B5EF4-FFF2-40B4-BE49-F238E27FC236}">
                    <a16:creationId xmlns:a16="http://schemas.microsoft.com/office/drawing/2014/main" id="{6346138E-5C9B-6809-01FC-C6B55514FCDF}"/>
                  </a:ext>
                </a:extLst>
              </p:cNvPr>
              <p:cNvSpPr/>
              <p:nvPr/>
            </p:nvSpPr>
            <p:spPr>
              <a:xfrm>
                <a:off x="3889750" y="3581225"/>
                <a:ext cx="43500" cy="19375"/>
              </a:xfrm>
              <a:custGeom>
                <a:avLst/>
                <a:gdLst/>
                <a:ahLst/>
                <a:cxnLst/>
                <a:rect l="l" t="t" r="r" b="b"/>
                <a:pathLst>
                  <a:path w="1740" h="775" extrusionOk="0">
                    <a:moveTo>
                      <a:pt x="1" y="0"/>
                    </a:moveTo>
                    <a:lnTo>
                      <a:pt x="1" y="774"/>
                    </a:lnTo>
                    <a:lnTo>
                      <a:pt x="1739" y="774"/>
                    </a:lnTo>
                    <a:lnTo>
                      <a:pt x="1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650;p64">
              <a:extLst>
                <a:ext uri="{FF2B5EF4-FFF2-40B4-BE49-F238E27FC236}">
                  <a16:creationId xmlns:a16="http://schemas.microsoft.com/office/drawing/2014/main" id="{3146DD7B-7586-E9BA-4319-77EA60642174}"/>
                </a:ext>
              </a:extLst>
            </p:cNvPr>
            <p:cNvGrpSpPr/>
            <p:nvPr/>
          </p:nvGrpSpPr>
          <p:grpSpPr>
            <a:xfrm>
              <a:off x="7626109" y="1983935"/>
              <a:ext cx="477853" cy="478182"/>
              <a:chOff x="5098250" y="2364125"/>
              <a:chExt cx="436675" cy="436975"/>
            </a:xfrm>
          </p:grpSpPr>
          <p:sp>
            <p:nvSpPr>
              <p:cNvPr id="26" name="Google Shape;3651;p64">
                <a:extLst>
                  <a:ext uri="{FF2B5EF4-FFF2-40B4-BE49-F238E27FC236}">
                    <a16:creationId xmlns:a16="http://schemas.microsoft.com/office/drawing/2014/main" id="{B989A1B5-BD2F-F628-F582-380D45F666C7}"/>
                  </a:ext>
                </a:extLst>
              </p:cNvPr>
              <p:cNvSpPr/>
              <p:nvPr/>
            </p:nvSpPr>
            <p:spPr>
              <a:xfrm>
                <a:off x="5098250" y="2364125"/>
                <a:ext cx="436675" cy="436975"/>
              </a:xfrm>
              <a:custGeom>
                <a:avLst/>
                <a:gdLst/>
                <a:ahLst/>
                <a:cxnLst/>
                <a:rect l="l" t="t" r="r" b="b"/>
                <a:pathLst>
                  <a:path w="17467" h="17479" extrusionOk="0">
                    <a:moveTo>
                      <a:pt x="8728" y="0"/>
                    </a:moveTo>
                    <a:cubicBezTo>
                      <a:pt x="3906" y="0"/>
                      <a:pt x="0" y="3917"/>
                      <a:pt x="0" y="8739"/>
                    </a:cubicBezTo>
                    <a:cubicBezTo>
                      <a:pt x="0" y="13561"/>
                      <a:pt x="3906" y="17478"/>
                      <a:pt x="8728" y="17478"/>
                    </a:cubicBezTo>
                    <a:cubicBezTo>
                      <a:pt x="13550" y="17478"/>
                      <a:pt x="17467" y="13561"/>
                      <a:pt x="17467" y="8739"/>
                    </a:cubicBezTo>
                    <a:cubicBezTo>
                      <a:pt x="17467" y="7346"/>
                      <a:pt x="17145" y="6036"/>
                      <a:pt x="16562" y="4858"/>
                    </a:cubicBezTo>
                    <a:lnTo>
                      <a:pt x="15300" y="5465"/>
                    </a:lnTo>
                    <a:cubicBezTo>
                      <a:pt x="15788" y="6453"/>
                      <a:pt x="16074" y="7560"/>
                      <a:pt x="16074" y="8739"/>
                    </a:cubicBezTo>
                    <a:cubicBezTo>
                      <a:pt x="16074" y="12787"/>
                      <a:pt x="12776" y="16073"/>
                      <a:pt x="8728" y="16073"/>
                    </a:cubicBezTo>
                    <a:cubicBezTo>
                      <a:pt x="4679" y="16073"/>
                      <a:pt x="1393" y="12787"/>
                      <a:pt x="1393" y="8739"/>
                    </a:cubicBezTo>
                    <a:cubicBezTo>
                      <a:pt x="1393" y="4691"/>
                      <a:pt x="4679" y="1405"/>
                      <a:pt x="8728" y="1405"/>
                    </a:cubicBezTo>
                    <a:lnTo>
                      <a:pt x="87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52;p64">
                <a:extLst>
                  <a:ext uri="{FF2B5EF4-FFF2-40B4-BE49-F238E27FC236}">
                    <a16:creationId xmlns:a16="http://schemas.microsoft.com/office/drawing/2014/main" id="{C8FC4AD9-EEA2-470A-93D4-CC39ADB493F5}"/>
                  </a:ext>
                </a:extLst>
              </p:cNvPr>
              <p:cNvSpPr/>
              <p:nvPr/>
            </p:nvSpPr>
            <p:spPr>
              <a:xfrm>
                <a:off x="5316125" y="2364400"/>
                <a:ext cx="195875" cy="136350"/>
              </a:xfrm>
              <a:custGeom>
                <a:avLst/>
                <a:gdLst/>
                <a:ahLst/>
                <a:cxnLst/>
                <a:rect l="l" t="t" r="r" b="b"/>
                <a:pathLst>
                  <a:path w="7835" h="5454" extrusionOk="0">
                    <a:moveTo>
                      <a:pt x="1" y="1"/>
                    </a:moveTo>
                    <a:lnTo>
                      <a:pt x="1" y="1394"/>
                    </a:lnTo>
                    <a:cubicBezTo>
                      <a:pt x="2870" y="1394"/>
                      <a:pt x="5358" y="3049"/>
                      <a:pt x="6561" y="5454"/>
                    </a:cubicBezTo>
                    <a:lnTo>
                      <a:pt x="7835" y="4847"/>
                    </a:lnTo>
                    <a:cubicBezTo>
                      <a:pt x="6406" y="1977"/>
                      <a:pt x="3430" y="1"/>
                      <a:pt x="1"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53;p64">
                <a:extLst>
                  <a:ext uri="{FF2B5EF4-FFF2-40B4-BE49-F238E27FC236}">
                    <a16:creationId xmlns:a16="http://schemas.microsoft.com/office/drawing/2014/main" id="{9285E5B0-A13A-D76B-3F50-541C4B63FDF1}"/>
                  </a:ext>
                </a:extLst>
              </p:cNvPr>
              <p:cNvSpPr/>
              <p:nvPr/>
            </p:nvSpPr>
            <p:spPr>
              <a:xfrm>
                <a:off x="5316425" y="2419775"/>
                <a:ext cx="163150" cy="308100"/>
              </a:xfrm>
              <a:custGeom>
                <a:avLst/>
                <a:gdLst/>
                <a:ahLst/>
                <a:cxnLst/>
                <a:rect l="l" t="t" r="r" b="b"/>
                <a:pathLst>
                  <a:path w="6526" h="12324" extrusionOk="0">
                    <a:moveTo>
                      <a:pt x="1" y="1"/>
                    </a:moveTo>
                    <a:lnTo>
                      <a:pt x="1" y="1394"/>
                    </a:lnTo>
                    <a:cubicBezTo>
                      <a:pt x="2834" y="1394"/>
                      <a:pt x="5120" y="3691"/>
                      <a:pt x="5120" y="6513"/>
                    </a:cubicBezTo>
                    <a:cubicBezTo>
                      <a:pt x="5120" y="8502"/>
                      <a:pt x="3989" y="10204"/>
                      <a:pt x="2358" y="11073"/>
                    </a:cubicBezTo>
                    <a:lnTo>
                      <a:pt x="3001" y="12323"/>
                    </a:lnTo>
                    <a:cubicBezTo>
                      <a:pt x="5085" y="11216"/>
                      <a:pt x="6525" y="9037"/>
                      <a:pt x="6525" y="6513"/>
                    </a:cubicBezTo>
                    <a:cubicBezTo>
                      <a:pt x="6525" y="2918"/>
                      <a:pt x="3596" y="1"/>
                      <a:pt x="1"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54;p64">
                <a:extLst>
                  <a:ext uri="{FF2B5EF4-FFF2-40B4-BE49-F238E27FC236}">
                    <a16:creationId xmlns:a16="http://schemas.microsoft.com/office/drawing/2014/main" id="{56893FDF-F7FA-C1F7-BE86-E58DB39885D0}"/>
                  </a:ext>
                </a:extLst>
              </p:cNvPr>
              <p:cNvSpPr/>
              <p:nvPr/>
            </p:nvSpPr>
            <p:spPr>
              <a:xfrm>
                <a:off x="5153300" y="2419775"/>
                <a:ext cx="237575" cy="325950"/>
              </a:xfrm>
              <a:custGeom>
                <a:avLst/>
                <a:gdLst/>
                <a:ahLst/>
                <a:cxnLst/>
                <a:rect l="l" t="t" r="r" b="b"/>
                <a:pathLst>
                  <a:path w="9503" h="13038" extrusionOk="0">
                    <a:moveTo>
                      <a:pt x="6514" y="1"/>
                    </a:moveTo>
                    <a:cubicBezTo>
                      <a:pt x="2918" y="1"/>
                      <a:pt x="1" y="2929"/>
                      <a:pt x="1" y="6513"/>
                    </a:cubicBezTo>
                    <a:cubicBezTo>
                      <a:pt x="1" y="10121"/>
                      <a:pt x="2930" y="13038"/>
                      <a:pt x="6514" y="13038"/>
                    </a:cubicBezTo>
                    <a:cubicBezTo>
                      <a:pt x="7585" y="13038"/>
                      <a:pt x="8609" y="12764"/>
                      <a:pt x="9502" y="12300"/>
                    </a:cubicBezTo>
                    <a:lnTo>
                      <a:pt x="8871" y="11049"/>
                    </a:lnTo>
                    <a:cubicBezTo>
                      <a:pt x="8169" y="11430"/>
                      <a:pt x="7359" y="11633"/>
                      <a:pt x="6514" y="11633"/>
                    </a:cubicBezTo>
                    <a:cubicBezTo>
                      <a:pt x="3692" y="11633"/>
                      <a:pt x="1394" y="9347"/>
                      <a:pt x="1394" y="6513"/>
                    </a:cubicBezTo>
                    <a:cubicBezTo>
                      <a:pt x="1394" y="3691"/>
                      <a:pt x="3692" y="1394"/>
                      <a:pt x="6514" y="1394"/>
                    </a:cubicBezTo>
                    <a:lnTo>
                      <a:pt x="6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55;p64">
                <a:extLst>
                  <a:ext uri="{FF2B5EF4-FFF2-40B4-BE49-F238E27FC236}">
                    <a16:creationId xmlns:a16="http://schemas.microsoft.com/office/drawing/2014/main" id="{74473AB0-E8F7-B2A2-4A12-90209DDAD602}"/>
                  </a:ext>
                </a:extLst>
              </p:cNvPr>
              <p:cNvSpPr/>
              <p:nvPr/>
            </p:nvSpPr>
            <p:spPr>
              <a:xfrm>
                <a:off x="5226225" y="2473650"/>
                <a:ext cx="198875" cy="218200"/>
              </a:xfrm>
              <a:custGeom>
                <a:avLst/>
                <a:gdLst/>
                <a:ahLst/>
                <a:cxnLst/>
                <a:rect l="l" t="t" r="r" b="b"/>
                <a:pathLst>
                  <a:path w="7955" h="8728" extrusionOk="0">
                    <a:moveTo>
                      <a:pt x="3597" y="1"/>
                    </a:moveTo>
                    <a:lnTo>
                      <a:pt x="3597" y="1405"/>
                    </a:lnTo>
                    <a:cubicBezTo>
                      <a:pt x="5240" y="1405"/>
                      <a:pt x="6561" y="2727"/>
                      <a:pt x="6561" y="4358"/>
                    </a:cubicBezTo>
                    <a:cubicBezTo>
                      <a:pt x="6561" y="6001"/>
                      <a:pt x="5240" y="7323"/>
                      <a:pt x="3597" y="7323"/>
                    </a:cubicBezTo>
                    <a:cubicBezTo>
                      <a:pt x="2573" y="7323"/>
                      <a:pt x="1680" y="6799"/>
                      <a:pt x="1144" y="6013"/>
                    </a:cubicBezTo>
                    <a:lnTo>
                      <a:pt x="1" y="6823"/>
                    </a:lnTo>
                    <a:cubicBezTo>
                      <a:pt x="787" y="7966"/>
                      <a:pt x="2108" y="8728"/>
                      <a:pt x="3597" y="8728"/>
                    </a:cubicBezTo>
                    <a:cubicBezTo>
                      <a:pt x="6014" y="8728"/>
                      <a:pt x="7954" y="6763"/>
                      <a:pt x="7954" y="4358"/>
                    </a:cubicBezTo>
                    <a:cubicBezTo>
                      <a:pt x="7954" y="1965"/>
                      <a:pt x="6014" y="1"/>
                      <a:pt x="3597"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56;p64">
                <a:extLst>
                  <a:ext uri="{FF2B5EF4-FFF2-40B4-BE49-F238E27FC236}">
                    <a16:creationId xmlns:a16="http://schemas.microsoft.com/office/drawing/2014/main" id="{77D1F192-22C6-4BD8-63B2-4D6073DBBE86}"/>
                  </a:ext>
                </a:extLst>
              </p:cNvPr>
              <p:cNvSpPr/>
              <p:nvPr/>
            </p:nvSpPr>
            <p:spPr>
              <a:xfrm>
                <a:off x="5207175" y="2473650"/>
                <a:ext cx="108975" cy="170575"/>
              </a:xfrm>
              <a:custGeom>
                <a:avLst/>
                <a:gdLst/>
                <a:ahLst/>
                <a:cxnLst/>
                <a:rect l="l" t="t" r="r" b="b"/>
                <a:pathLst>
                  <a:path w="4359" h="6823" extrusionOk="0">
                    <a:moveTo>
                      <a:pt x="4359" y="1"/>
                    </a:moveTo>
                    <a:cubicBezTo>
                      <a:pt x="1954" y="1"/>
                      <a:pt x="1" y="1965"/>
                      <a:pt x="1" y="4358"/>
                    </a:cubicBezTo>
                    <a:cubicBezTo>
                      <a:pt x="1" y="5275"/>
                      <a:pt x="287" y="6120"/>
                      <a:pt x="763" y="6823"/>
                    </a:cubicBezTo>
                    <a:lnTo>
                      <a:pt x="1906" y="6013"/>
                    </a:lnTo>
                    <a:cubicBezTo>
                      <a:pt x="1596" y="5537"/>
                      <a:pt x="1394" y="4977"/>
                      <a:pt x="1394" y="4358"/>
                    </a:cubicBezTo>
                    <a:cubicBezTo>
                      <a:pt x="1394" y="2727"/>
                      <a:pt x="2727" y="1394"/>
                      <a:pt x="4359" y="1394"/>
                    </a:cubicBezTo>
                    <a:lnTo>
                      <a:pt x="4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3657;p64">
              <a:extLst>
                <a:ext uri="{FF2B5EF4-FFF2-40B4-BE49-F238E27FC236}">
                  <a16:creationId xmlns:a16="http://schemas.microsoft.com/office/drawing/2014/main" id="{1BDFF76A-8D7C-D9B4-F018-F3FF0120A48A}"/>
                </a:ext>
              </a:extLst>
            </p:cNvPr>
            <p:cNvGrpSpPr/>
            <p:nvPr/>
          </p:nvGrpSpPr>
          <p:grpSpPr>
            <a:xfrm flipH="1">
              <a:off x="5801995" y="4018681"/>
              <a:ext cx="516214" cy="516197"/>
              <a:chOff x="780950" y="891300"/>
              <a:chExt cx="727575" cy="727550"/>
            </a:xfrm>
          </p:grpSpPr>
          <p:sp>
            <p:nvSpPr>
              <p:cNvPr id="19" name="Google Shape;3658;p64">
                <a:extLst>
                  <a:ext uri="{FF2B5EF4-FFF2-40B4-BE49-F238E27FC236}">
                    <a16:creationId xmlns:a16="http://schemas.microsoft.com/office/drawing/2014/main" id="{28ED2C4B-2470-BE1A-C7B9-887971D94697}"/>
                  </a:ext>
                </a:extLst>
              </p:cNvPr>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59;p64">
                <a:extLst>
                  <a:ext uri="{FF2B5EF4-FFF2-40B4-BE49-F238E27FC236}">
                    <a16:creationId xmlns:a16="http://schemas.microsoft.com/office/drawing/2014/main" id="{3A5A9A26-42B3-A537-B4AD-D65E45A82CC8}"/>
                  </a:ext>
                </a:extLst>
              </p:cNvPr>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60;p64">
                <a:extLst>
                  <a:ext uri="{FF2B5EF4-FFF2-40B4-BE49-F238E27FC236}">
                    <a16:creationId xmlns:a16="http://schemas.microsoft.com/office/drawing/2014/main" id="{10B5F840-A743-9258-A71C-8E44BF204397}"/>
                  </a:ext>
                </a:extLst>
              </p:cNvPr>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61;p64">
                <a:extLst>
                  <a:ext uri="{FF2B5EF4-FFF2-40B4-BE49-F238E27FC236}">
                    <a16:creationId xmlns:a16="http://schemas.microsoft.com/office/drawing/2014/main" id="{6E2394D6-8CB0-F91F-A2C3-4128F5E3B651}"/>
                  </a:ext>
                </a:extLst>
              </p:cNvPr>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62;p64">
                <a:extLst>
                  <a:ext uri="{FF2B5EF4-FFF2-40B4-BE49-F238E27FC236}">
                    <a16:creationId xmlns:a16="http://schemas.microsoft.com/office/drawing/2014/main" id="{135F48FE-48EE-B769-F8D0-C5CFBADC8333}"/>
                  </a:ext>
                </a:extLst>
              </p:cNvPr>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63;p64">
                <a:extLst>
                  <a:ext uri="{FF2B5EF4-FFF2-40B4-BE49-F238E27FC236}">
                    <a16:creationId xmlns:a16="http://schemas.microsoft.com/office/drawing/2014/main" id="{CC131639-3498-1439-A330-CD3F3688BC20}"/>
                  </a:ext>
                </a:extLst>
              </p:cNvPr>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64;p64">
                <a:extLst>
                  <a:ext uri="{FF2B5EF4-FFF2-40B4-BE49-F238E27FC236}">
                    <a16:creationId xmlns:a16="http://schemas.microsoft.com/office/drawing/2014/main" id="{6CFF73C7-047A-EA78-5F38-B64BD3F31193}"/>
                  </a:ext>
                </a:extLst>
              </p:cNvPr>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3665;p64">
              <a:extLst>
                <a:ext uri="{FF2B5EF4-FFF2-40B4-BE49-F238E27FC236}">
                  <a16:creationId xmlns:a16="http://schemas.microsoft.com/office/drawing/2014/main" id="{46DD6681-C030-0AAE-C2FB-B9B7E2EBAA20}"/>
                </a:ext>
              </a:extLst>
            </p:cNvPr>
            <p:cNvGrpSpPr/>
            <p:nvPr/>
          </p:nvGrpSpPr>
          <p:grpSpPr>
            <a:xfrm>
              <a:off x="7550306" y="4338957"/>
              <a:ext cx="707361" cy="229909"/>
              <a:chOff x="7289663" y="3996131"/>
              <a:chExt cx="1021756" cy="332094"/>
            </a:xfrm>
          </p:grpSpPr>
          <p:sp>
            <p:nvSpPr>
              <p:cNvPr id="14" name="Google Shape;3666;p64">
                <a:extLst>
                  <a:ext uri="{FF2B5EF4-FFF2-40B4-BE49-F238E27FC236}">
                    <a16:creationId xmlns:a16="http://schemas.microsoft.com/office/drawing/2014/main" id="{9B49A763-5FDE-16CD-BC11-96B22347641E}"/>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67;p64">
                <a:extLst>
                  <a:ext uri="{FF2B5EF4-FFF2-40B4-BE49-F238E27FC236}">
                    <a16:creationId xmlns:a16="http://schemas.microsoft.com/office/drawing/2014/main" id="{7FBF5F79-0A91-7392-0BEF-00C6630A51C9}"/>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68;p64">
                <a:extLst>
                  <a:ext uri="{FF2B5EF4-FFF2-40B4-BE49-F238E27FC236}">
                    <a16:creationId xmlns:a16="http://schemas.microsoft.com/office/drawing/2014/main" id="{C09CEEBF-535B-DF89-FC01-8ECBF17CC989}"/>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9;p64">
                <a:extLst>
                  <a:ext uri="{FF2B5EF4-FFF2-40B4-BE49-F238E27FC236}">
                    <a16:creationId xmlns:a16="http://schemas.microsoft.com/office/drawing/2014/main" id="{67E9E03A-B98D-8F18-11AC-DB45C7977969}"/>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70;p64">
                <a:extLst>
                  <a:ext uri="{FF2B5EF4-FFF2-40B4-BE49-F238E27FC236}">
                    <a16:creationId xmlns:a16="http://schemas.microsoft.com/office/drawing/2014/main" id="{1460D766-71FD-EB2E-07FA-2E1C4B3E16C8}"/>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569;p46">
            <a:extLst>
              <a:ext uri="{FF2B5EF4-FFF2-40B4-BE49-F238E27FC236}">
                <a16:creationId xmlns:a16="http://schemas.microsoft.com/office/drawing/2014/main" id="{7772D477-D535-B34D-C5BA-F38B5E17E984}"/>
              </a:ext>
            </a:extLst>
          </p:cNvPr>
          <p:cNvSpPr txBox="1"/>
          <p:nvPr/>
        </p:nvSpPr>
        <p:spPr>
          <a:xfrm>
            <a:off x="886613" y="1236800"/>
            <a:ext cx="2891100" cy="59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Albert Sans"/>
                <a:ea typeface="Albert Sans"/>
                <a:cs typeface="Albert Sans"/>
                <a:sym typeface="Albert Sans"/>
              </a:rPr>
              <a:t>About 1 billion people in the world live with disabilities</a:t>
            </a:r>
            <a:endParaRPr dirty="0">
              <a:solidFill>
                <a:schemeClr val="tx1"/>
              </a:solidFill>
              <a:latin typeface="Albert Sans"/>
              <a:ea typeface="Albert Sans"/>
              <a:cs typeface="Albert Sans"/>
              <a:sym typeface="Albert Sans"/>
            </a:endParaRPr>
          </a:p>
        </p:txBody>
      </p:sp>
      <p:sp>
        <p:nvSpPr>
          <p:cNvPr id="154" name="Google Shape;570;p46">
            <a:extLst>
              <a:ext uri="{FF2B5EF4-FFF2-40B4-BE49-F238E27FC236}">
                <a16:creationId xmlns:a16="http://schemas.microsoft.com/office/drawing/2014/main" id="{C6139A38-4FDD-3E8F-D645-19B64CC34DFB}"/>
              </a:ext>
            </a:extLst>
          </p:cNvPr>
          <p:cNvSpPr txBox="1"/>
          <p:nvPr/>
        </p:nvSpPr>
        <p:spPr>
          <a:xfrm>
            <a:off x="886613" y="3961775"/>
            <a:ext cx="2891100" cy="59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Albert Sans"/>
                <a:ea typeface="Albert Sans"/>
                <a:cs typeface="Albert Sans"/>
                <a:sym typeface="Albert Sans"/>
              </a:rPr>
              <a:t>… among them, about 275 million have hearing loss</a:t>
            </a:r>
            <a:endParaRPr dirty="0">
              <a:solidFill>
                <a:schemeClr val="tx1"/>
              </a:solidFill>
              <a:latin typeface="Albert Sans"/>
              <a:ea typeface="Albert Sans"/>
              <a:cs typeface="Albert Sans"/>
              <a:sym typeface="Albert Sans"/>
            </a:endParaRPr>
          </a:p>
        </p:txBody>
      </p:sp>
      <p:grpSp>
        <p:nvGrpSpPr>
          <p:cNvPr id="155" name="Google Shape;571;p46">
            <a:extLst>
              <a:ext uri="{FF2B5EF4-FFF2-40B4-BE49-F238E27FC236}">
                <a16:creationId xmlns:a16="http://schemas.microsoft.com/office/drawing/2014/main" id="{122EF589-C795-E84A-0B89-854EA56C9780}"/>
              </a:ext>
            </a:extLst>
          </p:cNvPr>
          <p:cNvGrpSpPr/>
          <p:nvPr/>
        </p:nvGrpSpPr>
        <p:grpSpPr>
          <a:xfrm>
            <a:off x="1016677" y="1958555"/>
            <a:ext cx="2630971" cy="1908367"/>
            <a:chOff x="1333381" y="1976049"/>
            <a:chExt cx="2630971" cy="1908367"/>
          </a:xfrm>
          <a:effectLst>
            <a:outerShdw blurRad="50800" dist="38100" dir="2700000" algn="tl" rotWithShape="0">
              <a:prstClr val="black">
                <a:alpha val="40000"/>
              </a:prstClr>
            </a:outerShdw>
          </a:effectLst>
        </p:grpSpPr>
        <p:grpSp>
          <p:nvGrpSpPr>
            <p:cNvPr id="156" name="Google Shape;572;p46">
              <a:extLst>
                <a:ext uri="{FF2B5EF4-FFF2-40B4-BE49-F238E27FC236}">
                  <a16:creationId xmlns:a16="http://schemas.microsoft.com/office/drawing/2014/main" id="{AB63CE7F-76AE-5C22-0B9D-203EB4C5D2DB}"/>
                </a:ext>
              </a:extLst>
            </p:cNvPr>
            <p:cNvGrpSpPr/>
            <p:nvPr/>
          </p:nvGrpSpPr>
          <p:grpSpPr>
            <a:xfrm>
              <a:off x="1333426" y="1976173"/>
              <a:ext cx="171383" cy="425051"/>
              <a:chOff x="3343310" y="4475555"/>
              <a:chExt cx="127717" cy="316753"/>
            </a:xfrm>
          </p:grpSpPr>
          <p:sp>
            <p:nvSpPr>
              <p:cNvPr id="298" name="Google Shape;573;p46">
                <a:extLst>
                  <a:ext uri="{FF2B5EF4-FFF2-40B4-BE49-F238E27FC236}">
                    <a16:creationId xmlns:a16="http://schemas.microsoft.com/office/drawing/2014/main" id="{86ACBCFE-591C-C1B8-3507-F22834F5C53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74;p46">
                <a:extLst>
                  <a:ext uri="{FF2B5EF4-FFF2-40B4-BE49-F238E27FC236}">
                    <a16:creationId xmlns:a16="http://schemas.microsoft.com/office/drawing/2014/main" id="{CD7E95C8-EAB5-0D4E-4C8C-6B270BD1E890}"/>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575;p46">
              <a:extLst>
                <a:ext uri="{FF2B5EF4-FFF2-40B4-BE49-F238E27FC236}">
                  <a16:creationId xmlns:a16="http://schemas.microsoft.com/office/drawing/2014/main" id="{A2C0B861-5303-CE5B-E41C-088A17E8DE73}"/>
                </a:ext>
              </a:extLst>
            </p:cNvPr>
            <p:cNvGrpSpPr/>
            <p:nvPr/>
          </p:nvGrpSpPr>
          <p:grpSpPr>
            <a:xfrm>
              <a:off x="1556930" y="1976049"/>
              <a:ext cx="171383" cy="425051"/>
              <a:chOff x="3343310" y="4475555"/>
              <a:chExt cx="127717" cy="316753"/>
            </a:xfrm>
          </p:grpSpPr>
          <p:sp>
            <p:nvSpPr>
              <p:cNvPr id="296" name="Google Shape;576;p46">
                <a:extLst>
                  <a:ext uri="{FF2B5EF4-FFF2-40B4-BE49-F238E27FC236}">
                    <a16:creationId xmlns:a16="http://schemas.microsoft.com/office/drawing/2014/main" id="{F698AF7C-62A9-D361-1CC6-DD0498D30A1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77;p46">
                <a:extLst>
                  <a:ext uri="{FF2B5EF4-FFF2-40B4-BE49-F238E27FC236}">
                    <a16:creationId xmlns:a16="http://schemas.microsoft.com/office/drawing/2014/main" id="{4A4C7D78-69EF-282C-F8F5-779872763E7D}"/>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578;p46">
              <a:extLst>
                <a:ext uri="{FF2B5EF4-FFF2-40B4-BE49-F238E27FC236}">
                  <a16:creationId xmlns:a16="http://schemas.microsoft.com/office/drawing/2014/main" id="{9696A861-ECDB-8A76-8520-85410E3BE71C}"/>
                </a:ext>
              </a:extLst>
            </p:cNvPr>
            <p:cNvGrpSpPr/>
            <p:nvPr/>
          </p:nvGrpSpPr>
          <p:grpSpPr>
            <a:xfrm>
              <a:off x="1780532" y="1976049"/>
              <a:ext cx="171383" cy="425051"/>
              <a:chOff x="3343310" y="4475555"/>
              <a:chExt cx="127717" cy="316753"/>
            </a:xfrm>
          </p:grpSpPr>
          <p:sp>
            <p:nvSpPr>
              <p:cNvPr id="294" name="Google Shape;579;p46">
                <a:extLst>
                  <a:ext uri="{FF2B5EF4-FFF2-40B4-BE49-F238E27FC236}">
                    <a16:creationId xmlns:a16="http://schemas.microsoft.com/office/drawing/2014/main" id="{E3F89064-DA1F-A2D2-5620-CAA8CF12890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80;p46">
                <a:extLst>
                  <a:ext uri="{FF2B5EF4-FFF2-40B4-BE49-F238E27FC236}">
                    <a16:creationId xmlns:a16="http://schemas.microsoft.com/office/drawing/2014/main" id="{056086F2-7179-5079-CB18-1624FA769A42}"/>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581;p46">
              <a:extLst>
                <a:ext uri="{FF2B5EF4-FFF2-40B4-BE49-F238E27FC236}">
                  <a16:creationId xmlns:a16="http://schemas.microsoft.com/office/drawing/2014/main" id="{FDB6F58D-42C0-299E-7857-AE1D7B3FDBA3}"/>
                </a:ext>
              </a:extLst>
            </p:cNvPr>
            <p:cNvGrpSpPr/>
            <p:nvPr/>
          </p:nvGrpSpPr>
          <p:grpSpPr>
            <a:xfrm>
              <a:off x="2004133" y="1976049"/>
              <a:ext cx="171383" cy="425051"/>
              <a:chOff x="3343310" y="4475555"/>
              <a:chExt cx="127717" cy="316753"/>
            </a:xfrm>
          </p:grpSpPr>
          <p:sp>
            <p:nvSpPr>
              <p:cNvPr id="292" name="Google Shape;582;p46">
                <a:extLst>
                  <a:ext uri="{FF2B5EF4-FFF2-40B4-BE49-F238E27FC236}">
                    <a16:creationId xmlns:a16="http://schemas.microsoft.com/office/drawing/2014/main" id="{4B14DD57-AF12-5CD8-8590-9EA69E680BF2}"/>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83;p46">
                <a:extLst>
                  <a:ext uri="{FF2B5EF4-FFF2-40B4-BE49-F238E27FC236}">
                    <a16:creationId xmlns:a16="http://schemas.microsoft.com/office/drawing/2014/main" id="{C044A362-BAB0-25F9-D366-44811091C0D4}"/>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584;p46">
              <a:extLst>
                <a:ext uri="{FF2B5EF4-FFF2-40B4-BE49-F238E27FC236}">
                  <a16:creationId xmlns:a16="http://schemas.microsoft.com/office/drawing/2014/main" id="{850A38D3-2C62-D805-0704-1993029D22B2}"/>
                </a:ext>
              </a:extLst>
            </p:cNvPr>
            <p:cNvGrpSpPr/>
            <p:nvPr/>
          </p:nvGrpSpPr>
          <p:grpSpPr>
            <a:xfrm>
              <a:off x="2227735" y="1976049"/>
              <a:ext cx="171383" cy="425051"/>
              <a:chOff x="3343310" y="4475555"/>
              <a:chExt cx="127717" cy="316753"/>
            </a:xfrm>
          </p:grpSpPr>
          <p:sp>
            <p:nvSpPr>
              <p:cNvPr id="290" name="Google Shape;585;p46">
                <a:extLst>
                  <a:ext uri="{FF2B5EF4-FFF2-40B4-BE49-F238E27FC236}">
                    <a16:creationId xmlns:a16="http://schemas.microsoft.com/office/drawing/2014/main" id="{28F1CBF0-3371-7D10-5642-1F1E0C85B8DE}"/>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86;p46">
                <a:extLst>
                  <a:ext uri="{FF2B5EF4-FFF2-40B4-BE49-F238E27FC236}">
                    <a16:creationId xmlns:a16="http://schemas.microsoft.com/office/drawing/2014/main" id="{8CF38326-873B-899F-124D-AAE5C28D751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587;p46">
              <a:extLst>
                <a:ext uri="{FF2B5EF4-FFF2-40B4-BE49-F238E27FC236}">
                  <a16:creationId xmlns:a16="http://schemas.microsoft.com/office/drawing/2014/main" id="{D2F2894F-9C84-E045-57F4-265F493A188E}"/>
                </a:ext>
              </a:extLst>
            </p:cNvPr>
            <p:cNvGrpSpPr/>
            <p:nvPr/>
          </p:nvGrpSpPr>
          <p:grpSpPr>
            <a:xfrm>
              <a:off x="2451337" y="1976049"/>
              <a:ext cx="171383" cy="425051"/>
              <a:chOff x="3343310" y="4475555"/>
              <a:chExt cx="127717" cy="316753"/>
            </a:xfrm>
          </p:grpSpPr>
          <p:sp>
            <p:nvSpPr>
              <p:cNvPr id="288" name="Google Shape;588;p46">
                <a:extLst>
                  <a:ext uri="{FF2B5EF4-FFF2-40B4-BE49-F238E27FC236}">
                    <a16:creationId xmlns:a16="http://schemas.microsoft.com/office/drawing/2014/main" id="{4AE944BD-A90D-5641-2F0E-ABBA091D2A9A}"/>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89;p46">
                <a:extLst>
                  <a:ext uri="{FF2B5EF4-FFF2-40B4-BE49-F238E27FC236}">
                    <a16:creationId xmlns:a16="http://schemas.microsoft.com/office/drawing/2014/main" id="{8EE36481-D8BB-5281-A9A5-719F09D8EC16}"/>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590;p46">
              <a:extLst>
                <a:ext uri="{FF2B5EF4-FFF2-40B4-BE49-F238E27FC236}">
                  <a16:creationId xmlns:a16="http://schemas.microsoft.com/office/drawing/2014/main" id="{1542ECBC-9F4E-B699-2612-FA92A13E5EC9}"/>
                </a:ext>
              </a:extLst>
            </p:cNvPr>
            <p:cNvGrpSpPr/>
            <p:nvPr/>
          </p:nvGrpSpPr>
          <p:grpSpPr>
            <a:xfrm>
              <a:off x="2674938" y="1976049"/>
              <a:ext cx="171383" cy="425051"/>
              <a:chOff x="3343310" y="4475555"/>
              <a:chExt cx="127717" cy="316753"/>
            </a:xfrm>
          </p:grpSpPr>
          <p:sp>
            <p:nvSpPr>
              <p:cNvPr id="286" name="Google Shape;591;p46">
                <a:extLst>
                  <a:ext uri="{FF2B5EF4-FFF2-40B4-BE49-F238E27FC236}">
                    <a16:creationId xmlns:a16="http://schemas.microsoft.com/office/drawing/2014/main" id="{90723996-F449-6190-A177-AAFB9D9BABE1}"/>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92;p46">
                <a:extLst>
                  <a:ext uri="{FF2B5EF4-FFF2-40B4-BE49-F238E27FC236}">
                    <a16:creationId xmlns:a16="http://schemas.microsoft.com/office/drawing/2014/main" id="{C37C64AB-600A-FD1E-17BA-A3B8FB0AEEB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593;p46">
              <a:extLst>
                <a:ext uri="{FF2B5EF4-FFF2-40B4-BE49-F238E27FC236}">
                  <a16:creationId xmlns:a16="http://schemas.microsoft.com/office/drawing/2014/main" id="{874B81DB-6EB2-D715-AB3E-C3A0379C57B2}"/>
                </a:ext>
              </a:extLst>
            </p:cNvPr>
            <p:cNvGrpSpPr/>
            <p:nvPr/>
          </p:nvGrpSpPr>
          <p:grpSpPr>
            <a:xfrm>
              <a:off x="2898540" y="1976049"/>
              <a:ext cx="171383" cy="425051"/>
              <a:chOff x="3343310" y="4475555"/>
              <a:chExt cx="127717" cy="316753"/>
            </a:xfrm>
          </p:grpSpPr>
          <p:sp>
            <p:nvSpPr>
              <p:cNvPr id="284" name="Google Shape;594;p46">
                <a:extLst>
                  <a:ext uri="{FF2B5EF4-FFF2-40B4-BE49-F238E27FC236}">
                    <a16:creationId xmlns:a16="http://schemas.microsoft.com/office/drawing/2014/main" id="{6488E457-B63A-9AD2-018D-7D2A46CEE17C}"/>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95;p46">
                <a:extLst>
                  <a:ext uri="{FF2B5EF4-FFF2-40B4-BE49-F238E27FC236}">
                    <a16:creationId xmlns:a16="http://schemas.microsoft.com/office/drawing/2014/main" id="{47A0137F-E5C8-BD44-942D-79B68EF7EAA9}"/>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596;p46">
              <a:extLst>
                <a:ext uri="{FF2B5EF4-FFF2-40B4-BE49-F238E27FC236}">
                  <a16:creationId xmlns:a16="http://schemas.microsoft.com/office/drawing/2014/main" id="{422C5ED1-AA53-259F-D2C5-D85D8BF0787E}"/>
                </a:ext>
              </a:extLst>
            </p:cNvPr>
            <p:cNvGrpSpPr/>
            <p:nvPr/>
          </p:nvGrpSpPr>
          <p:grpSpPr>
            <a:xfrm>
              <a:off x="3122142" y="1976049"/>
              <a:ext cx="171383" cy="425051"/>
              <a:chOff x="3343310" y="4475555"/>
              <a:chExt cx="127717" cy="316753"/>
            </a:xfrm>
          </p:grpSpPr>
          <p:sp>
            <p:nvSpPr>
              <p:cNvPr id="282" name="Google Shape;597;p46">
                <a:extLst>
                  <a:ext uri="{FF2B5EF4-FFF2-40B4-BE49-F238E27FC236}">
                    <a16:creationId xmlns:a16="http://schemas.microsoft.com/office/drawing/2014/main" id="{CCB2C466-B55E-11D6-DFE9-11E0A2DEDE8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98;p46">
                <a:extLst>
                  <a:ext uri="{FF2B5EF4-FFF2-40B4-BE49-F238E27FC236}">
                    <a16:creationId xmlns:a16="http://schemas.microsoft.com/office/drawing/2014/main" id="{9F85BB14-D54D-15D9-BF9B-88662B7CA01C}"/>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599;p46">
              <a:extLst>
                <a:ext uri="{FF2B5EF4-FFF2-40B4-BE49-F238E27FC236}">
                  <a16:creationId xmlns:a16="http://schemas.microsoft.com/office/drawing/2014/main" id="{C32A433A-B966-0844-1792-9312762D0D1A}"/>
                </a:ext>
              </a:extLst>
            </p:cNvPr>
            <p:cNvGrpSpPr/>
            <p:nvPr/>
          </p:nvGrpSpPr>
          <p:grpSpPr>
            <a:xfrm>
              <a:off x="3345743" y="1976049"/>
              <a:ext cx="171383" cy="425051"/>
              <a:chOff x="3343310" y="4475555"/>
              <a:chExt cx="127717" cy="316753"/>
            </a:xfrm>
          </p:grpSpPr>
          <p:sp>
            <p:nvSpPr>
              <p:cNvPr id="280" name="Google Shape;600;p46">
                <a:extLst>
                  <a:ext uri="{FF2B5EF4-FFF2-40B4-BE49-F238E27FC236}">
                    <a16:creationId xmlns:a16="http://schemas.microsoft.com/office/drawing/2014/main" id="{D9903CF2-8775-52CF-143E-FF4F95A06020}"/>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601;p46">
                <a:extLst>
                  <a:ext uri="{FF2B5EF4-FFF2-40B4-BE49-F238E27FC236}">
                    <a16:creationId xmlns:a16="http://schemas.microsoft.com/office/drawing/2014/main" id="{F8BCAC12-8ECA-BDA1-C760-A61A62463D7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602;p46">
              <a:extLst>
                <a:ext uri="{FF2B5EF4-FFF2-40B4-BE49-F238E27FC236}">
                  <a16:creationId xmlns:a16="http://schemas.microsoft.com/office/drawing/2014/main" id="{604BA931-1FE8-A346-F1C1-C0A5BCE9E868}"/>
                </a:ext>
              </a:extLst>
            </p:cNvPr>
            <p:cNvGrpSpPr/>
            <p:nvPr/>
          </p:nvGrpSpPr>
          <p:grpSpPr>
            <a:xfrm>
              <a:off x="1333404" y="2470565"/>
              <a:ext cx="171383" cy="425051"/>
              <a:chOff x="3343310" y="4475555"/>
              <a:chExt cx="127717" cy="316753"/>
            </a:xfrm>
          </p:grpSpPr>
          <p:sp>
            <p:nvSpPr>
              <p:cNvPr id="278" name="Google Shape;603;p46">
                <a:extLst>
                  <a:ext uri="{FF2B5EF4-FFF2-40B4-BE49-F238E27FC236}">
                    <a16:creationId xmlns:a16="http://schemas.microsoft.com/office/drawing/2014/main" id="{5E0F129D-E8CE-B6D9-CB74-D73573CF90A5}"/>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604;p46">
                <a:extLst>
                  <a:ext uri="{FF2B5EF4-FFF2-40B4-BE49-F238E27FC236}">
                    <a16:creationId xmlns:a16="http://schemas.microsoft.com/office/drawing/2014/main" id="{1DC620A9-3F91-87BE-3EF4-F0B5C13D2125}"/>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605;p46">
              <a:extLst>
                <a:ext uri="{FF2B5EF4-FFF2-40B4-BE49-F238E27FC236}">
                  <a16:creationId xmlns:a16="http://schemas.microsoft.com/office/drawing/2014/main" id="{69CEE08A-0F95-4DD2-9D31-BFE62EFC9BA8}"/>
                </a:ext>
              </a:extLst>
            </p:cNvPr>
            <p:cNvGrpSpPr/>
            <p:nvPr/>
          </p:nvGrpSpPr>
          <p:grpSpPr>
            <a:xfrm>
              <a:off x="1556908" y="2470565"/>
              <a:ext cx="171383" cy="425051"/>
              <a:chOff x="3343310" y="4475555"/>
              <a:chExt cx="127717" cy="316753"/>
            </a:xfrm>
          </p:grpSpPr>
          <p:sp>
            <p:nvSpPr>
              <p:cNvPr id="276" name="Google Shape;606;p46">
                <a:extLst>
                  <a:ext uri="{FF2B5EF4-FFF2-40B4-BE49-F238E27FC236}">
                    <a16:creationId xmlns:a16="http://schemas.microsoft.com/office/drawing/2014/main" id="{A761855C-F72D-A982-EA89-CE01BFA75795}"/>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607;p46">
                <a:extLst>
                  <a:ext uri="{FF2B5EF4-FFF2-40B4-BE49-F238E27FC236}">
                    <a16:creationId xmlns:a16="http://schemas.microsoft.com/office/drawing/2014/main" id="{85D653A0-1436-3579-0EA8-F48354410E7F}"/>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608;p46">
              <a:extLst>
                <a:ext uri="{FF2B5EF4-FFF2-40B4-BE49-F238E27FC236}">
                  <a16:creationId xmlns:a16="http://schemas.microsoft.com/office/drawing/2014/main" id="{80A67829-A9A8-FA33-7B92-C871689991BA}"/>
                </a:ext>
              </a:extLst>
            </p:cNvPr>
            <p:cNvGrpSpPr/>
            <p:nvPr/>
          </p:nvGrpSpPr>
          <p:grpSpPr>
            <a:xfrm>
              <a:off x="1780510" y="2470565"/>
              <a:ext cx="171383" cy="425051"/>
              <a:chOff x="3343310" y="4475555"/>
              <a:chExt cx="127717" cy="316753"/>
            </a:xfrm>
          </p:grpSpPr>
          <p:sp>
            <p:nvSpPr>
              <p:cNvPr id="274" name="Google Shape;609;p46">
                <a:extLst>
                  <a:ext uri="{FF2B5EF4-FFF2-40B4-BE49-F238E27FC236}">
                    <a16:creationId xmlns:a16="http://schemas.microsoft.com/office/drawing/2014/main" id="{EC03EA76-0D25-094A-3E15-BA71128BA78A}"/>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610;p46">
                <a:extLst>
                  <a:ext uri="{FF2B5EF4-FFF2-40B4-BE49-F238E27FC236}">
                    <a16:creationId xmlns:a16="http://schemas.microsoft.com/office/drawing/2014/main" id="{301FFA89-A65D-B51B-EC69-CAD515F9E1E9}"/>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611;p46">
              <a:extLst>
                <a:ext uri="{FF2B5EF4-FFF2-40B4-BE49-F238E27FC236}">
                  <a16:creationId xmlns:a16="http://schemas.microsoft.com/office/drawing/2014/main" id="{E0E93B7F-5D5C-5388-D17D-084D9AB1204B}"/>
                </a:ext>
              </a:extLst>
            </p:cNvPr>
            <p:cNvGrpSpPr/>
            <p:nvPr/>
          </p:nvGrpSpPr>
          <p:grpSpPr>
            <a:xfrm>
              <a:off x="2004111" y="2470565"/>
              <a:ext cx="171383" cy="425051"/>
              <a:chOff x="3343310" y="4475555"/>
              <a:chExt cx="127717" cy="316753"/>
            </a:xfrm>
          </p:grpSpPr>
          <p:sp>
            <p:nvSpPr>
              <p:cNvPr id="272" name="Google Shape;612;p46">
                <a:extLst>
                  <a:ext uri="{FF2B5EF4-FFF2-40B4-BE49-F238E27FC236}">
                    <a16:creationId xmlns:a16="http://schemas.microsoft.com/office/drawing/2014/main" id="{B5206628-E51B-6667-E0BD-4F8E78C009B9}"/>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13;p46">
                <a:extLst>
                  <a:ext uri="{FF2B5EF4-FFF2-40B4-BE49-F238E27FC236}">
                    <a16:creationId xmlns:a16="http://schemas.microsoft.com/office/drawing/2014/main" id="{45E30854-505C-424F-438C-B64E209F6455}"/>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614;p46">
              <a:extLst>
                <a:ext uri="{FF2B5EF4-FFF2-40B4-BE49-F238E27FC236}">
                  <a16:creationId xmlns:a16="http://schemas.microsoft.com/office/drawing/2014/main" id="{A972B767-CAE3-A1C3-C021-48733C831185}"/>
                </a:ext>
              </a:extLst>
            </p:cNvPr>
            <p:cNvGrpSpPr/>
            <p:nvPr/>
          </p:nvGrpSpPr>
          <p:grpSpPr>
            <a:xfrm>
              <a:off x="2227713" y="2470565"/>
              <a:ext cx="171383" cy="425051"/>
              <a:chOff x="3343310" y="4475555"/>
              <a:chExt cx="127717" cy="316753"/>
            </a:xfrm>
          </p:grpSpPr>
          <p:sp>
            <p:nvSpPr>
              <p:cNvPr id="270" name="Google Shape;615;p46">
                <a:extLst>
                  <a:ext uri="{FF2B5EF4-FFF2-40B4-BE49-F238E27FC236}">
                    <a16:creationId xmlns:a16="http://schemas.microsoft.com/office/drawing/2014/main" id="{DADBEB8D-7B9C-707E-B6D2-59F01DF6EBCB}"/>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16;p46">
                <a:extLst>
                  <a:ext uri="{FF2B5EF4-FFF2-40B4-BE49-F238E27FC236}">
                    <a16:creationId xmlns:a16="http://schemas.microsoft.com/office/drawing/2014/main" id="{01056672-48CF-C854-3234-872991C16F50}"/>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617;p46">
              <a:extLst>
                <a:ext uri="{FF2B5EF4-FFF2-40B4-BE49-F238E27FC236}">
                  <a16:creationId xmlns:a16="http://schemas.microsoft.com/office/drawing/2014/main" id="{B6C4AD5F-DB74-47C2-6E4A-833739163544}"/>
                </a:ext>
              </a:extLst>
            </p:cNvPr>
            <p:cNvGrpSpPr/>
            <p:nvPr/>
          </p:nvGrpSpPr>
          <p:grpSpPr>
            <a:xfrm>
              <a:off x="2451315" y="2470565"/>
              <a:ext cx="171383" cy="425051"/>
              <a:chOff x="3343310" y="4475555"/>
              <a:chExt cx="127717" cy="316753"/>
            </a:xfrm>
          </p:grpSpPr>
          <p:sp>
            <p:nvSpPr>
              <p:cNvPr id="268" name="Google Shape;618;p46">
                <a:extLst>
                  <a:ext uri="{FF2B5EF4-FFF2-40B4-BE49-F238E27FC236}">
                    <a16:creationId xmlns:a16="http://schemas.microsoft.com/office/drawing/2014/main" id="{EA06790F-263E-5080-E113-A56A55D7BB27}"/>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19;p46">
                <a:extLst>
                  <a:ext uri="{FF2B5EF4-FFF2-40B4-BE49-F238E27FC236}">
                    <a16:creationId xmlns:a16="http://schemas.microsoft.com/office/drawing/2014/main" id="{202C9CAA-9BEF-6C84-8090-C02102225F96}"/>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620;p46">
              <a:extLst>
                <a:ext uri="{FF2B5EF4-FFF2-40B4-BE49-F238E27FC236}">
                  <a16:creationId xmlns:a16="http://schemas.microsoft.com/office/drawing/2014/main" id="{CE80FBA2-67C2-0516-6E57-790FF7A6E961}"/>
                </a:ext>
              </a:extLst>
            </p:cNvPr>
            <p:cNvGrpSpPr/>
            <p:nvPr/>
          </p:nvGrpSpPr>
          <p:grpSpPr>
            <a:xfrm>
              <a:off x="2674916" y="2470565"/>
              <a:ext cx="171383" cy="425051"/>
              <a:chOff x="3343310" y="4475555"/>
              <a:chExt cx="127717" cy="316753"/>
            </a:xfrm>
          </p:grpSpPr>
          <p:sp>
            <p:nvSpPr>
              <p:cNvPr id="266" name="Google Shape;621;p46">
                <a:extLst>
                  <a:ext uri="{FF2B5EF4-FFF2-40B4-BE49-F238E27FC236}">
                    <a16:creationId xmlns:a16="http://schemas.microsoft.com/office/drawing/2014/main" id="{5A72096F-5563-8532-6494-2319B2689994}"/>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22;p46">
                <a:extLst>
                  <a:ext uri="{FF2B5EF4-FFF2-40B4-BE49-F238E27FC236}">
                    <a16:creationId xmlns:a16="http://schemas.microsoft.com/office/drawing/2014/main" id="{A0907E6B-2A32-3808-F725-D4A82707D34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623;p46">
              <a:extLst>
                <a:ext uri="{FF2B5EF4-FFF2-40B4-BE49-F238E27FC236}">
                  <a16:creationId xmlns:a16="http://schemas.microsoft.com/office/drawing/2014/main" id="{B87028A7-DEAC-9BA6-CED5-F02F89F99F31}"/>
                </a:ext>
              </a:extLst>
            </p:cNvPr>
            <p:cNvGrpSpPr/>
            <p:nvPr/>
          </p:nvGrpSpPr>
          <p:grpSpPr>
            <a:xfrm>
              <a:off x="2898518" y="2470565"/>
              <a:ext cx="171383" cy="425051"/>
              <a:chOff x="3343310" y="4475555"/>
              <a:chExt cx="127717" cy="316753"/>
            </a:xfrm>
          </p:grpSpPr>
          <p:sp>
            <p:nvSpPr>
              <p:cNvPr id="264" name="Google Shape;624;p46">
                <a:extLst>
                  <a:ext uri="{FF2B5EF4-FFF2-40B4-BE49-F238E27FC236}">
                    <a16:creationId xmlns:a16="http://schemas.microsoft.com/office/drawing/2014/main" id="{7BBBC103-E5B0-A891-B275-8677A140680A}"/>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25;p46">
                <a:extLst>
                  <a:ext uri="{FF2B5EF4-FFF2-40B4-BE49-F238E27FC236}">
                    <a16:creationId xmlns:a16="http://schemas.microsoft.com/office/drawing/2014/main" id="{BBBDB4FC-88C8-FB0A-0DFC-6110DB7F9BCF}"/>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626;p46">
              <a:extLst>
                <a:ext uri="{FF2B5EF4-FFF2-40B4-BE49-F238E27FC236}">
                  <a16:creationId xmlns:a16="http://schemas.microsoft.com/office/drawing/2014/main" id="{58FCCB10-EA4A-F03E-8C09-DB1F4DDBDF74}"/>
                </a:ext>
              </a:extLst>
            </p:cNvPr>
            <p:cNvGrpSpPr/>
            <p:nvPr/>
          </p:nvGrpSpPr>
          <p:grpSpPr>
            <a:xfrm>
              <a:off x="3122119" y="2470565"/>
              <a:ext cx="171383" cy="425051"/>
              <a:chOff x="3343310" y="4475555"/>
              <a:chExt cx="127717" cy="316753"/>
            </a:xfrm>
          </p:grpSpPr>
          <p:sp>
            <p:nvSpPr>
              <p:cNvPr id="262" name="Google Shape;627;p46">
                <a:extLst>
                  <a:ext uri="{FF2B5EF4-FFF2-40B4-BE49-F238E27FC236}">
                    <a16:creationId xmlns:a16="http://schemas.microsoft.com/office/drawing/2014/main" id="{2BA9A36E-F045-864C-CD66-746C89DC6887}"/>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28;p46">
                <a:extLst>
                  <a:ext uri="{FF2B5EF4-FFF2-40B4-BE49-F238E27FC236}">
                    <a16:creationId xmlns:a16="http://schemas.microsoft.com/office/drawing/2014/main" id="{A7F62F61-DBDA-515F-BE9D-2137FACD1270}"/>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629;p46">
              <a:extLst>
                <a:ext uri="{FF2B5EF4-FFF2-40B4-BE49-F238E27FC236}">
                  <a16:creationId xmlns:a16="http://schemas.microsoft.com/office/drawing/2014/main" id="{B3EBD938-33D0-6EA9-CB76-8EBD82A8263A}"/>
                </a:ext>
              </a:extLst>
            </p:cNvPr>
            <p:cNvGrpSpPr/>
            <p:nvPr/>
          </p:nvGrpSpPr>
          <p:grpSpPr>
            <a:xfrm>
              <a:off x="3345721" y="2470565"/>
              <a:ext cx="171383" cy="425051"/>
              <a:chOff x="3343310" y="4475555"/>
              <a:chExt cx="127717" cy="316753"/>
            </a:xfrm>
          </p:grpSpPr>
          <p:sp>
            <p:nvSpPr>
              <p:cNvPr id="260" name="Google Shape;630;p46">
                <a:extLst>
                  <a:ext uri="{FF2B5EF4-FFF2-40B4-BE49-F238E27FC236}">
                    <a16:creationId xmlns:a16="http://schemas.microsoft.com/office/drawing/2014/main" id="{686A4E8C-0E22-7510-263E-36011392B60B}"/>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31;p46">
                <a:extLst>
                  <a:ext uri="{FF2B5EF4-FFF2-40B4-BE49-F238E27FC236}">
                    <a16:creationId xmlns:a16="http://schemas.microsoft.com/office/drawing/2014/main" id="{2DFFA554-369D-393E-3167-A56EBCB1F08F}"/>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632;p46">
              <a:extLst>
                <a:ext uri="{FF2B5EF4-FFF2-40B4-BE49-F238E27FC236}">
                  <a16:creationId xmlns:a16="http://schemas.microsoft.com/office/drawing/2014/main" id="{7100148C-C7D5-6B95-95D5-646F00452353}"/>
                </a:ext>
              </a:extLst>
            </p:cNvPr>
            <p:cNvGrpSpPr/>
            <p:nvPr/>
          </p:nvGrpSpPr>
          <p:grpSpPr>
            <a:xfrm>
              <a:off x="1333404" y="2964971"/>
              <a:ext cx="171383" cy="425051"/>
              <a:chOff x="3343310" y="4475555"/>
              <a:chExt cx="127717" cy="316753"/>
            </a:xfrm>
          </p:grpSpPr>
          <p:sp>
            <p:nvSpPr>
              <p:cNvPr id="258" name="Google Shape;633;p46">
                <a:extLst>
                  <a:ext uri="{FF2B5EF4-FFF2-40B4-BE49-F238E27FC236}">
                    <a16:creationId xmlns:a16="http://schemas.microsoft.com/office/drawing/2014/main" id="{5CCFDC4B-D107-5493-B7A9-713CD2592A21}"/>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34;p46">
                <a:extLst>
                  <a:ext uri="{FF2B5EF4-FFF2-40B4-BE49-F238E27FC236}">
                    <a16:creationId xmlns:a16="http://schemas.microsoft.com/office/drawing/2014/main" id="{4AF598E5-08F6-DB66-20E9-849A76799D06}"/>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635;p46">
              <a:extLst>
                <a:ext uri="{FF2B5EF4-FFF2-40B4-BE49-F238E27FC236}">
                  <a16:creationId xmlns:a16="http://schemas.microsoft.com/office/drawing/2014/main" id="{AAD18393-0EE4-CC2E-685A-366FDAB370BA}"/>
                </a:ext>
              </a:extLst>
            </p:cNvPr>
            <p:cNvGrpSpPr/>
            <p:nvPr/>
          </p:nvGrpSpPr>
          <p:grpSpPr>
            <a:xfrm>
              <a:off x="1556908" y="2964971"/>
              <a:ext cx="171383" cy="425051"/>
              <a:chOff x="3343310" y="4475555"/>
              <a:chExt cx="127717" cy="316753"/>
            </a:xfrm>
          </p:grpSpPr>
          <p:sp>
            <p:nvSpPr>
              <p:cNvPr id="256" name="Google Shape;636;p46">
                <a:extLst>
                  <a:ext uri="{FF2B5EF4-FFF2-40B4-BE49-F238E27FC236}">
                    <a16:creationId xmlns:a16="http://schemas.microsoft.com/office/drawing/2014/main" id="{C877E3BD-969D-DCC3-7939-0531EC0CA7C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37;p46">
                <a:extLst>
                  <a:ext uri="{FF2B5EF4-FFF2-40B4-BE49-F238E27FC236}">
                    <a16:creationId xmlns:a16="http://schemas.microsoft.com/office/drawing/2014/main" id="{5EE24030-C533-10CB-7068-5EDB8BB96366}"/>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638;p46">
              <a:extLst>
                <a:ext uri="{FF2B5EF4-FFF2-40B4-BE49-F238E27FC236}">
                  <a16:creationId xmlns:a16="http://schemas.microsoft.com/office/drawing/2014/main" id="{908CF1E6-76B9-B18B-6E24-DD79F7C34BE0}"/>
                </a:ext>
              </a:extLst>
            </p:cNvPr>
            <p:cNvGrpSpPr/>
            <p:nvPr/>
          </p:nvGrpSpPr>
          <p:grpSpPr>
            <a:xfrm>
              <a:off x="1780510" y="2964971"/>
              <a:ext cx="171383" cy="425051"/>
              <a:chOff x="3343310" y="4475555"/>
              <a:chExt cx="127717" cy="316753"/>
            </a:xfrm>
          </p:grpSpPr>
          <p:sp>
            <p:nvSpPr>
              <p:cNvPr id="254" name="Google Shape;639;p46">
                <a:extLst>
                  <a:ext uri="{FF2B5EF4-FFF2-40B4-BE49-F238E27FC236}">
                    <a16:creationId xmlns:a16="http://schemas.microsoft.com/office/drawing/2014/main" id="{586DF21D-FC56-29D4-D0D5-6F24682E15B4}"/>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40;p46">
                <a:extLst>
                  <a:ext uri="{FF2B5EF4-FFF2-40B4-BE49-F238E27FC236}">
                    <a16:creationId xmlns:a16="http://schemas.microsoft.com/office/drawing/2014/main" id="{250546E9-1593-6E84-ECE2-68A383EC1798}"/>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641;p46">
              <a:extLst>
                <a:ext uri="{FF2B5EF4-FFF2-40B4-BE49-F238E27FC236}">
                  <a16:creationId xmlns:a16="http://schemas.microsoft.com/office/drawing/2014/main" id="{A8C0350D-EE39-3718-3CD4-73C051AF54CE}"/>
                </a:ext>
              </a:extLst>
            </p:cNvPr>
            <p:cNvGrpSpPr/>
            <p:nvPr/>
          </p:nvGrpSpPr>
          <p:grpSpPr>
            <a:xfrm>
              <a:off x="2004111" y="2964971"/>
              <a:ext cx="171383" cy="425051"/>
              <a:chOff x="3343310" y="4475555"/>
              <a:chExt cx="127717" cy="316753"/>
            </a:xfrm>
          </p:grpSpPr>
          <p:sp>
            <p:nvSpPr>
              <p:cNvPr id="252" name="Google Shape;642;p46">
                <a:extLst>
                  <a:ext uri="{FF2B5EF4-FFF2-40B4-BE49-F238E27FC236}">
                    <a16:creationId xmlns:a16="http://schemas.microsoft.com/office/drawing/2014/main" id="{6F130FD9-A6EB-6AFE-FF8B-B97E50A5248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43;p46">
                <a:extLst>
                  <a:ext uri="{FF2B5EF4-FFF2-40B4-BE49-F238E27FC236}">
                    <a16:creationId xmlns:a16="http://schemas.microsoft.com/office/drawing/2014/main" id="{F960704B-3604-5E05-87F1-69531AF05D99}"/>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644;p46">
              <a:extLst>
                <a:ext uri="{FF2B5EF4-FFF2-40B4-BE49-F238E27FC236}">
                  <a16:creationId xmlns:a16="http://schemas.microsoft.com/office/drawing/2014/main" id="{27BFA45A-375C-292E-3CAE-7EB11F5A48DB}"/>
                </a:ext>
              </a:extLst>
            </p:cNvPr>
            <p:cNvGrpSpPr/>
            <p:nvPr/>
          </p:nvGrpSpPr>
          <p:grpSpPr>
            <a:xfrm>
              <a:off x="2227713" y="2964971"/>
              <a:ext cx="171383" cy="425051"/>
              <a:chOff x="3343310" y="4475555"/>
              <a:chExt cx="127717" cy="316753"/>
            </a:xfrm>
          </p:grpSpPr>
          <p:sp>
            <p:nvSpPr>
              <p:cNvPr id="250" name="Google Shape;645;p46">
                <a:extLst>
                  <a:ext uri="{FF2B5EF4-FFF2-40B4-BE49-F238E27FC236}">
                    <a16:creationId xmlns:a16="http://schemas.microsoft.com/office/drawing/2014/main" id="{A8BAD9E1-118C-665E-BDD0-2AD1AA1B30F1}"/>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46;p46">
                <a:extLst>
                  <a:ext uri="{FF2B5EF4-FFF2-40B4-BE49-F238E27FC236}">
                    <a16:creationId xmlns:a16="http://schemas.microsoft.com/office/drawing/2014/main" id="{51D8BF9F-AFB8-353A-0322-EBFE85AB7A97}"/>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647;p46">
              <a:extLst>
                <a:ext uri="{FF2B5EF4-FFF2-40B4-BE49-F238E27FC236}">
                  <a16:creationId xmlns:a16="http://schemas.microsoft.com/office/drawing/2014/main" id="{0A1C0B38-6062-129A-535F-FAEFD1D47998}"/>
                </a:ext>
              </a:extLst>
            </p:cNvPr>
            <p:cNvGrpSpPr/>
            <p:nvPr/>
          </p:nvGrpSpPr>
          <p:grpSpPr>
            <a:xfrm>
              <a:off x="2451315" y="2964971"/>
              <a:ext cx="171383" cy="425051"/>
              <a:chOff x="3343310" y="4475555"/>
              <a:chExt cx="127717" cy="316753"/>
            </a:xfrm>
          </p:grpSpPr>
          <p:sp>
            <p:nvSpPr>
              <p:cNvPr id="248" name="Google Shape;648;p46">
                <a:extLst>
                  <a:ext uri="{FF2B5EF4-FFF2-40B4-BE49-F238E27FC236}">
                    <a16:creationId xmlns:a16="http://schemas.microsoft.com/office/drawing/2014/main" id="{E49E8B89-7826-BC64-1FDF-500555053F88}"/>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49;p46">
                <a:extLst>
                  <a:ext uri="{FF2B5EF4-FFF2-40B4-BE49-F238E27FC236}">
                    <a16:creationId xmlns:a16="http://schemas.microsoft.com/office/drawing/2014/main" id="{C0520E17-1251-CEF5-2A01-5290B15FD3B4}"/>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650;p46">
              <a:extLst>
                <a:ext uri="{FF2B5EF4-FFF2-40B4-BE49-F238E27FC236}">
                  <a16:creationId xmlns:a16="http://schemas.microsoft.com/office/drawing/2014/main" id="{06F75017-9851-3AD6-24C8-AB1431F78F18}"/>
                </a:ext>
              </a:extLst>
            </p:cNvPr>
            <p:cNvGrpSpPr/>
            <p:nvPr/>
          </p:nvGrpSpPr>
          <p:grpSpPr>
            <a:xfrm>
              <a:off x="2674916" y="2964971"/>
              <a:ext cx="171383" cy="425051"/>
              <a:chOff x="3343310" y="4475555"/>
              <a:chExt cx="127717" cy="316753"/>
            </a:xfrm>
          </p:grpSpPr>
          <p:sp>
            <p:nvSpPr>
              <p:cNvPr id="246" name="Google Shape;651;p46">
                <a:extLst>
                  <a:ext uri="{FF2B5EF4-FFF2-40B4-BE49-F238E27FC236}">
                    <a16:creationId xmlns:a16="http://schemas.microsoft.com/office/drawing/2014/main" id="{45CCB357-35D5-BEC6-6315-7F1B6F32AD31}"/>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52;p46">
                <a:extLst>
                  <a:ext uri="{FF2B5EF4-FFF2-40B4-BE49-F238E27FC236}">
                    <a16:creationId xmlns:a16="http://schemas.microsoft.com/office/drawing/2014/main" id="{20688C6A-A389-22E7-8B31-0FB8B81FDB59}"/>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653;p46">
              <a:extLst>
                <a:ext uri="{FF2B5EF4-FFF2-40B4-BE49-F238E27FC236}">
                  <a16:creationId xmlns:a16="http://schemas.microsoft.com/office/drawing/2014/main" id="{9F6757B3-E6D9-69EA-396D-A842D4BA4929}"/>
                </a:ext>
              </a:extLst>
            </p:cNvPr>
            <p:cNvGrpSpPr/>
            <p:nvPr/>
          </p:nvGrpSpPr>
          <p:grpSpPr>
            <a:xfrm>
              <a:off x="2898518" y="2964971"/>
              <a:ext cx="171383" cy="425051"/>
              <a:chOff x="3343310" y="4475555"/>
              <a:chExt cx="127717" cy="316753"/>
            </a:xfrm>
          </p:grpSpPr>
          <p:sp>
            <p:nvSpPr>
              <p:cNvPr id="244" name="Google Shape;654;p46">
                <a:extLst>
                  <a:ext uri="{FF2B5EF4-FFF2-40B4-BE49-F238E27FC236}">
                    <a16:creationId xmlns:a16="http://schemas.microsoft.com/office/drawing/2014/main" id="{42AD4507-4226-37A2-21CB-E222E24B9973}"/>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55;p46">
                <a:extLst>
                  <a:ext uri="{FF2B5EF4-FFF2-40B4-BE49-F238E27FC236}">
                    <a16:creationId xmlns:a16="http://schemas.microsoft.com/office/drawing/2014/main" id="{900791A0-F2D3-AA0E-EB70-2864980850DC}"/>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656;p46">
              <a:extLst>
                <a:ext uri="{FF2B5EF4-FFF2-40B4-BE49-F238E27FC236}">
                  <a16:creationId xmlns:a16="http://schemas.microsoft.com/office/drawing/2014/main" id="{122A8EC1-4E8D-4F1D-9523-A8673F9CAAE0}"/>
                </a:ext>
              </a:extLst>
            </p:cNvPr>
            <p:cNvGrpSpPr/>
            <p:nvPr/>
          </p:nvGrpSpPr>
          <p:grpSpPr>
            <a:xfrm>
              <a:off x="3122119" y="2964971"/>
              <a:ext cx="171383" cy="425051"/>
              <a:chOff x="3343310" y="4475555"/>
              <a:chExt cx="127717" cy="316753"/>
            </a:xfrm>
          </p:grpSpPr>
          <p:sp>
            <p:nvSpPr>
              <p:cNvPr id="242" name="Google Shape;657;p46">
                <a:extLst>
                  <a:ext uri="{FF2B5EF4-FFF2-40B4-BE49-F238E27FC236}">
                    <a16:creationId xmlns:a16="http://schemas.microsoft.com/office/drawing/2014/main" id="{53CADF26-0EA0-DDA9-8E6D-5991C52D312D}"/>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58;p46">
                <a:extLst>
                  <a:ext uri="{FF2B5EF4-FFF2-40B4-BE49-F238E27FC236}">
                    <a16:creationId xmlns:a16="http://schemas.microsoft.com/office/drawing/2014/main" id="{5F9CACE6-27F1-2AD8-AC05-C2453F3177C9}"/>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659;p46">
              <a:extLst>
                <a:ext uri="{FF2B5EF4-FFF2-40B4-BE49-F238E27FC236}">
                  <a16:creationId xmlns:a16="http://schemas.microsoft.com/office/drawing/2014/main" id="{0A2F78F3-600F-FC73-1DB9-0D63AC051AA1}"/>
                </a:ext>
              </a:extLst>
            </p:cNvPr>
            <p:cNvGrpSpPr/>
            <p:nvPr/>
          </p:nvGrpSpPr>
          <p:grpSpPr>
            <a:xfrm>
              <a:off x="3345721" y="2964971"/>
              <a:ext cx="171383" cy="425051"/>
              <a:chOff x="3343310" y="4475555"/>
              <a:chExt cx="127717" cy="316753"/>
            </a:xfrm>
          </p:grpSpPr>
          <p:sp>
            <p:nvSpPr>
              <p:cNvPr id="240" name="Google Shape;660;p46">
                <a:extLst>
                  <a:ext uri="{FF2B5EF4-FFF2-40B4-BE49-F238E27FC236}">
                    <a16:creationId xmlns:a16="http://schemas.microsoft.com/office/drawing/2014/main" id="{773B481A-0489-71E8-D997-F8073413EB48}"/>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61;p46">
                <a:extLst>
                  <a:ext uri="{FF2B5EF4-FFF2-40B4-BE49-F238E27FC236}">
                    <a16:creationId xmlns:a16="http://schemas.microsoft.com/office/drawing/2014/main" id="{C9CA71A6-F704-A92E-693B-E1973B7A27C4}"/>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662;p46">
              <a:extLst>
                <a:ext uri="{FF2B5EF4-FFF2-40B4-BE49-F238E27FC236}">
                  <a16:creationId xmlns:a16="http://schemas.microsoft.com/office/drawing/2014/main" id="{BBD26DF0-959E-CCAE-53F9-2BF172024E48}"/>
                </a:ext>
              </a:extLst>
            </p:cNvPr>
            <p:cNvGrpSpPr/>
            <p:nvPr/>
          </p:nvGrpSpPr>
          <p:grpSpPr>
            <a:xfrm>
              <a:off x="1333381" y="3459365"/>
              <a:ext cx="171383" cy="425051"/>
              <a:chOff x="3343310" y="4475555"/>
              <a:chExt cx="127717" cy="316753"/>
            </a:xfrm>
          </p:grpSpPr>
          <p:sp>
            <p:nvSpPr>
              <p:cNvPr id="238" name="Google Shape;663;p46">
                <a:extLst>
                  <a:ext uri="{FF2B5EF4-FFF2-40B4-BE49-F238E27FC236}">
                    <a16:creationId xmlns:a16="http://schemas.microsoft.com/office/drawing/2014/main" id="{3BB698F2-2929-2304-C132-3916D8970D5D}"/>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64;p46">
                <a:extLst>
                  <a:ext uri="{FF2B5EF4-FFF2-40B4-BE49-F238E27FC236}">
                    <a16:creationId xmlns:a16="http://schemas.microsoft.com/office/drawing/2014/main" id="{2E3A35A5-2C4C-7E96-C91E-47F1A559D0FD}"/>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665;p46">
              <a:extLst>
                <a:ext uri="{FF2B5EF4-FFF2-40B4-BE49-F238E27FC236}">
                  <a16:creationId xmlns:a16="http://schemas.microsoft.com/office/drawing/2014/main" id="{F508BEC8-835C-5E33-DECD-609CE343155D}"/>
                </a:ext>
              </a:extLst>
            </p:cNvPr>
            <p:cNvGrpSpPr/>
            <p:nvPr/>
          </p:nvGrpSpPr>
          <p:grpSpPr>
            <a:xfrm>
              <a:off x="1556885" y="3459365"/>
              <a:ext cx="171383" cy="425051"/>
              <a:chOff x="3343310" y="4475555"/>
              <a:chExt cx="127717" cy="316753"/>
            </a:xfrm>
          </p:grpSpPr>
          <p:sp>
            <p:nvSpPr>
              <p:cNvPr id="236" name="Google Shape;666;p46">
                <a:extLst>
                  <a:ext uri="{FF2B5EF4-FFF2-40B4-BE49-F238E27FC236}">
                    <a16:creationId xmlns:a16="http://schemas.microsoft.com/office/drawing/2014/main" id="{A6E57369-93ED-A6BD-4E85-2B933569A50D}"/>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67;p46">
                <a:extLst>
                  <a:ext uri="{FF2B5EF4-FFF2-40B4-BE49-F238E27FC236}">
                    <a16:creationId xmlns:a16="http://schemas.microsoft.com/office/drawing/2014/main" id="{06272DDD-C50C-51DE-F46B-071A04285E5D}"/>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668;p46">
              <a:extLst>
                <a:ext uri="{FF2B5EF4-FFF2-40B4-BE49-F238E27FC236}">
                  <a16:creationId xmlns:a16="http://schemas.microsoft.com/office/drawing/2014/main" id="{F3BC7BAB-4C89-40A0-3E23-CA2A000D209D}"/>
                </a:ext>
              </a:extLst>
            </p:cNvPr>
            <p:cNvGrpSpPr/>
            <p:nvPr/>
          </p:nvGrpSpPr>
          <p:grpSpPr>
            <a:xfrm>
              <a:off x="1780487" y="3459365"/>
              <a:ext cx="171383" cy="425051"/>
              <a:chOff x="3343310" y="4475555"/>
              <a:chExt cx="127717" cy="316753"/>
            </a:xfrm>
          </p:grpSpPr>
          <p:sp>
            <p:nvSpPr>
              <p:cNvPr id="234" name="Google Shape;669;p46">
                <a:extLst>
                  <a:ext uri="{FF2B5EF4-FFF2-40B4-BE49-F238E27FC236}">
                    <a16:creationId xmlns:a16="http://schemas.microsoft.com/office/drawing/2014/main" id="{D981B684-089B-2282-A146-39BFB43AD26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70;p46">
                <a:extLst>
                  <a:ext uri="{FF2B5EF4-FFF2-40B4-BE49-F238E27FC236}">
                    <a16:creationId xmlns:a16="http://schemas.microsoft.com/office/drawing/2014/main" id="{D6B2812C-8FD4-8AEB-8C42-696AE6F8124A}"/>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671;p46">
              <a:extLst>
                <a:ext uri="{FF2B5EF4-FFF2-40B4-BE49-F238E27FC236}">
                  <a16:creationId xmlns:a16="http://schemas.microsoft.com/office/drawing/2014/main" id="{FA224D37-BC33-2A84-8ADB-D65036D93B1A}"/>
                </a:ext>
              </a:extLst>
            </p:cNvPr>
            <p:cNvGrpSpPr/>
            <p:nvPr/>
          </p:nvGrpSpPr>
          <p:grpSpPr>
            <a:xfrm>
              <a:off x="2004089" y="3459365"/>
              <a:ext cx="171383" cy="425051"/>
              <a:chOff x="3343310" y="4475555"/>
              <a:chExt cx="127717" cy="316753"/>
            </a:xfrm>
          </p:grpSpPr>
          <p:sp>
            <p:nvSpPr>
              <p:cNvPr id="232" name="Google Shape;672;p46">
                <a:extLst>
                  <a:ext uri="{FF2B5EF4-FFF2-40B4-BE49-F238E27FC236}">
                    <a16:creationId xmlns:a16="http://schemas.microsoft.com/office/drawing/2014/main" id="{D78E6AF8-0F5F-F4D3-86B4-FF2DBF9BCC75}"/>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73;p46">
                <a:extLst>
                  <a:ext uri="{FF2B5EF4-FFF2-40B4-BE49-F238E27FC236}">
                    <a16:creationId xmlns:a16="http://schemas.microsoft.com/office/drawing/2014/main" id="{52857758-6B4B-9810-403F-51EC8ACC1D4D}"/>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674;p46">
              <a:extLst>
                <a:ext uri="{FF2B5EF4-FFF2-40B4-BE49-F238E27FC236}">
                  <a16:creationId xmlns:a16="http://schemas.microsoft.com/office/drawing/2014/main" id="{F75217F4-83A2-95DA-A675-61CD0C27FB07}"/>
                </a:ext>
              </a:extLst>
            </p:cNvPr>
            <p:cNvGrpSpPr/>
            <p:nvPr/>
          </p:nvGrpSpPr>
          <p:grpSpPr>
            <a:xfrm>
              <a:off x="2227690" y="3459365"/>
              <a:ext cx="171383" cy="425051"/>
              <a:chOff x="3343310" y="4475555"/>
              <a:chExt cx="127717" cy="316753"/>
            </a:xfrm>
          </p:grpSpPr>
          <p:sp>
            <p:nvSpPr>
              <p:cNvPr id="230" name="Google Shape;675;p46">
                <a:extLst>
                  <a:ext uri="{FF2B5EF4-FFF2-40B4-BE49-F238E27FC236}">
                    <a16:creationId xmlns:a16="http://schemas.microsoft.com/office/drawing/2014/main" id="{3AF186A7-A958-CA9D-5E6F-F47F46895893}"/>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76;p46">
                <a:extLst>
                  <a:ext uri="{FF2B5EF4-FFF2-40B4-BE49-F238E27FC236}">
                    <a16:creationId xmlns:a16="http://schemas.microsoft.com/office/drawing/2014/main" id="{46AA76FC-79FE-2F79-559E-D6A0B8D603A7}"/>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677;p46">
              <a:extLst>
                <a:ext uri="{FF2B5EF4-FFF2-40B4-BE49-F238E27FC236}">
                  <a16:creationId xmlns:a16="http://schemas.microsoft.com/office/drawing/2014/main" id="{CAE48185-63F4-0066-D373-F7CE899D248B}"/>
                </a:ext>
              </a:extLst>
            </p:cNvPr>
            <p:cNvGrpSpPr/>
            <p:nvPr/>
          </p:nvGrpSpPr>
          <p:grpSpPr>
            <a:xfrm>
              <a:off x="2451292" y="3459365"/>
              <a:ext cx="171383" cy="425051"/>
              <a:chOff x="3343310" y="4475555"/>
              <a:chExt cx="127717" cy="316753"/>
            </a:xfrm>
          </p:grpSpPr>
          <p:sp>
            <p:nvSpPr>
              <p:cNvPr id="228" name="Google Shape;678;p46">
                <a:extLst>
                  <a:ext uri="{FF2B5EF4-FFF2-40B4-BE49-F238E27FC236}">
                    <a16:creationId xmlns:a16="http://schemas.microsoft.com/office/drawing/2014/main" id="{57C738E8-09E2-61C5-8AD0-A7D4F14A8D67}"/>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79;p46">
                <a:extLst>
                  <a:ext uri="{FF2B5EF4-FFF2-40B4-BE49-F238E27FC236}">
                    <a16:creationId xmlns:a16="http://schemas.microsoft.com/office/drawing/2014/main" id="{7B270656-8279-57E8-0CDA-8AC4CCECADD3}"/>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680;p46">
              <a:extLst>
                <a:ext uri="{FF2B5EF4-FFF2-40B4-BE49-F238E27FC236}">
                  <a16:creationId xmlns:a16="http://schemas.microsoft.com/office/drawing/2014/main" id="{C7C83EA2-BE47-65BD-2E8E-ED14D4447D70}"/>
                </a:ext>
              </a:extLst>
            </p:cNvPr>
            <p:cNvGrpSpPr/>
            <p:nvPr/>
          </p:nvGrpSpPr>
          <p:grpSpPr>
            <a:xfrm>
              <a:off x="2674893" y="3459365"/>
              <a:ext cx="171383" cy="425051"/>
              <a:chOff x="3343310" y="4475555"/>
              <a:chExt cx="127717" cy="316753"/>
            </a:xfrm>
          </p:grpSpPr>
          <p:sp>
            <p:nvSpPr>
              <p:cNvPr id="226" name="Google Shape;681;p46">
                <a:extLst>
                  <a:ext uri="{FF2B5EF4-FFF2-40B4-BE49-F238E27FC236}">
                    <a16:creationId xmlns:a16="http://schemas.microsoft.com/office/drawing/2014/main" id="{C9E4BEEB-5D37-3C6E-D2B4-BB3F3727EFFC}"/>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82;p46">
                <a:extLst>
                  <a:ext uri="{FF2B5EF4-FFF2-40B4-BE49-F238E27FC236}">
                    <a16:creationId xmlns:a16="http://schemas.microsoft.com/office/drawing/2014/main" id="{3AE00124-F117-BFF9-3960-72BC5CBA2BB3}"/>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683;p46">
              <a:extLst>
                <a:ext uri="{FF2B5EF4-FFF2-40B4-BE49-F238E27FC236}">
                  <a16:creationId xmlns:a16="http://schemas.microsoft.com/office/drawing/2014/main" id="{4EEE1DE4-A9D4-0F1C-8C0E-B850BCC55EB8}"/>
                </a:ext>
              </a:extLst>
            </p:cNvPr>
            <p:cNvGrpSpPr/>
            <p:nvPr/>
          </p:nvGrpSpPr>
          <p:grpSpPr>
            <a:xfrm>
              <a:off x="2898495" y="3459365"/>
              <a:ext cx="171383" cy="425051"/>
              <a:chOff x="3343310" y="4475555"/>
              <a:chExt cx="127717" cy="316753"/>
            </a:xfrm>
          </p:grpSpPr>
          <p:sp>
            <p:nvSpPr>
              <p:cNvPr id="224" name="Google Shape;684;p46">
                <a:extLst>
                  <a:ext uri="{FF2B5EF4-FFF2-40B4-BE49-F238E27FC236}">
                    <a16:creationId xmlns:a16="http://schemas.microsoft.com/office/drawing/2014/main" id="{64928C2A-A1F5-7D84-D0DB-4FC907CCCEF8}"/>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85;p46">
                <a:extLst>
                  <a:ext uri="{FF2B5EF4-FFF2-40B4-BE49-F238E27FC236}">
                    <a16:creationId xmlns:a16="http://schemas.microsoft.com/office/drawing/2014/main" id="{FEE7C077-E31C-B6E0-D2E4-EC7F548DB834}"/>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686;p46">
              <a:extLst>
                <a:ext uri="{FF2B5EF4-FFF2-40B4-BE49-F238E27FC236}">
                  <a16:creationId xmlns:a16="http://schemas.microsoft.com/office/drawing/2014/main" id="{CA06B7E5-84C6-426C-E905-55366F1B0BE4}"/>
                </a:ext>
              </a:extLst>
            </p:cNvPr>
            <p:cNvGrpSpPr/>
            <p:nvPr/>
          </p:nvGrpSpPr>
          <p:grpSpPr>
            <a:xfrm>
              <a:off x="3122097" y="3459365"/>
              <a:ext cx="171383" cy="425051"/>
              <a:chOff x="3343310" y="4475555"/>
              <a:chExt cx="127717" cy="316753"/>
            </a:xfrm>
          </p:grpSpPr>
          <p:sp>
            <p:nvSpPr>
              <p:cNvPr id="222" name="Google Shape;687;p46">
                <a:extLst>
                  <a:ext uri="{FF2B5EF4-FFF2-40B4-BE49-F238E27FC236}">
                    <a16:creationId xmlns:a16="http://schemas.microsoft.com/office/drawing/2014/main" id="{B197B645-917E-9D93-654E-FB45E1DC9CB2}"/>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88;p46">
                <a:extLst>
                  <a:ext uri="{FF2B5EF4-FFF2-40B4-BE49-F238E27FC236}">
                    <a16:creationId xmlns:a16="http://schemas.microsoft.com/office/drawing/2014/main" id="{6713CCF5-EAEF-4EA6-51C5-D0F14D2AED3D}"/>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689;p46">
              <a:extLst>
                <a:ext uri="{FF2B5EF4-FFF2-40B4-BE49-F238E27FC236}">
                  <a16:creationId xmlns:a16="http://schemas.microsoft.com/office/drawing/2014/main" id="{9989DA82-3C2C-C5B8-4625-C0A1DE5F0058}"/>
                </a:ext>
              </a:extLst>
            </p:cNvPr>
            <p:cNvGrpSpPr/>
            <p:nvPr/>
          </p:nvGrpSpPr>
          <p:grpSpPr>
            <a:xfrm>
              <a:off x="3345698" y="3459365"/>
              <a:ext cx="171383" cy="425051"/>
              <a:chOff x="3343310" y="4475555"/>
              <a:chExt cx="127717" cy="316753"/>
            </a:xfrm>
          </p:grpSpPr>
          <p:sp>
            <p:nvSpPr>
              <p:cNvPr id="220" name="Google Shape;690;p46">
                <a:extLst>
                  <a:ext uri="{FF2B5EF4-FFF2-40B4-BE49-F238E27FC236}">
                    <a16:creationId xmlns:a16="http://schemas.microsoft.com/office/drawing/2014/main" id="{48E990EF-0E38-1ACD-9408-376200A76A95}"/>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91;p46">
                <a:extLst>
                  <a:ext uri="{FF2B5EF4-FFF2-40B4-BE49-F238E27FC236}">
                    <a16:creationId xmlns:a16="http://schemas.microsoft.com/office/drawing/2014/main" id="{07867484-CBFC-6780-34A1-0E2D3E91288F}"/>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692;p46">
              <a:extLst>
                <a:ext uri="{FF2B5EF4-FFF2-40B4-BE49-F238E27FC236}">
                  <a16:creationId xmlns:a16="http://schemas.microsoft.com/office/drawing/2014/main" id="{FEE7A7AF-DB4C-F048-642E-DF50851215F9}"/>
                </a:ext>
              </a:extLst>
            </p:cNvPr>
            <p:cNvGrpSpPr/>
            <p:nvPr/>
          </p:nvGrpSpPr>
          <p:grpSpPr>
            <a:xfrm>
              <a:off x="3569345" y="1976049"/>
              <a:ext cx="171383" cy="425051"/>
              <a:chOff x="3343310" y="4475555"/>
              <a:chExt cx="127717" cy="316753"/>
            </a:xfrm>
          </p:grpSpPr>
          <p:sp>
            <p:nvSpPr>
              <p:cNvPr id="218" name="Google Shape;693;p46">
                <a:extLst>
                  <a:ext uri="{FF2B5EF4-FFF2-40B4-BE49-F238E27FC236}">
                    <a16:creationId xmlns:a16="http://schemas.microsoft.com/office/drawing/2014/main" id="{D12444EA-AD13-1858-E56E-3FDA38CAF28E}"/>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94;p46">
                <a:extLst>
                  <a:ext uri="{FF2B5EF4-FFF2-40B4-BE49-F238E27FC236}">
                    <a16:creationId xmlns:a16="http://schemas.microsoft.com/office/drawing/2014/main" id="{C5C53E7D-B506-0DA5-12DC-4E1F6DD8BD7D}"/>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695;p46">
              <a:extLst>
                <a:ext uri="{FF2B5EF4-FFF2-40B4-BE49-F238E27FC236}">
                  <a16:creationId xmlns:a16="http://schemas.microsoft.com/office/drawing/2014/main" id="{4DC1223C-93B4-D377-490D-FD067FF50406}"/>
                </a:ext>
              </a:extLst>
            </p:cNvPr>
            <p:cNvGrpSpPr/>
            <p:nvPr/>
          </p:nvGrpSpPr>
          <p:grpSpPr>
            <a:xfrm>
              <a:off x="3792946" y="1976049"/>
              <a:ext cx="171383" cy="425051"/>
              <a:chOff x="3343310" y="4475555"/>
              <a:chExt cx="127717" cy="316753"/>
            </a:xfrm>
          </p:grpSpPr>
          <p:sp>
            <p:nvSpPr>
              <p:cNvPr id="216" name="Google Shape;696;p46">
                <a:extLst>
                  <a:ext uri="{FF2B5EF4-FFF2-40B4-BE49-F238E27FC236}">
                    <a16:creationId xmlns:a16="http://schemas.microsoft.com/office/drawing/2014/main" id="{EB3CA0C5-F4C4-8278-E510-30AB7966E2E9}"/>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97;p46">
                <a:extLst>
                  <a:ext uri="{FF2B5EF4-FFF2-40B4-BE49-F238E27FC236}">
                    <a16:creationId xmlns:a16="http://schemas.microsoft.com/office/drawing/2014/main" id="{7FEA1F2E-522E-CB30-F27A-D8755A3075FD}"/>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698;p46">
              <a:extLst>
                <a:ext uri="{FF2B5EF4-FFF2-40B4-BE49-F238E27FC236}">
                  <a16:creationId xmlns:a16="http://schemas.microsoft.com/office/drawing/2014/main" id="{65D1C9C2-118A-FAE0-8A1B-0378D2F75D53}"/>
                </a:ext>
              </a:extLst>
            </p:cNvPr>
            <p:cNvGrpSpPr/>
            <p:nvPr/>
          </p:nvGrpSpPr>
          <p:grpSpPr>
            <a:xfrm>
              <a:off x="3569368" y="2470565"/>
              <a:ext cx="171383" cy="425051"/>
              <a:chOff x="3343310" y="4475555"/>
              <a:chExt cx="127717" cy="316753"/>
            </a:xfrm>
          </p:grpSpPr>
          <p:sp>
            <p:nvSpPr>
              <p:cNvPr id="214" name="Google Shape;699;p46">
                <a:extLst>
                  <a:ext uri="{FF2B5EF4-FFF2-40B4-BE49-F238E27FC236}">
                    <a16:creationId xmlns:a16="http://schemas.microsoft.com/office/drawing/2014/main" id="{33BAF4F4-E3D2-74A5-0ABE-CBC93CECC869}"/>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00;p46">
                <a:extLst>
                  <a:ext uri="{FF2B5EF4-FFF2-40B4-BE49-F238E27FC236}">
                    <a16:creationId xmlns:a16="http://schemas.microsoft.com/office/drawing/2014/main" id="{55404407-4C0E-03C0-42EF-84076C4EC514}"/>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701;p46">
              <a:extLst>
                <a:ext uri="{FF2B5EF4-FFF2-40B4-BE49-F238E27FC236}">
                  <a16:creationId xmlns:a16="http://schemas.microsoft.com/office/drawing/2014/main" id="{6B88BA13-B258-627C-AAE2-2A40E1C54461}"/>
                </a:ext>
              </a:extLst>
            </p:cNvPr>
            <p:cNvGrpSpPr/>
            <p:nvPr/>
          </p:nvGrpSpPr>
          <p:grpSpPr>
            <a:xfrm>
              <a:off x="3792969" y="2470565"/>
              <a:ext cx="171383" cy="425051"/>
              <a:chOff x="3343310" y="4475555"/>
              <a:chExt cx="127717" cy="316753"/>
            </a:xfrm>
          </p:grpSpPr>
          <p:sp>
            <p:nvSpPr>
              <p:cNvPr id="212" name="Google Shape;702;p46">
                <a:extLst>
                  <a:ext uri="{FF2B5EF4-FFF2-40B4-BE49-F238E27FC236}">
                    <a16:creationId xmlns:a16="http://schemas.microsoft.com/office/drawing/2014/main" id="{D250CBAF-6F71-2B33-A57F-4AFFC516208F}"/>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03;p46">
                <a:extLst>
                  <a:ext uri="{FF2B5EF4-FFF2-40B4-BE49-F238E27FC236}">
                    <a16:creationId xmlns:a16="http://schemas.microsoft.com/office/drawing/2014/main" id="{EFF783D9-7E62-A145-6774-707BCFE738F5}"/>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704;p46">
              <a:extLst>
                <a:ext uri="{FF2B5EF4-FFF2-40B4-BE49-F238E27FC236}">
                  <a16:creationId xmlns:a16="http://schemas.microsoft.com/office/drawing/2014/main" id="{2092D9D5-B22D-1B2C-5177-C6895E057581}"/>
                </a:ext>
              </a:extLst>
            </p:cNvPr>
            <p:cNvGrpSpPr/>
            <p:nvPr/>
          </p:nvGrpSpPr>
          <p:grpSpPr>
            <a:xfrm>
              <a:off x="3569368" y="2964971"/>
              <a:ext cx="171383" cy="425051"/>
              <a:chOff x="3343310" y="4475555"/>
              <a:chExt cx="127717" cy="316753"/>
            </a:xfrm>
          </p:grpSpPr>
          <p:sp>
            <p:nvSpPr>
              <p:cNvPr id="210" name="Google Shape;705;p46">
                <a:extLst>
                  <a:ext uri="{FF2B5EF4-FFF2-40B4-BE49-F238E27FC236}">
                    <a16:creationId xmlns:a16="http://schemas.microsoft.com/office/drawing/2014/main" id="{9FC32BCB-7081-27C5-CCE7-073CC7A2C603}"/>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06;p46">
                <a:extLst>
                  <a:ext uri="{FF2B5EF4-FFF2-40B4-BE49-F238E27FC236}">
                    <a16:creationId xmlns:a16="http://schemas.microsoft.com/office/drawing/2014/main" id="{880F1681-CD8E-5227-D7D1-3063455D2E0F}"/>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707;p46">
              <a:extLst>
                <a:ext uri="{FF2B5EF4-FFF2-40B4-BE49-F238E27FC236}">
                  <a16:creationId xmlns:a16="http://schemas.microsoft.com/office/drawing/2014/main" id="{13E6CEB9-EE6A-5DF7-3955-7D8FF26FC026}"/>
                </a:ext>
              </a:extLst>
            </p:cNvPr>
            <p:cNvGrpSpPr/>
            <p:nvPr/>
          </p:nvGrpSpPr>
          <p:grpSpPr>
            <a:xfrm>
              <a:off x="3792969" y="2964977"/>
              <a:ext cx="171383" cy="425050"/>
              <a:chOff x="3343310" y="4475556"/>
              <a:chExt cx="127717" cy="316752"/>
            </a:xfrm>
          </p:grpSpPr>
          <p:sp>
            <p:nvSpPr>
              <p:cNvPr id="208" name="Google Shape;708;p46">
                <a:extLst>
                  <a:ext uri="{FF2B5EF4-FFF2-40B4-BE49-F238E27FC236}">
                    <a16:creationId xmlns:a16="http://schemas.microsoft.com/office/drawing/2014/main" id="{106E250C-66D2-9059-1199-E88FB125C9B7}"/>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709;p46">
                <a:extLst>
                  <a:ext uri="{FF2B5EF4-FFF2-40B4-BE49-F238E27FC236}">
                    <a16:creationId xmlns:a16="http://schemas.microsoft.com/office/drawing/2014/main" id="{87AC8A6C-DB23-6EF0-05ED-9908882809DA}"/>
                  </a:ext>
                </a:extLst>
              </p:cNvPr>
              <p:cNvSpPr/>
              <p:nvPr/>
            </p:nvSpPr>
            <p:spPr>
              <a:xfrm>
                <a:off x="3381342" y="4475556"/>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710;p46">
              <a:extLst>
                <a:ext uri="{FF2B5EF4-FFF2-40B4-BE49-F238E27FC236}">
                  <a16:creationId xmlns:a16="http://schemas.microsoft.com/office/drawing/2014/main" id="{1E93C101-3DE7-85AF-46F6-B788DC33A49B}"/>
                </a:ext>
              </a:extLst>
            </p:cNvPr>
            <p:cNvGrpSpPr/>
            <p:nvPr/>
          </p:nvGrpSpPr>
          <p:grpSpPr>
            <a:xfrm>
              <a:off x="3569345" y="3459365"/>
              <a:ext cx="171383" cy="425051"/>
              <a:chOff x="3343310" y="4475555"/>
              <a:chExt cx="127717" cy="316753"/>
            </a:xfrm>
          </p:grpSpPr>
          <p:sp>
            <p:nvSpPr>
              <p:cNvPr id="206" name="Google Shape;711;p46">
                <a:extLst>
                  <a:ext uri="{FF2B5EF4-FFF2-40B4-BE49-F238E27FC236}">
                    <a16:creationId xmlns:a16="http://schemas.microsoft.com/office/drawing/2014/main" id="{8F83370C-A828-B448-41C7-2FEC8237E8F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12;p46">
                <a:extLst>
                  <a:ext uri="{FF2B5EF4-FFF2-40B4-BE49-F238E27FC236}">
                    <a16:creationId xmlns:a16="http://schemas.microsoft.com/office/drawing/2014/main" id="{2838A7BD-2B0C-674B-72C1-78CAC59B2B72}"/>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713;p46">
              <a:extLst>
                <a:ext uri="{FF2B5EF4-FFF2-40B4-BE49-F238E27FC236}">
                  <a16:creationId xmlns:a16="http://schemas.microsoft.com/office/drawing/2014/main" id="{F0A26AF9-9431-31A2-70DD-DC2F10F1CC39}"/>
                </a:ext>
              </a:extLst>
            </p:cNvPr>
            <p:cNvGrpSpPr/>
            <p:nvPr/>
          </p:nvGrpSpPr>
          <p:grpSpPr>
            <a:xfrm>
              <a:off x="3792946" y="3459365"/>
              <a:ext cx="171383" cy="425051"/>
              <a:chOff x="3343310" y="4475555"/>
              <a:chExt cx="127717" cy="316753"/>
            </a:xfrm>
          </p:grpSpPr>
          <p:sp>
            <p:nvSpPr>
              <p:cNvPr id="204" name="Google Shape;714;p46">
                <a:extLst>
                  <a:ext uri="{FF2B5EF4-FFF2-40B4-BE49-F238E27FC236}">
                    <a16:creationId xmlns:a16="http://schemas.microsoft.com/office/drawing/2014/main" id="{A975AF0E-9954-11B0-2DBF-497BCB3304B6}"/>
                  </a:ext>
                </a:extLst>
              </p:cNvPr>
              <p:cNvSpPr/>
              <p:nvPr/>
            </p:nvSpPr>
            <p:spPr>
              <a:xfrm>
                <a:off x="3343310" y="4535967"/>
                <a:ext cx="127717" cy="256341"/>
              </a:xfrm>
              <a:custGeom>
                <a:avLst/>
                <a:gdLst/>
                <a:ahLst/>
                <a:cxnLst/>
                <a:rect l="l" t="t" r="r" b="b"/>
                <a:pathLst>
                  <a:path w="77995" h="156544" extrusionOk="0">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15;p46">
                <a:extLst>
                  <a:ext uri="{FF2B5EF4-FFF2-40B4-BE49-F238E27FC236}">
                    <a16:creationId xmlns:a16="http://schemas.microsoft.com/office/drawing/2014/main" id="{9131E28F-4905-9941-0B0C-7BCE2CE32F15}"/>
                  </a:ext>
                </a:extLst>
              </p:cNvPr>
              <p:cNvSpPr/>
              <p:nvPr/>
            </p:nvSpPr>
            <p:spPr>
              <a:xfrm>
                <a:off x="3381341" y="4475555"/>
                <a:ext cx="52189" cy="52135"/>
              </a:xfrm>
              <a:custGeom>
                <a:avLst/>
                <a:gdLst/>
                <a:ahLst/>
                <a:cxnLst/>
                <a:rect l="l" t="t" r="r" b="b"/>
                <a:pathLst>
                  <a:path w="31871" h="31838" extrusionOk="0">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0" name="Google Shape;716;p46">
            <a:extLst>
              <a:ext uri="{FF2B5EF4-FFF2-40B4-BE49-F238E27FC236}">
                <a16:creationId xmlns:a16="http://schemas.microsoft.com/office/drawing/2014/main" id="{E3903070-E753-A73F-DE3B-97B7F33B0AE5}"/>
              </a:ext>
            </a:extLst>
          </p:cNvPr>
          <p:cNvSpPr txBox="1"/>
          <p:nvPr/>
        </p:nvSpPr>
        <p:spPr>
          <a:xfrm>
            <a:off x="4082588" y="1896075"/>
            <a:ext cx="4346400" cy="1326000"/>
          </a:xfrm>
          <a:prstGeom prst="rect">
            <a:avLst/>
          </a:prstGeom>
          <a:noFill/>
          <a:ln>
            <a:noFill/>
          </a:ln>
          <a:effectLst>
            <a:reflection blurRad="6350" stA="50000" endA="275" endPos="40000" dist="101600" dir="5400000" sy="-100000" algn="bl" rotWithShape="0"/>
          </a:effectLst>
        </p:spPr>
        <p:txBody>
          <a:bodyPr spcFirstLastPara="1" wrap="square" lIns="91425" tIns="91425" rIns="91425" bIns="91425" anchor="t" anchorCtr="0">
            <a:noAutofit/>
          </a:bodyPr>
          <a:lstStyle/>
          <a:p>
            <a:pPr marL="0" lvl="0" indent="0" algn="ctr" rtl="0">
              <a:spcBef>
                <a:spcPts val="0"/>
              </a:spcBef>
              <a:spcAft>
                <a:spcPts val="0"/>
              </a:spcAft>
              <a:buNone/>
            </a:pPr>
            <a:r>
              <a:rPr lang="en" sz="7500" b="1" dirty="0">
                <a:solidFill>
                  <a:srgbClr val="C1423F"/>
                </a:solidFill>
                <a:latin typeface="Albert Sans"/>
                <a:ea typeface="Albert Sans"/>
                <a:cs typeface="Albert Sans"/>
                <a:sym typeface="Albert Sans"/>
              </a:rPr>
              <a:t>5 million</a:t>
            </a:r>
            <a:endParaRPr sz="7500" b="1" dirty="0">
              <a:solidFill>
                <a:srgbClr val="C1423F"/>
              </a:solidFill>
              <a:latin typeface="Albert Sans"/>
              <a:ea typeface="Albert Sans"/>
              <a:cs typeface="Albert Sans"/>
              <a:sym typeface="Albert Sans"/>
            </a:endParaRPr>
          </a:p>
        </p:txBody>
      </p:sp>
      <p:sp>
        <p:nvSpPr>
          <p:cNvPr id="301" name="Google Shape;717;p46">
            <a:extLst>
              <a:ext uri="{FF2B5EF4-FFF2-40B4-BE49-F238E27FC236}">
                <a16:creationId xmlns:a16="http://schemas.microsoft.com/office/drawing/2014/main" id="{07A60D86-A02D-7B4B-777C-D8A6281A6E1B}"/>
              </a:ext>
            </a:extLst>
          </p:cNvPr>
          <p:cNvSpPr txBox="1"/>
          <p:nvPr/>
        </p:nvSpPr>
        <p:spPr>
          <a:xfrm>
            <a:off x="4766138" y="3069663"/>
            <a:ext cx="2979300" cy="59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Albert Sans"/>
                <a:ea typeface="Albert Sans"/>
                <a:cs typeface="Albert Sans"/>
                <a:sym typeface="Albert Sans"/>
              </a:rPr>
              <a:t>About 5 million people have absolute deafness </a:t>
            </a:r>
            <a:endParaRPr dirty="0">
              <a:solidFill>
                <a:schemeClr val="tx1"/>
              </a:solidFill>
              <a:latin typeface="Albert Sans"/>
              <a:ea typeface="Albert Sans"/>
              <a:cs typeface="Albert Sans"/>
              <a:sym typeface="Albert Sans"/>
            </a:endParaRPr>
          </a:p>
        </p:txBody>
      </p:sp>
      <p:sp>
        <p:nvSpPr>
          <p:cNvPr id="447" name="Google Shape;1769;p41">
            <a:extLst>
              <a:ext uri="{FF2B5EF4-FFF2-40B4-BE49-F238E27FC236}">
                <a16:creationId xmlns:a16="http://schemas.microsoft.com/office/drawing/2014/main" id="{B947AA16-F605-1CAC-28EC-A8F3EA73DBCE}"/>
              </a:ext>
            </a:extLst>
          </p:cNvPr>
          <p:cNvSpPr txBox="1">
            <a:spLocks/>
          </p:cNvSpPr>
          <p:nvPr/>
        </p:nvSpPr>
        <p:spPr>
          <a:xfrm>
            <a:off x="3647625" y="216891"/>
            <a:ext cx="1751159" cy="593400"/>
          </a:xfrm>
          <a:prstGeom prst="rect">
            <a:avLst/>
          </a:prstGeo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Orbitron"/>
              <a:buNone/>
              <a:defRPr sz="3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3500"/>
              <a:buFont typeface="Cuprum"/>
              <a:buNone/>
              <a:defRPr sz="3500" b="1" i="0" u="none" strike="noStrike" cap="none">
                <a:solidFill>
                  <a:schemeClr val="dk1"/>
                </a:solidFill>
                <a:latin typeface="Cuprum"/>
                <a:ea typeface="Cuprum"/>
                <a:cs typeface="Cuprum"/>
                <a:sym typeface="Cuprum"/>
              </a:defRPr>
            </a:lvl9pPr>
          </a:lstStyle>
          <a:p>
            <a:pPr algn="ctr"/>
            <a:r>
              <a:rPr lang="en-US" sz="3500" dirty="0">
                <a:solidFill>
                  <a:schemeClr val="bg2"/>
                </a:solidFill>
              </a:rPr>
              <a:t>F</a:t>
            </a:r>
            <a:r>
              <a:rPr lang="en-IN" sz="3500" dirty="0">
                <a:solidFill>
                  <a:schemeClr val="bg2"/>
                </a:solidFill>
              </a:rPr>
              <a:t>act !</a:t>
            </a:r>
          </a:p>
        </p:txBody>
      </p:sp>
    </p:spTree>
    <p:extLst>
      <p:ext uri="{BB962C8B-B14F-4D97-AF65-F5344CB8AC3E}">
        <p14:creationId xmlns:p14="http://schemas.microsoft.com/office/powerpoint/2010/main" val="9436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5"/>
        <p:cNvGrpSpPr/>
        <p:nvPr/>
      </p:nvGrpSpPr>
      <p:grpSpPr>
        <a:xfrm>
          <a:off x="0" y="0"/>
          <a:ext cx="0" cy="0"/>
          <a:chOff x="0" y="0"/>
          <a:chExt cx="0" cy="0"/>
        </a:xfrm>
      </p:grpSpPr>
      <p:grpSp>
        <p:nvGrpSpPr>
          <p:cNvPr id="1828" name="Google Shape;1828;p44"/>
          <p:cNvGrpSpPr/>
          <p:nvPr/>
        </p:nvGrpSpPr>
        <p:grpSpPr>
          <a:xfrm flipH="1">
            <a:off x="548386" y="525837"/>
            <a:ext cx="4023614" cy="3946795"/>
            <a:chOff x="574956" y="-253549"/>
            <a:chExt cx="3441045" cy="3375349"/>
          </a:xfrm>
        </p:grpSpPr>
        <p:sp>
          <p:nvSpPr>
            <p:cNvPr id="1829" name="Google Shape;1829;p44"/>
            <p:cNvSpPr/>
            <p:nvPr/>
          </p:nvSpPr>
          <p:spPr>
            <a:xfrm>
              <a:off x="1092425" y="2833800"/>
              <a:ext cx="1967250" cy="210675"/>
            </a:xfrm>
            <a:custGeom>
              <a:avLst/>
              <a:gdLst/>
              <a:ahLst/>
              <a:cxnLst/>
              <a:rect l="l" t="t" r="r" b="b"/>
              <a:pathLst>
                <a:path w="78690" h="8427" extrusionOk="0">
                  <a:moveTo>
                    <a:pt x="39335" y="0"/>
                  </a:moveTo>
                  <a:cubicBezTo>
                    <a:pt x="17613" y="0"/>
                    <a:pt x="0" y="1883"/>
                    <a:pt x="0" y="4204"/>
                  </a:cubicBezTo>
                  <a:cubicBezTo>
                    <a:pt x="0" y="6524"/>
                    <a:pt x="17613" y="8426"/>
                    <a:pt x="39335" y="8426"/>
                  </a:cubicBezTo>
                  <a:cubicBezTo>
                    <a:pt x="61076" y="8426"/>
                    <a:pt x="78689" y="6524"/>
                    <a:pt x="78689" y="4204"/>
                  </a:cubicBezTo>
                  <a:cubicBezTo>
                    <a:pt x="78689" y="1883"/>
                    <a:pt x="61076" y="0"/>
                    <a:pt x="39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144725" y="2839500"/>
              <a:ext cx="1862650" cy="198775"/>
            </a:xfrm>
            <a:custGeom>
              <a:avLst/>
              <a:gdLst/>
              <a:ahLst/>
              <a:cxnLst/>
              <a:rect l="l" t="t" r="r" b="b"/>
              <a:pathLst>
                <a:path w="74506" h="7951" extrusionOk="0">
                  <a:moveTo>
                    <a:pt x="37243" y="0"/>
                  </a:moveTo>
                  <a:cubicBezTo>
                    <a:pt x="16663" y="0"/>
                    <a:pt x="0" y="1788"/>
                    <a:pt x="0" y="3976"/>
                  </a:cubicBezTo>
                  <a:cubicBezTo>
                    <a:pt x="0" y="6182"/>
                    <a:pt x="16663" y="7951"/>
                    <a:pt x="37243" y="7951"/>
                  </a:cubicBezTo>
                  <a:cubicBezTo>
                    <a:pt x="57824" y="7951"/>
                    <a:pt x="74505" y="6182"/>
                    <a:pt x="74505" y="3976"/>
                  </a:cubicBezTo>
                  <a:cubicBezTo>
                    <a:pt x="74505" y="1788"/>
                    <a:pt x="57824" y="0"/>
                    <a:pt x="372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266450" y="2852800"/>
              <a:ext cx="1619175" cy="149825"/>
            </a:xfrm>
            <a:custGeom>
              <a:avLst/>
              <a:gdLst/>
              <a:ahLst/>
              <a:cxnLst/>
              <a:rect l="l" t="t" r="r" b="b"/>
              <a:pathLst>
                <a:path w="64767" h="5993" extrusionOk="0">
                  <a:moveTo>
                    <a:pt x="32374" y="1"/>
                  </a:moveTo>
                  <a:cubicBezTo>
                    <a:pt x="14495" y="1"/>
                    <a:pt x="1" y="1351"/>
                    <a:pt x="1" y="2987"/>
                  </a:cubicBezTo>
                  <a:cubicBezTo>
                    <a:pt x="1" y="4642"/>
                    <a:pt x="14495" y="5992"/>
                    <a:pt x="32374" y="5992"/>
                  </a:cubicBezTo>
                  <a:cubicBezTo>
                    <a:pt x="50273" y="5992"/>
                    <a:pt x="64767" y="4642"/>
                    <a:pt x="64767" y="2987"/>
                  </a:cubicBezTo>
                  <a:cubicBezTo>
                    <a:pt x="64767" y="1351"/>
                    <a:pt x="50273" y="1"/>
                    <a:pt x="323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3217525" y="1429375"/>
              <a:ext cx="531175" cy="534700"/>
            </a:xfrm>
            <a:custGeom>
              <a:avLst/>
              <a:gdLst/>
              <a:ahLst/>
              <a:cxnLst/>
              <a:rect l="l" t="t" r="r" b="b"/>
              <a:pathLst>
                <a:path w="21247" h="21388" extrusionOk="0">
                  <a:moveTo>
                    <a:pt x="15186" y="0"/>
                  </a:moveTo>
                  <a:cubicBezTo>
                    <a:pt x="14942" y="0"/>
                    <a:pt x="14696" y="71"/>
                    <a:pt x="14475" y="218"/>
                  </a:cubicBezTo>
                  <a:cubicBezTo>
                    <a:pt x="11356" y="2234"/>
                    <a:pt x="8712" y="4897"/>
                    <a:pt x="6715" y="8035"/>
                  </a:cubicBezTo>
                  <a:cubicBezTo>
                    <a:pt x="6543" y="6685"/>
                    <a:pt x="6696" y="5296"/>
                    <a:pt x="7076" y="3984"/>
                  </a:cubicBezTo>
                  <a:cubicBezTo>
                    <a:pt x="7266" y="3280"/>
                    <a:pt x="6924" y="2538"/>
                    <a:pt x="6258" y="2253"/>
                  </a:cubicBezTo>
                  <a:lnTo>
                    <a:pt x="6239" y="2253"/>
                  </a:lnTo>
                  <a:cubicBezTo>
                    <a:pt x="6053" y="2165"/>
                    <a:pt x="5855" y="2124"/>
                    <a:pt x="5659" y="2124"/>
                  </a:cubicBezTo>
                  <a:cubicBezTo>
                    <a:pt x="5134" y="2124"/>
                    <a:pt x="4619" y="2420"/>
                    <a:pt x="4356" y="2919"/>
                  </a:cubicBezTo>
                  <a:cubicBezTo>
                    <a:pt x="2701" y="6171"/>
                    <a:pt x="2245" y="10033"/>
                    <a:pt x="3158" y="13570"/>
                  </a:cubicBezTo>
                  <a:lnTo>
                    <a:pt x="0" y="16861"/>
                  </a:lnTo>
                  <a:cubicBezTo>
                    <a:pt x="1845" y="18345"/>
                    <a:pt x="3671" y="19866"/>
                    <a:pt x="5497" y="21388"/>
                  </a:cubicBezTo>
                  <a:lnTo>
                    <a:pt x="7704" y="17679"/>
                  </a:lnTo>
                  <a:cubicBezTo>
                    <a:pt x="10443" y="17299"/>
                    <a:pt x="13011" y="15777"/>
                    <a:pt x="14684" y="13570"/>
                  </a:cubicBezTo>
                  <a:cubicBezTo>
                    <a:pt x="16434" y="13019"/>
                    <a:pt x="18222" y="12543"/>
                    <a:pt x="19972" y="12030"/>
                  </a:cubicBezTo>
                  <a:cubicBezTo>
                    <a:pt x="20448" y="11878"/>
                    <a:pt x="20695" y="11383"/>
                    <a:pt x="20543" y="10927"/>
                  </a:cubicBezTo>
                  <a:lnTo>
                    <a:pt x="20543" y="10908"/>
                  </a:lnTo>
                  <a:cubicBezTo>
                    <a:pt x="20429" y="10549"/>
                    <a:pt x="20092" y="10317"/>
                    <a:pt x="19735" y="10317"/>
                  </a:cubicBezTo>
                  <a:cubicBezTo>
                    <a:pt x="19675" y="10317"/>
                    <a:pt x="19614" y="10323"/>
                    <a:pt x="19554" y="10337"/>
                  </a:cubicBezTo>
                  <a:cubicBezTo>
                    <a:pt x="18127" y="10641"/>
                    <a:pt x="16548" y="11003"/>
                    <a:pt x="15179" y="11307"/>
                  </a:cubicBezTo>
                  <a:cubicBezTo>
                    <a:pt x="16777" y="10489"/>
                    <a:pt x="18489" y="9690"/>
                    <a:pt x="20219" y="9158"/>
                  </a:cubicBezTo>
                  <a:cubicBezTo>
                    <a:pt x="20866" y="8929"/>
                    <a:pt x="21247" y="8245"/>
                    <a:pt x="21056" y="7579"/>
                  </a:cubicBezTo>
                  <a:lnTo>
                    <a:pt x="21056" y="7560"/>
                  </a:lnTo>
                  <a:cubicBezTo>
                    <a:pt x="20897" y="7002"/>
                    <a:pt x="20403" y="6644"/>
                    <a:pt x="19855" y="6644"/>
                  </a:cubicBezTo>
                  <a:cubicBezTo>
                    <a:pt x="19750" y="6644"/>
                    <a:pt x="19642" y="6657"/>
                    <a:pt x="19535" y="6685"/>
                  </a:cubicBezTo>
                  <a:cubicBezTo>
                    <a:pt x="17633" y="7160"/>
                    <a:pt x="15769" y="7826"/>
                    <a:pt x="14057" y="8720"/>
                  </a:cubicBezTo>
                  <a:cubicBezTo>
                    <a:pt x="15731" y="7408"/>
                    <a:pt x="17633" y="6362"/>
                    <a:pt x="19630" y="5601"/>
                  </a:cubicBezTo>
                  <a:cubicBezTo>
                    <a:pt x="20391" y="5296"/>
                    <a:pt x="20733" y="4459"/>
                    <a:pt x="20429" y="3737"/>
                  </a:cubicBezTo>
                  <a:lnTo>
                    <a:pt x="20429" y="3699"/>
                  </a:lnTo>
                  <a:cubicBezTo>
                    <a:pt x="20208" y="3169"/>
                    <a:pt x="19679" y="2855"/>
                    <a:pt x="19125" y="2855"/>
                  </a:cubicBezTo>
                  <a:cubicBezTo>
                    <a:pt x="18964" y="2855"/>
                    <a:pt x="18800" y="2882"/>
                    <a:pt x="18641" y="2938"/>
                  </a:cubicBezTo>
                  <a:cubicBezTo>
                    <a:pt x="16149" y="3889"/>
                    <a:pt x="13771" y="5220"/>
                    <a:pt x="11679" y="6894"/>
                  </a:cubicBezTo>
                  <a:cubicBezTo>
                    <a:pt x="12896" y="5201"/>
                    <a:pt x="14361" y="3661"/>
                    <a:pt x="16016" y="2329"/>
                  </a:cubicBezTo>
                  <a:cubicBezTo>
                    <a:pt x="16548" y="1873"/>
                    <a:pt x="16644" y="1093"/>
                    <a:pt x="16225" y="522"/>
                  </a:cubicBezTo>
                  <a:cubicBezTo>
                    <a:pt x="16206" y="522"/>
                    <a:pt x="16206" y="503"/>
                    <a:pt x="16206" y="503"/>
                  </a:cubicBezTo>
                  <a:cubicBezTo>
                    <a:pt x="15950" y="177"/>
                    <a:pt x="15572" y="0"/>
                    <a:pt x="15186"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3385375" y="1630725"/>
              <a:ext cx="114150" cy="166925"/>
            </a:xfrm>
            <a:custGeom>
              <a:avLst/>
              <a:gdLst/>
              <a:ahLst/>
              <a:cxnLst/>
              <a:rect l="l" t="t" r="r" b="b"/>
              <a:pathLst>
                <a:path w="4566" h="6677" extrusionOk="0">
                  <a:moveTo>
                    <a:pt x="1" y="0"/>
                  </a:moveTo>
                  <a:lnTo>
                    <a:pt x="1" y="0"/>
                  </a:lnTo>
                  <a:cubicBezTo>
                    <a:pt x="2721" y="2302"/>
                    <a:pt x="1294" y="5897"/>
                    <a:pt x="438" y="6677"/>
                  </a:cubicBezTo>
                  <a:cubicBezTo>
                    <a:pt x="4566" y="4014"/>
                    <a:pt x="1865" y="76"/>
                    <a:pt x="1"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429075" y="1653850"/>
              <a:ext cx="2023375" cy="1467950"/>
            </a:xfrm>
            <a:custGeom>
              <a:avLst/>
              <a:gdLst/>
              <a:ahLst/>
              <a:cxnLst/>
              <a:rect l="l" t="t" r="r" b="b"/>
              <a:pathLst>
                <a:path w="80935" h="58718" extrusionOk="0">
                  <a:moveTo>
                    <a:pt x="35578" y="1"/>
                  </a:moveTo>
                  <a:cubicBezTo>
                    <a:pt x="34955" y="1"/>
                    <a:pt x="34330" y="47"/>
                    <a:pt x="33706" y="141"/>
                  </a:cubicBezTo>
                  <a:lnTo>
                    <a:pt x="25375" y="1415"/>
                  </a:lnTo>
                  <a:lnTo>
                    <a:pt x="15256" y="1567"/>
                  </a:lnTo>
                  <a:lnTo>
                    <a:pt x="6544" y="103"/>
                  </a:lnTo>
                  <a:lnTo>
                    <a:pt x="1" y="32628"/>
                  </a:lnTo>
                  <a:lnTo>
                    <a:pt x="2911" y="58572"/>
                  </a:lnTo>
                  <a:cubicBezTo>
                    <a:pt x="7905" y="56799"/>
                    <a:pt x="12098" y="56203"/>
                    <a:pt x="15775" y="56203"/>
                  </a:cubicBezTo>
                  <a:cubicBezTo>
                    <a:pt x="23327" y="56203"/>
                    <a:pt x="28702" y="58718"/>
                    <a:pt x="34363" y="58718"/>
                  </a:cubicBezTo>
                  <a:cubicBezTo>
                    <a:pt x="38336" y="58718"/>
                    <a:pt x="42449" y="57480"/>
                    <a:pt x="47553" y="53266"/>
                  </a:cubicBezTo>
                  <a:lnTo>
                    <a:pt x="42018" y="34321"/>
                  </a:lnTo>
                  <a:lnTo>
                    <a:pt x="41124" y="19523"/>
                  </a:lnTo>
                  <a:lnTo>
                    <a:pt x="52080" y="28653"/>
                  </a:lnTo>
                  <a:cubicBezTo>
                    <a:pt x="53759" y="30061"/>
                    <a:pt x="55821" y="30765"/>
                    <a:pt x="57882" y="30765"/>
                  </a:cubicBezTo>
                  <a:cubicBezTo>
                    <a:pt x="60025" y="30765"/>
                    <a:pt x="62166" y="30004"/>
                    <a:pt x="63873" y="28482"/>
                  </a:cubicBezTo>
                  <a:lnTo>
                    <a:pt x="80935" y="13360"/>
                  </a:lnTo>
                  <a:lnTo>
                    <a:pt x="73516" y="4763"/>
                  </a:lnTo>
                  <a:lnTo>
                    <a:pt x="58851" y="16974"/>
                  </a:lnTo>
                  <a:lnTo>
                    <a:pt x="44205" y="3374"/>
                  </a:lnTo>
                  <a:cubicBezTo>
                    <a:pt x="41836" y="1196"/>
                    <a:pt x="38749" y="1"/>
                    <a:pt x="35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2438150" y="1823300"/>
              <a:ext cx="69450" cy="337175"/>
            </a:xfrm>
            <a:custGeom>
              <a:avLst/>
              <a:gdLst/>
              <a:ahLst/>
              <a:cxnLst/>
              <a:rect l="l" t="t" r="r" b="b"/>
              <a:pathLst>
                <a:path w="2778" h="13487" extrusionOk="0">
                  <a:moveTo>
                    <a:pt x="0" y="1"/>
                  </a:moveTo>
                  <a:lnTo>
                    <a:pt x="780" y="12726"/>
                  </a:lnTo>
                  <a:lnTo>
                    <a:pt x="1674" y="13487"/>
                  </a:lnTo>
                  <a:cubicBezTo>
                    <a:pt x="2777" y="9378"/>
                    <a:pt x="2378" y="5022"/>
                    <a:pt x="533" y="1161"/>
                  </a:cubicBezTo>
                  <a:lnTo>
                    <a:pt x="0" y="1"/>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2759125" y="2061050"/>
              <a:ext cx="141725" cy="135575"/>
            </a:xfrm>
            <a:custGeom>
              <a:avLst/>
              <a:gdLst/>
              <a:ahLst/>
              <a:cxnLst/>
              <a:rect l="l" t="t" r="r" b="b"/>
              <a:pathLst>
                <a:path w="5669" h="5423" extrusionOk="0">
                  <a:moveTo>
                    <a:pt x="4879" y="0"/>
                  </a:moveTo>
                  <a:cubicBezTo>
                    <a:pt x="2842" y="0"/>
                    <a:pt x="1077" y="1341"/>
                    <a:pt x="571" y="3292"/>
                  </a:cubicBezTo>
                  <a:lnTo>
                    <a:pt x="0" y="5422"/>
                  </a:lnTo>
                  <a:lnTo>
                    <a:pt x="5668" y="686"/>
                  </a:lnTo>
                  <a:lnTo>
                    <a:pt x="4965" y="1"/>
                  </a:lnTo>
                  <a:cubicBezTo>
                    <a:pt x="4936" y="1"/>
                    <a:pt x="4908" y="0"/>
                    <a:pt x="4879" y="0"/>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451900" y="2036350"/>
              <a:ext cx="1019550" cy="357600"/>
            </a:xfrm>
            <a:custGeom>
              <a:avLst/>
              <a:gdLst/>
              <a:ahLst/>
              <a:cxnLst/>
              <a:rect l="l" t="t" r="r" b="b"/>
              <a:pathLst>
                <a:path w="40782" h="14304" extrusionOk="0">
                  <a:moveTo>
                    <a:pt x="4167" y="0"/>
                  </a:moveTo>
                  <a:lnTo>
                    <a:pt x="2169" y="2130"/>
                  </a:lnTo>
                  <a:lnTo>
                    <a:pt x="1" y="12991"/>
                  </a:lnTo>
                  <a:lnTo>
                    <a:pt x="4167" y="8521"/>
                  </a:lnTo>
                  <a:lnTo>
                    <a:pt x="9530" y="14304"/>
                  </a:lnTo>
                  <a:lnTo>
                    <a:pt x="14913" y="8521"/>
                  </a:lnTo>
                  <a:lnTo>
                    <a:pt x="20277" y="14304"/>
                  </a:lnTo>
                  <a:lnTo>
                    <a:pt x="25660" y="8521"/>
                  </a:lnTo>
                  <a:lnTo>
                    <a:pt x="31024" y="14304"/>
                  </a:lnTo>
                  <a:lnTo>
                    <a:pt x="36407" y="8521"/>
                  </a:lnTo>
                  <a:lnTo>
                    <a:pt x="40782" y="13239"/>
                  </a:lnTo>
                  <a:lnTo>
                    <a:pt x="40230" y="4204"/>
                  </a:lnTo>
                  <a:lnTo>
                    <a:pt x="40553" y="4508"/>
                  </a:lnTo>
                  <a:lnTo>
                    <a:pt x="36407" y="0"/>
                  </a:lnTo>
                  <a:lnTo>
                    <a:pt x="31024" y="5801"/>
                  </a:lnTo>
                  <a:lnTo>
                    <a:pt x="25660" y="0"/>
                  </a:lnTo>
                  <a:lnTo>
                    <a:pt x="20277" y="5801"/>
                  </a:lnTo>
                  <a:lnTo>
                    <a:pt x="14913" y="0"/>
                  </a:lnTo>
                  <a:lnTo>
                    <a:pt x="9530" y="5801"/>
                  </a:lnTo>
                  <a:lnTo>
                    <a:pt x="4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810450" y="1462400"/>
              <a:ext cx="253000" cy="375675"/>
            </a:xfrm>
            <a:custGeom>
              <a:avLst/>
              <a:gdLst/>
              <a:ahLst/>
              <a:cxnLst/>
              <a:rect l="l" t="t" r="r" b="b"/>
              <a:pathLst>
                <a:path w="10120" h="15027" extrusionOk="0">
                  <a:moveTo>
                    <a:pt x="1" y="0"/>
                  </a:moveTo>
                  <a:lnTo>
                    <a:pt x="1" y="9967"/>
                  </a:lnTo>
                  <a:cubicBezTo>
                    <a:pt x="1" y="12782"/>
                    <a:pt x="2245" y="15026"/>
                    <a:pt x="5060" y="15026"/>
                  </a:cubicBezTo>
                  <a:cubicBezTo>
                    <a:pt x="7856" y="15026"/>
                    <a:pt x="10120" y="12782"/>
                    <a:pt x="10120" y="9967"/>
                  </a:cubicBezTo>
                  <a:lnTo>
                    <a:pt x="10120" y="3804"/>
                  </a:lnTo>
                  <a:lnTo>
                    <a:pt x="1"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10450" y="1462400"/>
              <a:ext cx="253000" cy="206750"/>
            </a:xfrm>
            <a:custGeom>
              <a:avLst/>
              <a:gdLst/>
              <a:ahLst/>
              <a:cxnLst/>
              <a:rect l="l" t="t" r="r" b="b"/>
              <a:pathLst>
                <a:path w="10120" h="8270" extrusionOk="0">
                  <a:moveTo>
                    <a:pt x="1" y="0"/>
                  </a:moveTo>
                  <a:lnTo>
                    <a:pt x="1" y="266"/>
                  </a:lnTo>
                  <a:cubicBezTo>
                    <a:pt x="343" y="1560"/>
                    <a:pt x="857" y="2815"/>
                    <a:pt x="1560" y="3937"/>
                  </a:cubicBezTo>
                  <a:cubicBezTo>
                    <a:pt x="2626" y="5592"/>
                    <a:pt x="4147" y="7000"/>
                    <a:pt x="6011" y="7742"/>
                  </a:cubicBezTo>
                  <a:cubicBezTo>
                    <a:pt x="6897" y="8088"/>
                    <a:pt x="7843" y="8270"/>
                    <a:pt x="8779" y="8270"/>
                  </a:cubicBezTo>
                  <a:cubicBezTo>
                    <a:pt x="9231" y="8270"/>
                    <a:pt x="9680" y="8228"/>
                    <a:pt x="10120" y="8141"/>
                  </a:cubicBezTo>
                  <a:lnTo>
                    <a:pt x="10120" y="3804"/>
                  </a:lnTo>
                  <a:lnTo>
                    <a:pt x="1" y="0"/>
                  </a:lnTo>
                  <a:close/>
                </a:path>
              </a:pathLst>
            </a:custGeom>
            <a:solidFill>
              <a:srgbClr val="222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60525" y="944550"/>
              <a:ext cx="535925" cy="662900"/>
            </a:xfrm>
            <a:custGeom>
              <a:avLst/>
              <a:gdLst/>
              <a:ahLst/>
              <a:cxnLst/>
              <a:rect l="l" t="t" r="r" b="b"/>
              <a:pathLst>
                <a:path w="21437" h="26516" extrusionOk="0">
                  <a:moveTo>
                    <a:pt x="10709" y="0"/>
                  </a:moveTo>
                  <a:cubicBezTo>
                    <a:pt x="4794" y="0"/>
                    <a:pt x="0" y="4813"/>
                    <a:pt x="0" y="10728"/>
                  </a:cubicBezTo>
                  <a:lnTo>
                    <a:pt x="0" y="15807"/>
                  </a:lnTo>
                  <a:cubicBezTo>
                    <a:pt x="0" y="21722"/>
                    <a:pt x="4794" y="26515"/>
                    <a:pt x="10709" y="26515"/>
                  </a:cubicBezTo>
                  <a:cubicBezTo>
                    <a:pt x="16644" y="26515"/>
                    <a:pt x="21437" y="21722"/>
                    <a:pt x="21437" y="15807"/>
                  </a:cubicBezTo>
                  <a:lnTo>
                    <a:pt x="21437" y="10728"/>
                  </a:lnTo>
                  <a:cubicBezTo>
                    <a:pt x="21437" y="4813"/>
                    <a:pt x="16644" y="0"/>
                    <a:pt x="10709"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628800" y="794825"/>
              <a:ext cx="731850" cy="578675"/>
            </a:xfrm>
            <a:custGeom>
              <a:avLst/>
              <a:gdLst/>
              <a:ahLst/>
              <a:cxnLst/>
              <a:rect l="l" t="t" r="r" b="b"/>
              <a:pathLst>
                <a:path w="29274" h="23147" extrusionOk="0">
                  <a:moveTo>
                    <a:pt x="14813" y="0"/>
                  </a:moveTo>
                  <a:cubicBezTo>
                    <a:pt x="14466" y="0"/>
                    <a:pt x="14117" y="27"/>
                    <a:pt x="13772" y="74"/>
                  </a:cubicBezTo>
                  <a:cubicBezTo>
                    <a:pt x="11318" y="435"/>
                    <a:pt x="9036" y="1881"/>
                    <a:pt x="7685" y="3954"/>
                  </a:cubicBezTo>
                  <a:cubicBezTo>
                    <a:pt x="6791" y="3498"/>
                    <a:pt x="5802" y="2870"/>
                    <a:pt x="4813" y="2718"/>
                  </a:cubicBezTo>
                  <a:cubicBezTo>
                    <a:pt x="4634" y="2694"/>
                    <a:pt x="4453" y="2682"/>
                    <a:pt x="4271" y="2682"/>
                  </a:cubicBezTo>
                  <a:cubicBezTo>
                    <a:pt x="3432" y="2682"/>
                    <a:pt x="2599" y="2945"/>
                    <a:pt x="2036" y="3555"/>
                  </a:cubicBezTo>
                  <a:cubicBezTo>
                    <a:pt x="1313" y="4335"/>
                    <a:pt x="1237" y="5571"/>
                    <a:pt x="1656" y="6541"/>
                  </a:cubicBezTo>
                  <a:cubicBezTo>
                    <a:pt x="2055" y="7549"/>
                    <a:pt x="2835" y="8329"/>
                    <a:pt x="3691" y="8957"/>
                  </a:cubicBezTo>
                  <a:cubicBezTo>
                    <a:pt x="2645" y="9204"/>
                    <a:pt x="1656" y="9832"/>
                    <a:pt x="990" y="10688"/>
                  </a:cubicBezTo>
                  <a:cubicBezTo>
                    <a:pt x="324" y="11543"/>
                    <a:pt x="1" y="12704"/>
                    <a:pt x="286" y="13750"/>
                  </a:cubicBezTo>
                  <a:cubicBezTo>
                    <a:pt x="571" y="14796"/>
                    <a:pt x="1522" y="15652"/>
                    <a:pt x="2607" y="15747"/>
                  </a:cubicBezTo>
                  <a:lnTo>
                    <a:pt x="2607" y="21929"/>
                  </a:lnTo>
                  <a:lnTo>
                    <a:pt x="5954" y="23146"/>
                  </a:lnTo>
                  <a:cubicBezTo>
                    <a:pt x="8313" y="21434"/>
                    <a:pt x="9663" y="18429"/>
                    <a:pt x="9378" y="15538"/>
                  </a:cubicBezTo>
                  <a:cubicBezTo>
                    <a:pt x="10082" y="15176"/>
                    <a:pt x="10786" y="14606"/>
                    <a:pt x="11109" y="13864"/>
                  </a:cubicBezTo>
                  <a:cubicBezTo>
                    <a:pt x="11451" y="13141"/>
                    <a:pt x="11508" y="12304"/>
                    <a:pt x="11299" y="11543"/>
                  </a:cubicBezTo>
                  <a:lnTo>
                    <a:pt x="11299" y="11543"/>
                  </a:lnTo>
                  <a:cubicBezTo>
                    <a:pt x="11756" y="12000"/>
                    <a:pt x="12497" y="12495"/>
                    <a:pt x="13068" y="12799"/>
                  </a:cubicBezTo>
                  <a:cubicBezTo>
                    <a:pt x="13496" y="13013"/>
                    <a:pt x="13977" y="13152"/>
                    <a:pt x="14456" y="13152"/>
                  </a:cubicBezTo>
                  <a:cubicBezTo>
                    <a:pt x="14616" y="13152"/>
                    <a:pt x="14775" y="13136"/>
                    <a:pt x="14932" y="13103"/>
                  </a:cubicBezTo>
                  <a:cubicBezTo>
                    <a:pt x="15579" y="12989"/>
                    <a:pt x="16168" y="12571"/>
                    <a:pt x="16511" y="12000"/>
                  </a:cubicBezTo>
                  <a:cubicBezTo>
                    <a:pt x="16834" y="11429"/>
                    <a:pt x="16910" y="10707"/>
                    <a:pt x="16701" y="10098"/>
                  </a:cubicBezTo>
                  <a:lnTo>
                    <a:pt x="16701" y="10098"/>
                  </a:lnTo>
                  <a:cubicBezTo>
                    <a:pt x="18817" y="12214"/>
                    <a:pt x="21810" y="13465"/>
                    <a:pt x="24805" y="13465"/>
                  </a:cubicBezTo>
                  <a:cubicBezTo>
                    <a:pt x="25365" y="13465"/>
                    <a:pt x="25924" y="13421"/>
                    <a:pt x="26478" y="13331"/>
                  </a:cubicBezTo>
                  <a:cubicBezTo>
                    <a:pt x="27258" y="13179"/>
                    <a:pt x="28056" y="12951"/>
                    <a:pt x="28608" y="12380"/>
                  </a:cubicBezTo>
                  <a:cubicBezTo>
                    <a:pt x="29084" y="11867"/>
                    <a:pt x="29274" y="11144"/>
                    <a:pt x="29255" y="10440"/>
                  </a:cubicBezTo>
                  <a:cubicBezTo>
                    <a:pt x="29236" y="9756"/>
                    <a:pt x="29007" y="9090"/>
                    <a:pt x="28703" y="8443"/>
                  </a:cubicBezTo>
                  <a:cubicBezTo>
                    <a:pt x="27847" y="6617"/>
                    <a:pt x="26402" y="5095"/>
                    <a:pt x="24614" y="4163"/>
                  </a:cubicBezTo>
                  <a:cubicBezTo>
                    <a:pt x="23282" y="3484"/>
                    <a:pt x="21782" y="3120"/>
                    <a:pt x="20294" y="3120"/>
                  </a:cubicBezTo>
                  <a:cubicBezTo>
                    <a:pt x="19784" y="3120"/>
                    <a:pt x="19275" y="3163"/>
                    <a:pt x="18774" y="3250"/>
                  </a:cubicBezTo>
                  <a:cubicBezTo>
                    <a:pt x="18717" y="2128"/>
                    <a:pt x="18051" y="987"/>
                    <a:pt x="17062" y="492"/>
                  </a:cubicBezTo>
                  <a:cubicBezTo>
                    <a:pt x="16364" y="137"/>
                    <a:pt x="15594" y="0"/>
                    <a:pt x="14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640700" y="794600"/>
              <a:ext cx="680000" cy="319750"/>
            </a:xfrm>
            <a:custGeom>
              <a:avLst/>
              <a:gdLst/>
              <a:ahLst/>
              <a:cxnLst/>
              <a:rect l="l" t="t" r="r" b="b"/>
              <a:pathLst>
                <a:path w="27200" h="12790" extrusionOk="0">
                  <a:moveTo>
                    <a:pt x="14296" y="0"/>
                  </a:moveTo>
                  <a:cubicBezTo>
                    <a:pt x="13944" y="0"/>
                    <a:pt x="13589" y="29"/>
                    <a:pt x="13239" y="83"/>
                  </a:cubicBezTo>
                  <a:cubicBezTo>
                    <a:pt x="10804" y="444"/>
                    <a:pt x="8522" y="1890"/>
                    <a:pt x="7171" y="3963"/>
                  </a:cubicBezTo>
                  <a:cubicBezTo>
                    <a:pt x="6258" y="3507"/>
                    <a:pt x="5288" y="2860"/>
                    <a:pt x="4280" y="2727"/>
                  </a:cubicBezTo>
                  <a:cubicBezTo>
                    <a:pt x="4096" y="2698"/>
                    <a:pt x="3907" y="2684"/>
                    <a:pt x="3717" y="2684"/>
                  </a:cubicBezTo>
                  <a:cubicBezTo>
                    <a:pt x="2888" y="2684"/>
                    <a:pt x="2045" y="2960"/>
                    <a:pt x="1503" y="3564"/>
                  </a:cubicBezTo>
                  <a:cubicBezTo>
                    <a:pt x="799" y="4344"/>
                    <a:pt x="723" y="5561"/>
                    <a:pt x="1122" y="6550"/>
                  </a:cubicBezTo>
                  <a:cubicBezTo>
                    <a:pt x="1522" y="7520"/>
                    <a:pt x="2321" y="8319"/>
                    <a:pt x="3177" y="8947"/>
                  </a:cubicBezTo>
                  <a:cubicBezTo>
                    <a:pt x="2112" y="9213"/>
                    <a:pt x="1122" y="9841"/>
                    <a:pt x="457" y="10697"/>
                  </a:cubicBezTo>
                  <a:cubicBezTo>
                    <a:pt x="286" y="10906"/>
                    <a:pt x="114" y="11172"/>
                    <a:pt x="0" y="11438"/>
                  </a:cubicBezTo>
                  <a:cubicBezTo>
                    <a:pt x="76" y="11552"/>
                    <a:pt x="114" y="11667"/>
                    <a:pt x="209" y="11762"/>
                  </a:cubicBezTo>
                  <a:cubicBezTo>
                    <a:pt x="742" y="12408"/>
                    <a:pt x="1541" y="12732"/>
                    <a:pt x="2378" y="12789"/>
                  </a:cubicBezTo>
                  <a:cubicBezTo>
                    <a:pt x="2406" y="12789"/>
                    <a:pt x="2434" y="12790"/>
                    <a:pt x="2462" y="12790"/>
                  </a:cubicBezTo>
                  <a:cubicBezTo>
                    <a:pt x="3268" y="12790"/>
                    <a:pt x="4038" y="12528"/>
                    <a:pt x="4736" y="12142"/>
                  </a:cubicBezTo>
                  <a:cubicBezTo>
                    <a:pt x="5859" y="11495"/>
                    <a:pt x="6962" y="10392"/>
                    <a:pt x="7418" y="9175"/>
                  </a:cubicBezTo>
                  <a:cubicBezTo>
                    <a:pt x="7815" y="9450"/>
                    <a:pt x="8301" y="9592"/>
                    <a:pt x="8788" y="9592"/>
                  </a:cubicBezTo>
                  <a:cubicBezTo>
                    <a:pt x="9141" y="9592"/>
                    <a:pt x="9495" y="9517"/>
                    <a:pt x="9815" y="9365"/>
                  </a:cubicBezTo>
                  <a:cubicBezTo>
                    <a:pt x="10576" y="9004"/>
                    <a:pt x="11127" y="8224"/>
                    <a:pt x="11203" y="7387"/>
                  </a:cubicBezTo>
                  <a:cubicBezTo>
                    <a:pt x="11720" y="7942"/>
                    <a:pt x="12472" y="8234"/>
                    <a:pt x="13223" y="8234"/>
                  </a:cubicBezTo>
                  <a:cubicBezTo>
                    <a:pt x="13579" y="8234"/>
                    <a:pt x="13935" y="8168"/>
                    <a:pt x="14266" y="8034"/>
                  </a:cubicBezTo>
                  <a:cubicBezTo>
                    <a:pt x="15293" y="7596"/>
                    <a:pt x="15807" y="6493"/>
                    <a:pt x="15749" y="5371"/>
                  </a:cubicBezTo>
                  <a:lnTo>
                    <a:pt x="15749" y="5371"/>
                  </a:lnTo>
                  <a:cubicBezTo>
                    <a:pt x="17633" y="7292"/>
                    <a:pt x="20105" y="8604"/>
                    <a:pt x="22730" y="9061"/>
                  </a:cubicBezTo>
                  <a:cubicBezTo>
                    <a:pt x="23142" y="9133"/>
                    <a:pt x="23567" y="9180"/>
                    <a:pt x="23987" y="9180"/>
                  </a:cubicBezTo>
                  <a:cubicBezTo>
                    <a:pt x="24674" y="9180"/>
                    <a:pt x="25347" y="9053"/>
                    <a:pt x="25926" y="8699"/>
                  </a:cubicBezTo>
                  <a:cubicBezTo>
                    <a:pt x="26610" y="8300"/>
                    <a:pt x="27086" y="7577"/>
                    <a:pt x="27200" y="6816"/>
                  </a:cubicBezTo>
                  <a:cubicBezTo>
                    <a:pt x="26363" y="5713"/>
                    <a:pt x="25298" y="4819"/>
                    <a:pt x="24081" y="4172"/>
                  </a:cubicBezTo>
                  <a:cubicBezTo>
                    <a:pt x="22766" y="3465"/>
                    <a:pt x="21272" y="3116"/>
                    <a:pt x="19779" y="3116"/>
                  </a:cubicBezTo>
                  <a:cubicBezTo>
                    <a:pt x="19264" y="3116"/>
                    <a:pt x="18749" y="3157"/>
                    <a:pt x="18241" y="3240"/>
                  </a:cubicBezTo>
                  <a:cubicBezTo>
                    <a:pt x="18165" y="2137"/>
                    <a:pt x="17518" y="996"/>
                    <a:pt x="16529" y="482"/>
                  </a:cubicBezTo>
                  <a:cubicBezTo>
                    <a:pt x="15836" y="142"/>
                    <a:pt x="15071" y="0"/>
                    <a:pt x="14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984975" y="1155200"/>
              <a:ext cx="437500" cy="242550"/>
            </a:xfrm>
            <a:custGeom>
              <a:avLst/>
              <a:gdLst/>
              <a:ahLst/>
              <a:cxnLst/>
              <a:rect l="l" t="t" r="r" b="b"/>
              <a:pathLst>
                <a:path w="17500" h="9702" extrusionOk="0">
                  <a:moveTo>
                    <a:pt x="3633" y="1"/>
                  </a:moveTo>
                  <a:cubicBezTo>
                    <a:pt x="1636" y="1"/>
                    <a:pt x="19" y="1617"/>
                    <a:pt x="19" y="3615"/>
                  </a:cubicBezTo>
                  <a:lnTo>
                    <a:pt x="19" y="6087"/>
                  </a:lnTo>
                  <a:cubicBezTo>
                    <a:pt x="0" y="8065"/>
                    <a:pt x="1617" y="9701"/>
                    <a:pt x="3633" y="9701"/>
                  </a:cubicBezTo>
                  <a:lnTo>
                    <a:pt x="13886" y="9701"/>
                  </a:lnTo>
                  <a:cubicBezTo>
                    <a:pt x="15883" y="9701"/>
                    <a:pt x="17499" y="8084"/>
                    <a:pt x="17499" y="6087"/>
                  </a:cubicBezTo>
                  <a:lnTo>
                    <a:pt x="17499" y="3615"/>
                  </a:lnTo>
                  <a:cubicBezTo>
                    <a:pt x="17499" y="1617"/>
                    <a:pt x="15883" y="1"/>
                    <a:pt x="13886" y="1"/>
                  </a:cubicBezTo>
                  <a:close/>
                </a:path>
              </a:pathLst>
            </a:custGeom>
            <a:solidFill>
              <a:srgbClr val="797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2003525" y="1172325"/>
              <a:ext cx="401350" cy="206875"/>
            </a:xfrm>
            <a:custGeom>
              <a:avLst/>
              <a:gdLst/>
              <a:ahLst/>
              <a:cxnLst/>
              <a:rect l="l" t="t" r="r" b="b"/>
              <a:pathLst>
                <a:path w="16054" h="8275" extrusionOk="0">
                  <a:moveTo>
                    <a:pt x="2891" y="0"/>
                  </a:moveTo>
                  <a:cubicBezTo>
                    <a:pt x="1313" y="0"/>
                    <a:pt x="0" y="1313"/>
                    <a:pt x="0" y="2911"/>
                  </a:cubicBezTo>
                  <a:lnTo>
                    <a:pt x="0" y="5383"/>
                  </a:lnTo>
                  <a:cubicBezTo>
                    <a:pt x="0" y="6981"/>
                    <a:pt x="1313" y="8274"/>
                    <a:pt x="2891" y="8274"/>
                  </a:cubicBezTo>
                  <a:lnTo>
                    <a:pt x="13144" y="8274"/>
                  </a:lnTo>
                  <a:cubicBezTo>
                    <a:pt x="14741" y="8274"/>
                    <a:pt x="16054" y="7000"/>
                    <a:pt x="16054" y="5383"/>
                  </a:cubicBezTo>
                  <a:lnTo>
                    <a:pt x="16054" y="2911"/>
                  </a:lnTo>
                  <a:cubicBezTo>
                    <a:pt x="16054" y="1313"/>
                    <a:pt x="14741" y="0"/>
                    <a:pt x="13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868475" y="1154725"/>
              <a:ext cx="206875" cy="242550"/>
            </a:xfrm>
            <a:custGeom>
              <a:avLst/>
              <a:gdLst/>
              <a:ahLst/>
              <a:cxnLst/>
              <a:rect l="l" t="t" r="r" b="b"/>
              <a:pathLst>
                <a:path w="8275" h="9702" extrusionOk="0">
                  <a:moveTo>
                    <a:pt x="3614" y="1"/>
                  </a:moveTo>
                  <a:cubicBezTo>
                    <a:pt x="1617" y="1"/>
                    <a:pt x="0" y="1617"/>
                    <a:pt x="0" y="3615"/>
                  </a:cubicBezTo>
                  <a:lnTo>
                    <a:pt x="0" y="6087"/>
                  </a:lnTo>
                  <a:cubicBezTo>
                    <a:pt x="0" y="8084"/>
                    <a:pt x="1617" y="9701"/>
                    <a:pt x="3614" y="9701"/>
                  </a:cubicBezTo>
                  <a:lnTo>
                    <a:pt x="8274" y="9701"/>
                  </a:lnTo>
                  <a:cubicBezTo>
                    <a:pt x="6277" y="9701"/>
                    <a:pt x="4660" y="8084"/>
                    <a:pt x="4660" y="6087"/>
                  </a:cubicBezTo>
                  <a:lnTo>
                    <a:pt x="4660" y="3615"/>
                  </a:lnTo>
                  <a:cubicBezTo>
                    <a:pt x="4660" y="1617"/>
                    <a:pt x="6277" y="1"/>
                    <a:pt x="8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681100" y="1230325"/>
              <a:ext cx="237800" cy="75175"/>
            </a:xfrm>
            <a:custGeom>
              <a:avLst/>
              <a:gdLst/>
              <a:ahLst/>
              <a:cxnLst/>
              <a:rect l="l" t="t" r="r" b="b"/>
              <a:pathLst>
                <a:path w="9512" h="3007" extrusionOk="0">
                  <a:moveTo>
                    <a:pt x="1" y="1"/>
                  </a:moveTo>
                  <a:lnTo>
                    <a:pt x="1" y="3006"/>
                  </a:lnTo>
                  <a:lnTo>
                    <a:pt x="9511" y="3006"/>
                  </a:lnTo>
                  <a:lnTo>
                    <a:pt x="95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4"/>
            <p:cNvSpPr/>
            <p:nvPr/>
          </p:nvSpPr>
          <p:spPr>
            <a:xfrm>
              <a:off x="1647350" y="1268225"/>
              <a:ext cx="164550" cy="176300"/>
            </a:xfrm>
            <a:custGeom>
              <a:avLst/>
              <a:gdLst/>
              <a:ahLst/>
              <a:cxnLst/>
              <a:rect l="l" t="t" r="r" b="b"/>
              <a:pathLst>
                <a:path w="6582" h="7052" extrusionOk="0">
                  <a:moveTo>
                    <a:pt x="2747" y="1"/>
                  </a:moveTo>
                  <a:cubicBezTo>
                    <a:pt x="2422" y="1"/>
                    <a:pt x="2097" y="52"/>
                    <a:pt x="1788" y="159"/>
                  </a:cubicBezTo>
                  <a:cubicBezTo>
                    <a:pt x="761" y="539"/>
                    <a:pt x="1" y="1585"/>
                    <a:pt x="20" y="2689"/>
                  </a:cubicBezTo>
                  <a:cubicBezTo>
                    <a:pt x="58" y="3449"/>
                    <a:pt x="400" y="4134"/>
                    <a:pt x="837" y="4781"/>
                  </a:cubicBezTo>
                  <a:cubicBezTo>
                    <a:pt x="1332" y="5561"/>
                    <a:pt x="1979" y="6283"/>
                    <a:pt x="2778" y="6702"/>
                  </a:cubicBezTo>
                  <a:cubicBezTo>
                    <a:pt x="3224" y="6940"/>
                    <a:pt x="3680" y="7051"/>
                    <a:pt x="4113" y="7051"/>
                  </a:cubicBezTo>
                  <a:cubicBezTo>
                    <a:pt x="5339" y="7051"/>
                    <a:pt x="6384" y="6158"/>
                    <a:pt x="6525" y="4724"/>
                  </a:cubicBezTo>
                  <a:cubicBezTo>
                    <a:pt x="6582" y="4039"/>
                    <a:pt x="6258" y="3449"/>
                    <a:pt x="5992" y="2822"/>
                  </a:cubicBezTo>
                  <a:cubicBezTo>
                    <a:pt x="5631" y="1966"/>
                    <a:pt x="5383" y="1148"/>
                    <a:pt x="4566" y="577"/>
                  </a:cubicBezTo>
                  <a:cubicBezTo>
                    <a:pt x="4057" y="208"/>
                    <a:pt x="3403" y="1"/>
                    <a:pt x="2747"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4"/>
            <p:cNvSpPr/>
            <p:nvPr/>
          </p:nvSpPr>
          <p:spPr>
            <a:xfrm>
              <a:off x="1686825" y="1308700"/>
              <a:ext cx="85600" cy="91850"/>
            </a:xfrm>
            <a:custGeom>
              <a:avLst/>
              <a:gdLst/>
              <a:ahLst/>
              <a:cxnLst/>
              <a:rect l="l" t="t" r="r" b="b"/>
              <a:pathLst>
                <a:path w="3424" h="3674" extrusionOk="0">
                  <a:moveTo>
                    <a:pt x="1357" y="1"/>
                  </a:moveTo>
                  <a:cubicBezTo>
                    <a:pt x="821" y="1"/>
                    <a:pt x="285" y="263"/>
                    <a:pt x="0" y="708"/>
                  </a:cubicBezTo>
                  <a:cubicBezTo>
                    <a:pt x="223" y="502"/>
                    <a:pt x="617" y="420"/>
                    <a:pt x="972" y="420"/>
                  </a:cubicBezTo>
                  <a:cubicBezTo>
                    <a:pt x="1010" y="420"/>
                    <a:pt x="1047" y="421"/>
                    <a:pt x="1084" y="423"/>
                  </a:cubicBezTo>
                  <a:cubicBezTo>
                    <a:pt x="1446" y="423"/>
                    <a:pt x="1864" y="575"/>
                    <a:pt x="2150" y="803"/>
                  </a:cubicBezTo>
                  <a:cubicBezTo>
                    <a:pt x="1769" y="1012"/>
                    <a:pt x="1484" y="1374"/>
                    <a:pt x="1370" y="1792"/>
                  </a:cubicBezTo>
                  <a:cubicBezTo>
                    <a:pt x="1256" y="2211"/>
                    <a:pt x="1294" y="2686"/>
                    <a:pt x="1522" y="3067"/>
                  </a:cubicBezTo>
                  <a:cubicBezTo>
                    <a:pt x="1705" y="3399"/>
                    <a:pt x="2048" y="3674"/>
                    <a:pt x="2424" y="3674"/>
                  </a:cubicBezTo>
                  <a:cubicBezTo>
                    <a:pt x="2478" y="3674"/>
                    <a:pt x="2532" y="3668"/>
                    <a:pt x="2587" y="3656"/>
                  </a:cubicBezTo>
                  <a:cubicBezTo>
                    <a:pt x="2853" y="3618"/>
                    <a:pt x="3063" y="3428"/>
                    <a:pt x="3196" y="3181"/>
                  </a:cubicBezTo>
                  <a:cubicBezTo>
                    <a:pt x="3329" y="2953"/>
                    <a:pt x="3367" y="2686"/>
                    <a:pt x="3386" y="2420"/>
                  </a:cubicBezTo>
                  <a:cubicBezTo>
                    <a:pt x="3424" y="1849"/>
                    <a:pt x="3253" y="1260"/>
                    <a:pt x="2910" y="803"/>
                  </a:cubicBezTo>
                  <a:cubicBezTo>
                    <a:pt x="2587" y="347"/>
                    <a:pt x="2035" y="23"/>
                    <a:pt x="1465" y="4"/>
                  </a:cubicBezTo>
                  <a:cubicBezTo>
                    <a:pt x="1429" y="2"/>
                    <a:pt x="1393" y="1"/>
                    <a:pt x="1357"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4"/>
            <p:cNvSpPr/>
            <p:nvPr/>
          </p:nvSpPr>
          <p:spPr>
            <a:xfrm>
              <a:off x="1931700" y="1432425"/>
              <a:ext cx="214500" cy="95575"/>
            </a:xfrm>
            <a:custGeom>
              <a:avLst/>
              <a:gdLst/>
              <a:ahLst/>
              <a:cxnLst/>
              <a:rect l="l" t="t" r="r" b="b"/>
              <a:pathLst>
                <a:path w="8580" h="3823" extrusionOk="0">
                  <a:moveTo>
                    <a:pt x="1" y="1"/>
                  </a:moveTo>
                  <a:lnTo>
                    <a:pt x="1" y="1"/>
                  </a:lnTo>
                  <a:cubicBezTo>
                    <a:pt x="400" y="1275"/>
                    <a:pt x="1332" y="2797"/>
                    <a:pt x="2569" y="3424"/>
                  </a:cubicBezTo>
                  <a:cubicBezTo>
                    <a:pt x="3094" y="3696"/>
                    <a:pt x="3679" y="3822"/>
                    <a:pt x="4265" y="3822"/>
                  </a:cubicBezTo>
                  <a:cubicBezTo>
                    <a:pt x="4954" y="3822"/>
                    <a:pt x="5644" y="3648"/>
                    <a:pt x="6240" y="3329"/>
                  </a:cubicBezTo>
                  <a:cubicBezTo>
                    <a:pt x="7362" y="2702"/>
                    <a:pt x="8142" y="1579"/>
                    <a:pt x="8579" y="381"/>
                  </a:cubicBezTo>
                  <a:cubicBezTo>
                    <a:pt x="5707" y="248"/>
                    <a:pt x="2854" y="1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4"/>
            <p:cNvSpPr/>
            <p:nvPr/>
          </p:nvSpPr>
          <p:spPr>
            <a:xfrm>
              <a:off x="2309750" y="1269325"/>
              <a:ext cx="52325" cy="80400"/>
            </a:xfrm>
            <a:custGeom>
              <a:avLst/>
              <a:gdLst/>
              <a:ahLst/>
              <a:cxnLst/>
              <a:rect l="l" t="t" r="r" b="b"/>
              <a:pathLst>
                <a:path w="2093" h="3216" extrusionOk="0">
                  <a:moveTo>
                    <a:pt x="1047" y="1"/>
                  </a:moveTo>
                  <a:cubicBezTo>
                    <a:pt x="476" y="1"/>
                    <a:pt x="1" y="476"/>
                    <a:pt x="1" y="1047"/>
                  </a:cubicBezTo>
                  <a:lnTo>
                    <a:pt x="1" y="2188"/>
                  </a:lnTo>
                  <a:cubicBezTo>
                    <a:pt x="20" y="2759"/>
                    <a:pt x="476" y="3215"/>
                    <a:pt x="1047" y="3215"/>
                  </a:cubicBezTo>
                  <a:cubicBezTo>
                    <a:pt x="1617" y="3215"/>
                    <a:pt x="2093" y="2740"/>
                    <a:pt x="2093" y="2169"/>
                  </a:cubicBezTo>
                  <a:lnTo>
                    <a:pt x="2093" y="1047"/>
                  </a:lnTo>
                  <a:cubicBezTo>
                    <a:pt x="2093" y="476"/>
                    <a:pt x="1617"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4"/>
            <p:cNvSpPr/>
            <p:nvPr/>
          </p:nvSpPr>
          <p:spPr>
            <a:xfrm>
              <a:off x="2313550" y="1206550"/>
              <a:ext cx="45200" cy="45200"/>
            </a:xfrm>
            <a:custGeom>
              <a:avLst/>
              <a:gdLst/>
              <a:ahLst/>
              <a:cxnLst/>
              <a:rect l="l" t="t" r="r" b="b"/>
              <a:pathLst>
                <a:path w="1808" h="1808" extrusionOk="0">
                  <a:moveTo>
                    <a:pt x="914" y="1"/>
                  </a:moveTo>
                  <a:cubicBezTo>
                    <a:pt x="419" y="1"/>
                    <a:pt x="1" y="400"/>
                    <a:pt x="1" y="895"/>
                  </a:cubicBezTo>
                  <a:cubicBezTo>
                    <a:pt x="1" y="1389"/>
                    <a:pt x="419" y="1808"/>
                    <a:pt x="914" y="1808"/>
                  </a:cubicBezTo>
                  <a:cubicBezTo>
                    <a:pt x="1408" y="1808"/>
                    <a:pt x="1808" y="1389"/>
                    <a:pt x="1808" y="895"/>
                  </a:cubicBezTo>
                  <a:cubicBezTo>
                    <a:pt x="1808" y="400"/>
                    <a:pt x="1408" y="1"/>
                    <a:pt x="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4"/>
            <p:cNvSpPr/>
            <p:nvPr/>
          </p:nvSpPr>
          <p:spPr>
            <a:xfrm>
              <a:off x="1508075" y="2170450"/>
              <a:ext cx="220625" cy="262400"/>
            </a:xfrm>
            <a:custGeom>
              <a:avLst/>
              <a:gdLst/>
              <a:ahLst/>
              <a:cxnLst/>
              <a:rect l="l" t="t" r="r" b="b"/>
              <a:pathLst>
                <a:path w="8825" h="10496" extrusionOk="0">
                  <a:moveTo>
                    <a:pt x="2871" y="0"/>
                  </a:moveTo>
                  <a:lnTo>
                    <a:pt x="2871" y="0"/>
                  </a:lnTo>
                  <a:cubicBezTo>
                    <a:pt x="1" y="2724"/>
                    <a:pt x="149" y="10496"/>
                    <a:pt x="5352" y="10496"/>
                  </a:cubicBezTo>
                  <a:cubicBezTo>
                    <a:pt x="5597" y="10496"/>
                    <a:pt x="5855" y="10478"/>
                    <a:pt x="6123" y="10442"/>
                  </a:cubicBezTo>
                  <a:cubicBezTo>
                    <a:pt x="6123" y="10442"/>
                    <a:pt x="8824" y="1160"/>
                    <a:pt x="2871" y="0"/>
                  </a:cubicBezTo>
                  <a:close/>
                </a:path>
              </a:pathLst>
            </a:custGeom>
            <a:solidFill>
              <a:srgbClr val="807F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4"/>
            <p:cNvSpPr/>
            <p:nvPr/>
          </p:nvSpPr>
          <p:spPr>
            <a:xfrm>
              <a:off x="1819025" y="2160925"/>
              <a:ext cx="251075" cy="94700"/>
            </a:xfrm>
            <a:custGeom>
              <a:avLst/>
              <a:gdLst/>
              <a:ahLst/>
              <a:cxnLst/>
              <a:rect l="l" t="t" r="r" b="b"/>
              <a:pathLst>
                <a:path w="10043" h="3788" extrusionOk="0">
                  <a:moveTo>
                    <a:pt x="4166" y="1"/>
                  </a:moveTo>
                  <a:lnTo>
                    <a:pt x="0" y="153"/>
                  </a:lnTo>
                  <a:lnTo>
                    <a:pt x="2092" y="3215"/>
                  </a:lnTo>
                  <a:lnTo>
                    <a:pt x="8540" y="3786"/>
                  </a:lnTo>
                  <a:cubicBezTo>
                    <a:pt x="8565" y="3787"/>
                    <a:pt x="8590" y="3788"/>
                    <a:pt x="8614" y="3788"/>
                  </a:cubicBezTo>
                  <a:cubicBezTo>
                    <a:pt x="9270" y="3788"/>
                    <a:pt x="9856" y="3304"/>
                    <a:pt x="9948" y="2644"/>
                  </a:cubicBezTo>
                  <a:cubicBezTo>
                    <a:pt x="10043" y="1979"/>
                    <a:pt x="9606" y="1351"/>
                    <a:pt x="8978" y="1199"/>
                  </a:cubicBezTo>
                  <a:lnTo>
                    <a:pt x="4166"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4"/>
            <p:cNvSpPr/>
            <p:nvPr/>
          </p:nvSpPr>
          <p:spPr>
            <a:xfrm>
              <a:off x="1521325" y="2022550"/>
              <a:ext cx="519775" cy="361650"/>
            </a:xfrm>
            <a:custGeom>
              <a:avLst/>
              <a:gdLst/>
              <a:ahLst/>
              <a:cxnLst/>
              <a:rect l="l" t="t" r="r" b="b"/>
              <a:pathLst>
                <a:path w="20791" h="14466" extrusionOk="0">
                  <a:moveTo>
                    <a:pt x="11984" y="1"/>
                  </a:moveTo>
                  <a:cubicBezTo>
                    <a:pt x="11413" y="1"/>
                    <a:pt x="10862" y="191"/>
                    <a:pt x="10424" y="552"/>
                  </a:cubicBezTo>
                  <a:lnTo>
                    <a:pt x="3501" y="5973"/>
                  </a:lnTo>
                  <a:lnTo>
                    <a:pt x="1" y="8389"/>
                  </a:lnTo>
                  <a:lnTo>
                    <a:pt x="1865" y="12859"/>
                  </a:lnTo>
                  <a:lnTo>
                    <a:pt x="3406" y="11641"/>
                  </a:lnTo>
                  <a:cubicBezTo>
                    <a:pt x="3643" y="11692"/>
                    <a:pt x="3888" y="11715"/>
                    <a:pt x="4137" y="11715"/>
                  </a:cubicBezTo>
                  <a:cubicBezTo>
                    <a:pt x="5922" y="11715"/>
                    <a:pt x="7857" y="10557"/>
                    <a:pt x="7857" y="10557"/>
                  </a:cubicBezTo>
                  <a:lnTo>
                    <a:pt x="10063" y="13981"/>
                  </a:lnTo>
                  <a:cubicBezTo>
                    <a:pt x="10260" y="14291"/>
                    <a:pt x="10604" y="14465"/>
                    <a:pt x="10962" y="14465"/>
                  </a:cubicBezTo>
                  <a:cubicBezTo>
                    <a:pt x="11087" y="14465"/>
                    <a:pt x="11214" y="14444"/>
                    <a:pt x="11337" y="14399"/>
                  </a:cubicBezTo>
                  <a:cubicBezTo>
                    <a:pt x="11946" y="14190"/>
                    <a:pt x="12193" y="13505"/>
                    <a:pt x="11908" y="12935"/>
                  </a:cubicBezTo>
                  <a:lnTo>
                    <a:pt x="9397" y="7818"/>
                  </a:lnTo>
                  <a:lnTo>
                    <a:pt x="13905" y="13144"/>
                  </a:lnTo>
                  <a:cubicBezTo>
                    <a:pt x="14167" y="13438"/>
                    <a:pt x="14546" y="13601"/>
                    <a:pt x="14923" y="13601"/>
                  </a:cubicBezTo>
                  <a:cubicBezTo>
                    <a:pt x="15205" y="13601"/>
                    <a:pt x="15485" y="13510"/>
                    <a:pt x="15712" y="13315"/>
                  </a:cubicBezTo>
                  <a:cubicBezTo>
                    <a:pt x="16245" y="12878"/>
                    <a:pt x="16359" y="12155"/>
                    <a:pt x="15978" y="11565"/>
                  </a:cubicBezTo>
                  <a:lnTo>
                    <a:pt x="11946" y="5631"/>
                  </a:lnTo>
                  <a:lnTo>
                    <a:pt x="16340" y="10082"/>
                  </a:lnTo>
                  <a:cubicBezTo>
                    <a:pt x="16616" y="10357"/>
                    <a:pt x="16967" y="10491"/>
                    <a:pt x="17319" y="10491"/>
                  </a:cubicBezTo>
                  <a:cubicBezTo>
                    <a:pt x="17695" y="10491"/>
                    <a:pt x="18071" y="10338"/>
                    <a:pt x="18356" y="10044"/>
                  </a:cubicBezTo>
                  <a:cubicBezTo>
                    <a:pt x="18851" y="9530"/>
                    <a:pt x="18889" y="8693"/>
                    <a:pt x="18413" y="8141"/>
                  </a:cubicBezTo>
                  <a:lnTo>
                    <a:pt x="13658" y="2759"/>
                  </a:lnTo>
                  <a:lnTo>
                    <a:pt x="15560" y="2701"/>
                  </a:lnTo>
                  <a:lnTo>
                    <a:pt x="18356" y="5536"/>
                  </a:lnTo>
                  <a:cubicBezTo>
                    <a:pt x="18622" y="5792"/>
                    <a:pt x="18970" y="5921"/>
                    <a:pt x="19314" y="5921"/>
                  </a:cubicBezTo>
                  <a:cubicBezTo>
                    <a:pt x="19659" y="5921"/>
                    <a:pt x="20001" y="5792"/>
                    <a:pt x="20258" y="5536"/>
                  </a:cubicBezTo>
                  <a:cubicBezTo>
                    <a:pt x="20791" y="5060"/>
                    <a:pt x="20791" y="4204"/>
                    <a:pt x="20258" y="3691"/>
                  </a:cubicBezTo>
                  <a:lnTo>
                    <a:pt x="17386" y="761"/>
                  </a:lnTo>
                  <a:cubicBezTo>
                    <a:pt x="16911" y="286"/>
                    <a:pt x="16264" y="1"/>
                    <a:pt x="15579"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4"/>
            <p:cNvSpPr/>
            <p:nvPr/>
          </p:nvSpPr>
          <p:spPr>
            <a:xfrm>
              <a:off x="990175" y="1653175"/>
              <a:ext cx="733750" cy="1102025"/>
            </a:xfrm>
            <a:custGeom>
              <a:avLst/>
              <a:gdLst/>
              <a:ahLst/>
              <a:cxnLst/>
              <a:rect l="l" t="t" r="r" b="b"/>
              <a:pathLst>
                <a:path w="29350" h="44081" extrusionOk="0">
                  <a:moveTo>
                    <a:pt x="22853" y="0"/>
                  </a:moveTo>
                  <a:cubicBezTo>
                    <a:pt x="20149" y="0"/>
                    <a:pt x="17622" y="1499"/>
                    <a:pt x="16321" y="3953"/>
                  </a:cubicBezTo>
                  <a:lnTo>
                    <a:pt x="1865" y="31267"/>
                  </a:lnTo>
                  <a:cubicBezTo>
                    <a:pt x="1" y="34842"/>
                    <a:pt x="800" y="39236"/>
                    <a:pt x="3824" y="41899"/>
                  </a:cubicBezTo>
                  <a:cubicBezTo>
                    <a:pt x="5473" y="43353"/>
                    <a:pt x="7533" y="44080"/>
                    <a:pt x="9590" y="44080"/>
                  </a:cubicBezTo>
                  <a:cubicBezTo>
                    <a:pt x="11732" y="44080"/>
                    <a:pt x="13872" y="43291"/>
                    <a:pt x="15541" y="41709"/>
                  </a:cubicBezTo>
                  <a:lnTo>
                    <a:pt x="26839" y="31133"/>
                  </a:lnTo>
                  <a:cubicBezTo>
                    <a:pt x="21818" y="28356"/>
                    <a:pt x="22122" y="22688"/>
                    <a:pt x="23587" y="20691"/>
                  </a:cubicBezTo>
                  <a:lnTo>
                    <a:pt x="23587" y="20691"/>
                  </a:lnTo>
                  <a:lnTo>
                    <a:pt x="19877" y="23126"/>
                  </a:lnTo>
                  <a:lnTo>
                    <a:pt x="28114" y="8480"/>
                  </a:lnTo>
                  <a:cubicBezTo>
                    <a:pt x="29350" y="6254"/>
                    <a:pt x="29007" y="3534"/>
                    <a:pt x="27220" y="1727"/>
                  </a:cubicBezTo>
                  <a:cubicBezTo>
                    <a:pt x="26383" y="871"/>
                    <a:pt x="25298" y="301"/>
                    <a:pt x="24119" y="111"/>
                  </a:cubicBezTo>
                  <a:cubicBezTo>
                    <a:pt x="23695" y="36"/>
                    <a:pt x="23272" y="0"/>
                    <a:pt x="2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4"/>
            <p:cNvSpPr/>
            <p:nvPr/>
          </p:nvSpPr>
          <p:spPr>
            <a:xfrm>
              <a:off x="1117150" y="2198975"/>
              <a:ext cx="387575" cy="273925"/>
            </a:xfrm>
            <a:custGeom>
              <a:avLst/>
              <a:gdLst/>
              <a:ahLst/>
              <a:cxnLst/>
              <a:rect l="l" t="t" r="r" b="b"/>
              <a:pathLst>
                <a:path w="15503" h="10957" extrusionOk="0">
                  <a:moveTo>
                    <a:pt x="15502" y="0"/>
                  </a:moveTo>
                  <a:lnTo>
                    <a:pt x="15502" y="0"/>
                  </a:lnTo>
                  <a:cubicBezTo>
                    <a:pt x="11223" y="267"/>
                    <a:pt x="7247" y="2283"/>
                    <a:pt x="4489" y="5573"/>
                  </a:cubicBezTo>
                  <a:lnTo>
                    <a:pt x="0" y="10956"/>
                  </a:lnTo>
                  <a:lnTo>
                    <a:pt x="0" y="10956"/>
                  </a:lnTo>
                  <a:lnTo>
                    <a:pt x="14798" y="1294"/>
                  </a:lnTo>
                  <a:lnTo>
                    <a:pt x="15502" y="0"/>
                  </a:ln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4"/>
            <p:cNvSpPr/>
            <p:nvPr/>
          </p:nvSpPr>
          <p:spPr>
            <a:xfrm>
              <a:off x="1052475" y="2390125"/>
              <a:ext cx="608700" cy="364075"/>
            </a:xfrm>
            <a:custGeom>
              <a:avLst/>
              <a:gdLst/>
              <a:ahLst/>
              <a:cxnLst/>
              <a:rect l="l" t="t" r="r" b="b"/>
              <a:pathLst>
                <a:path w="24348" h="14563" extrusionOk="0">
                  <a:moveTo>
                    <a:pt x="22255" y="1"/>
                  </a:moveTo>
                  <a:lnTo>
                    <a:pt x="10937" y="10614"/>
                  </a:lnTo>
                  <a:cubicBezTo>
                    <a:pt x="9339" y="12114"/>
                    <a:pt x="7317" y="12851"/>
                    <a:pt x="5302" y="12851"/>
                  </a:cubicBezTo>
                  <a:cubicBezTo>
                    <a:pt x="3408" y="12851"/>
                    <a:pt x="1521" y="12200"/>
                    <a:pt x="0" y="10919"/>
                  </a:cubicBezTo>
                  <a:lnTo>
                    <a:pt x="0" y="10919"/>
                  </a:lnTo>
                  <a:cubicBezTo>
                    <a:pt x="381" y="11451"/>
                    <a:pt x="837" y="11946"/>
                    <a:pt x="1332" y="12402"/>
                  </a:cubicBezTo>
                  <a:cubicBezTo>
                    <a:pt x="2978" y="13844"/>
                    <a:pt x="5033" y="14562"/>
                    <a:pt x="7086" y="14562"/>
                  </a:cubicBezTo>
                  <a:cubicBezTo>
                    <a:pt x="9233" y="14562"/>
                    <a:pt x="11377" y="13777"/>
                    <a:pt x="13049" y="12212"/>
                  </a:cubicBezTo>
                  <a:lnTo>
                    <a:pt x="24347" y="1617"/>
                  </a:lnTo>
                  <a:cubicBezTo>
                    <a:pt x="23510" y="1180"/>
                    <a:pt x="22825" y="609"/>
                    <a:pt x="22255" y="1"/>
                  </a:cubicBezTo>
                  <a:close/>
                </a:path>
              </a:pathLst>
            </a:custGeom>
            <a:solidFill>
              <a:srgbClr val="0D092A">
                <a:alpha val="19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4"/>
            <p:cNvSpPr/>
            <p:nvPr/>
          </p:nvSpPr>
          <p:spPr>
            <a:xfrm>
              <a:off x="2667350" y="941925"/>
              <a:ext cx="1247300" cy="1136400"/>
            </a:xfrm>
            <a:custGeom>
              <a:avLst/>
              <a:gdLst/>
              <a:ahLst/>
              <a:cxnLst/>
              <a:rect l="l" t="t" r="r" b="b"/>
              <a:pathLst>
                <a:path w="49892" h="45456" extrusionOk="0">
                  <a:moveTo>
                    <a:pt x="24944" y="1"/>
                  </a:moveTo>
                  <a:cubicBezTo>
                    <a:pt x="19126" y="1"/>
                    <a:pt x="13305" y="2217"/>
                    <a:pt x="8864" y="6649"/>
                  </a:cubicBezTo>
                  <a:cubicBezTo>
                    <a:pt x="0" y="15531"/>
                    <a:pt x="0" y="29930"/>
                    <a:pt x="8864" y="38794"/>
                  </a:cubicBezTo>
                  <a:cubicBezTo>
                    <a:pt x="13305" y="43235"/>
                    <a:pt x="19126" y="45456"/>
                    <a:pt x="24944" y="45456"/>
                  </a:cubicBezTo>
                  <a:cubicBezTo>
                    <a:pt x="30762" y="45456"/>
                    <a:pt x="36577" y="43235"/>
                    <a:pt x="41009" y="38794"/>
                  </a:cubicBezTo>
                  <a:cubicBezTo>
                    <a:pt x="49892" y="29930"/>
                    <a:pt x="49892" y="15531"/>
                    <a:pt x="41009" y="6649"/>
                  </a:cubicBezTo>
                  <a:cubicBezTo>
                    <a:pt x="36577" y="2217"/>
                    <a:pt x="30762" y="1"/>
                    <a:pt x="24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4"/>
            <p:cNvSpPr/>
            <p:nvPr/>
          </p:nvSpPr>
          <p:spPr>
            <a:xfrm>
              <a:off x="2978800" y="1003025"/>
              <a:ext cx="864525" cy="377600"/>
            </a:xfrm>
            <a:custGeom>
              <a:avLst/>
              <a:gdLst/>
              <a:ahLst/>
              <a:cxnLst/>
              <a:rect l="l" t="t" r="r" b="b"/>
              <a:pathLst>
                <a:path w="34581" h="15104" extrusionOk="0">
                  <a:moveTo>
                    <a:pt x="2188" y="1"/>
                  </a:moveTo>
                  <a:cubicBezTo>
                    <a:pt x="1446" y="400"/>
                    <a:pt x="724" y="819"/>
                    <a:pt x="1" y="1294"/>
                  </a:cubicBezTo>
                  <a:cubicBezTo>
                    <a:pt x="3406" y="1561"/>
                    <a:pt x="6772" y="2721"/>
                    <a:pt x="9873" y="4186"/>
                  </a:cubicBezTo>
                  <a:cubicBezTo>
                    <a:pt x="14837" y="6563"/>
                    <a:pt x="19383" y="9816"/>
                    <a:pt x="24328" y="12174"/>
                  </a:cubicBezTo>
                  <a:cubicBezTo>
                    <a:pt x="27543" y="13715"/>
                    <a:pt x="31062" y="14856"/>
                    <a:pt x="34581" y="15103"/>
                  </a:cubicBezTo>
                  <a:cubicBezTo>
                    <a:pt x="34410" y="14362"/>
                    <a:pt x="34200" y="13620"/>
                    <a:pt x="33953" y="12916"/>
                  </a:cubicBezTo>
                  <a:cubicBezTo>
                    <a:pt x="31594" y="12840"/>
                    <a:pt x="29293" y="12384"/>
                    <a:pt x="27087" y="11604"/>
                  </a:cubicBezTo>
                  <a:cubicBezTo>
                    <a:pt x="26630" y="11471"/>
                    <a:pt x="26174" y="11280"/>
                    <a:pt x="25850" y="10919"/>
                  </a:cubicBezTo>
                  <a:cubicBezTo>
                    <a:pt x="25546" y="10558"/>
                    <a:pt x="25375" y="10006"/>
                    <a:pt x="25603" y="9587"/>
                  </a:cubicBezTo>
                  <a:cubicBezTo>
                    <a:pt x="25793" y="9226"/>
                    <a:pt x="26231" y="9055"/>
                    <a:pt x="26630" y="9055"/>
                  </a:cubicBezTo>
                  <a:cubicBezTo>
                    <a:pt x="26653" y="9054"/>
                    <a:pt x="26676" y="9053"/>
                    <a:pt x="26699" y="9053"/>
                  </a:cubicBezTo>
                  <a:cubicBezTo>
                    <a:pt x="27073" y="9053"/>
                    <a:pt x="27432" y="9194"/>
                    <a:pt x="27790" y="9283"/>
                  </a:cubicBezTo>
                  <a:cubicBezTo>
                    <a:pt x="29085" y="9626"/>
                    <a:pt x="30419" y="9803"/>
                    <a:pt x="31748" y="9803"/>
                  </a:cubicBezTo>
                  <a:cubicBezTo>
                    <a:pt x="32040" y="9803"/>
                    <a:pt x="32331" y="9795"/>
                    <a:pt x="32622" y="9778"/>
                  </a:cubicBezTo>
                  <a:cubicBezTo>
                    <a:pt x="32317" y="9188"/>
                    <a:pt x="31975" y="8617"/>
                    <a:pt x="31632" y="8047"/>
                  </a:cubicBezTo>
                  <a:cubicBezTo>
                    <a:pt x="31228" y="8072"/>
                    <a:pt x="30820" y="8084"/>
                    <a:pt x="30411" y="8084"/>
                  </a:cubicBezTo>
                  <a:cubicBezTo>
                    <a:pt x="28324" y="8084"/>
                    <a:pt x="26203" y="7767"/>
                    <a:pt x="24214" y="7210"/>
                  </a:cubicBezTo>
                  <a:cubicBezTo>
                    <a:pt x="19402" y="5878"/>
                    <a:pt x="14989" y="3444"/>
                    <a:pt x="10253" y="1865"/>
                  </a:cubicBezTo>
                  <a:cubicBezTo>
                    <a:pt x="7628" y="971"/>
                    <a:pt x="4927" y="362"/>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4"/>
            <p:cNvSpPr/>
            <p:nvPr/>
          </p:nvSpPr>
          <p:spPr>
            <a:xfrm>
              <a:off x="2736300" y="1149075"/>
              <a:ext cx="1122250" cy="500200"/>
            </a:xfrm>
            <a:custGeom>
              <a:avLst/>
              <a:gdLst/>
              <a:ahLst/>
              <a:cxnLst/>
              <a:rect l="l" t="t" r="r" b="b"/>
              <a:pathLst>
                <a:path w="44890" h="20008" extrusionOk="0">
                  <a:moveTo>
                    <a:pt x="24263" y="12210"/>
                  </a:moveTo>
                  <a:cubicBezTo>
                    <a:pt x="25054" y="12210"/>
                    <a:pt x="25901" y="12474"/>
                    <a:pt x="26534" y="12723"/>
                  </a:cubicBezTo>
                  <a:cubicBezTo>
                    <a:pt x="28817" y="13655"/>
                    <a:pt x="31099" y="14587"/>
                    <a:pt x="33382" y="15481"/>
                  </a:cubicBezTo>
                  <a:cubicBezTo>
                    <a:pt x="33724" y="15633"/>
                    <a:pt x="34124" y="15843"/>
                    <a:pt x="34143" y="16204"/>
                  </a:cubicBezTo>
                  <a:cubicBezTo>
                    <a:pt x="34200" y="16699"/>
                    <a:pt x="33534" y="16946"/>
                    <a:pt x="33001" y="16965"/>
                  </a:cubicBezTo>
                  <a:cubicBezTo>
                    <a:pt x="32431" y="17003"/>
                    <a:pt x="31859" y="17022"/>
                    <a:pt x="31289" y="17022"/>
                  </a:cubicBezTo>
                  <a:cubicBezTo>
                    <a:pt x="29005" y="17022"/>
                    <a:pt x="26732" y="16718"/>
                    <a:pt x="24556" y="16109"/>
                  </a:cubicBezTo>
                  <a:cubicBezTo>
                    <a:pt x="23396" y="15805"/>
                    <a:pt x="21551" y="14701"/>
                    <a:pt x="22350" y="13237"/>
                  </a:cubicBezTo>
                  <a:cubicBezTo>
                    <a:pt x="22764" y="12464"/>
                    <a:pt x="23487" y="12210"/>
                    <a:pt x="24263" y="12210"/>
                  </a:cubicBezTo>
                  <a:close/>
                  <a:moveTo>
                    <a:pt x="7443" y="0"/>
                  </a:moveTo>
                  <a:cubicBezTo>
                    <a:pt x="6444" y="0"/>
                    <a:pt x="5445" y="57"/>
                    <a:pt x="4451" y="170"/>
                  </a:cubicBezTo>
                  <a:cubicBezTo>
                    <a:pt x="3919" y="816"/>
                    <a:pt x="3443" y="1482"/>
                    <a:pt x="3025" y="2167"/>
                  </a:cubicBezTo>
                  <a:cubicBezTo>
                    <a:pt x="4003" y="1995"/>
                    <a:pt x="4997" y="1911"/>
                    <a:pt x="5992" y="1911"/>
                  </a:cubicBezTo>
                  <a:cubicBezTo>
                    <a:pt x="10296" y="1911"/>
                    <a:pt x="14617" y="3488"/>
                    <a:pt x="17785" y="6408"/>
                  </a:cubicBezTo>
                  <a:cubicBezTo>
                    <a:pt x="19211" y="7721"/>
                    <a:pt x="20505" y="9566"/>
                    <a:pt x="20048" y="11468"/>
                  </a:cubicBezTo>
                  <a:cubicBezTo>
                    <a:pt x="19668" y="13085"/>
                    <a:pt x="18051" y="14207"/>
                    <a:pt x="16377" y="14473"/>
                  </a:cubicBezTo>
                  <a:cubicBezTo>
                    <a:pt x="16055" y="14521"/>
                    <a:pt x="15732" y="14544"/>
                    <a:pt x="15409" y="14544"/>
                  </a:cubicBezTo>
                  <a:cubicBezTo>
                    <a:pt x="14075" y="14544"/>
                    <a:pt x="12745" y="14164"/>
                    <a:pt x="11489" y="13674"/>
                  </a:cubicBezTo>
                  <a:cubicBezTo>
                    <a:pt x="7456" y="12210"/>
                    <a:pt x="3785" y="9927"/>
                    <a:pt x="666" y="6998"/>
                  </a:cubicBezTo>
                  <a:cubicBezTo>
                    <a:pt x="400" y="7759"/>
                    <a:pt x="171" y="8539"/>
                    <a:pt x="0" y="9357"/>
                  </a:cubicBezTo>
                  <a:cubicBezTo>
                    <a:pt x="5954" y="15253"/>
                    <a:pt x="14247" y="18525"/>
                    <a:pt x="22597" y="19571"/>
                  </a:cubicBezTo>
                  <a:cubicBezTo>
                    <a:pt x="24977" y="19874"/>
                    <a:pt x="27361" y="20008"/>
                    <a:pt x="29743" y="20008"/>
                  </a:cubicBezTo>
                  <a:cubicBezTo>
                    <a:pt x="34692" y="20008"/>
                    <a:pt x="39636" y="19429"/>
                    <a:pt x="44528" y="18582"/>
                  </a:cubicBezTo>
                  <a:cubicBezTo>
                    <a:pt x="44623" y="18087"/>
                    <a:pt x="44699" y="17574"/>
                    <a:pt x="44756" y="17079"/>
                  </a:cubicBezTo>
                  <a:lnTo>
                    <a:pt x="44756" y="17079"/>
                  </a:lnTo>
                  <a:cubicBezTo>
                    <a:pt x="43497" y="17225"/>
                    <a:pt x="42232" y="17298"/>
                    <a:pt x="40964" y="17298"/>
                  </a:cubicBezTo>
                  <a:cubicBezTo>
                    <a:pt x="40086" y="17298"/>
                    <a:pt x="39206" y="17263"/>
                    <a:pt x="38327" y="17193"/>
                  </a:cubicBezTo>
                  <a:cubicBezTo>
                    <a:pt x="37833" y="17155"/>
                    <a:pt x="37243" y="17041"/>
                    <a:pt x="37053" y="16584"/>
                  </a:cubicBezTo>
                  <a:cubicBezTo>
                    <a:pt x="36882" y="16147"/>
                    <a:pt x="37167" y="15652"/>
                    <a:pt x="37566" y="15462"/>
                  </a:cubicBezTo>
                  <a:cubicBezTo>
                    <a:pt x="37966" y="15253"/>
                    <a:pt x="38441" y="15253"/>
                    <a:pt x="38898" y="15253"/>
                  </a:cubicBezTo>
                  <a:cubicBezTo>
                    <a:pt x="40895" y="15272"/>
                    <a:pt x="42873" y="15291"/>
                    <a:pt x="44870" y="15329"/>
                  </a:cubicBezTo>
                  <a:cubicBezTo>
                    <a:pt x="44870" y="15044"/>
                    <a:pt x="44889" y="14720"/>
                    <a:pt x="44889" y="14435"/>
                  </a:cubicBezTo>
                  <a:cubicBezTo>
                    <a:pt x="44889" y="14207"/>
                    <a:pt x="44889" y="13960"/>
                    <a:pt x="44870" y="13731"/>
                  </a:cubicBezTo>
                  <a:cubicBezTo>
                    <a:pt x="44448" y="13757"/>
                    <a:pt x="44025" y="13769"/>
                    <a:pt x="43602" y="13769"/>
                  </a:cubicBezTo>
                  <a:cubicBezTo>
                    <a:pt x="41142" y="13769"/>
                    <a:pt x="38667" y="13350"/>
                    <a:pt x="36330" y="12571"/>
                  </a:cubicBezTo>
                  <a:cubicBezTo>
                    <a:pt x="29444" y="10213"/>
                    <a:pt x="24043" y="4716"/>
                    <a:pt x="17309" y="1938"/>
                  </a:cubicBezTo>
                  <a:cubicBezTo>
                    <a:pt x="14196" y="646"/>
                    <a:pt x="10823" y="0"/>
                    <a:pt x="74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4"/>
            <p:cNvSpPr/>
            <p:nvPr/>
          </p:nvSpPr>
          <p:spPr>
            <a:xfrm>
              <a:off x="2722975" y="1433850"/>
              <a:ext cx="272500" cy="196725"/>
            </a:xfrm>
            <a:custGeom>
              <a:avLst/>
              <a:gdLst/>
              <a:ahLst/>
              <a:cxnLst/>
              <a:rect l="l" t="t" r="r" b="b"/>
              <a:pathLst>
                <a:path w="10900" h="7869" extrusionOk="0">
                  <a:moveTo>
                    <a:pt x="229" y="1"/>
                  </a:moveTo>
                  <a:cubicBezTo>
                    <a:pt x="77" y="1009"/>
                    <a:pt x="1" y="2036"/>
                    <a:pt x="1" y="3044"/>
                  </a:cubicBezTo>
                  <a:cubicBezTo>
                    <a:pt x="1" y="3691"/>
                    <a:pt x="58" y="4357"/>
                    <a:pt x="96" y="5003"/>
                  </a:cubicBezTo>
                  <a:cubicBezTo>
                    <a:pt x="2552" y="6837"/>
                    <a:pt x="5591" y="7868"/>
                    <a:pt x="8639" y="7868"/>
                  </a:cubicBezTo>
                  <a:cubicBezTo>
                    <a:pt x="8942" y="7868"/>
                    <a:pt x="9246" y="7858"/>
                    <a:pt x="9549" y="7837"/>
                  </a:cubicBezTo>
                  <a:cubicBezTo>
                    <a:pt x="9930" y="7780"/>
                    <a:pt x="10348" y="7742"/>
                    <a:pt x="10595" y="7419"/>
                  </a:cubicBezTo>
                  <a:cubicBezTo>
                    <a:pt x="10900" y="7019"/>
                    <a:pt x="10728" y="6411"/>
                    <a:pt x="10348" y="6068"/>
                  </a:cubicBezTo>
                  <a:cubicBezTo>
                    <a:pt x="9968" y="5745"/>
                    <a:pt x="9454" y="5612"/>
                    <a:pt x="8978" y="5479"/>
                  </a:cubicBezTo>
                  <a:cubicBezTo>
                    <a:pt x="5631" y="4528"/>
                    <a:pt x="2549" y="2607"/>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4"/>
            <p:cNvSpPr/>
            <p:nvPr/>
          </p:nvSpPr>
          <p:spPr>
            <a:xfrm>
              <a:off x="2818550" y="1799800"/>
              <a:ext cx="925400" cy="185675"/>
            </a:xfrm>
            <a:custGeom>
              <a:avLst/>
              <a:gdLst/>
              <a:ahLst/>
              <a:cxnLst/>
              <a:rect l="l" t="t" r="r" b="b"/>
              <a:pathLst>
                <a:path w="37016" h="7427" extrusionOk="0">
                  <a:moveTo>
                    <a:pt x="24652" y="0"/>
                  </a:moveTo>
                  <a:cubicBezTo>
                    <a:pt x="24462" y="0"/>
                    <a:pt x="24272" y="3"/>
                    <a:pt x="24081" y="9"/>
                  </a:cubicBezTo>
                  <a:cubicBezTo>
                    <a:pt x="20125" y="142"/>
                    <a:pt x="16321" y="1511"/>
                    <a:pt x="12402" y="2063"/>
                  </a:cubicBezTo>
                  <a:cubicBezTo>
                    <a:pt x="11098" y="2249"/>
                    <a:pt x="9781" y="2341"/>
                    <a:pt x="8462" y="2341"/>
                  </a:cubicBezTo>
                  <a:cubicBezTo>
                    <a:pt x="5607" y="2341"/>
                    <a:pt x="2746" y="1913"/>
                    <a:pt x="1" y="1093"/>
                  </a:cubicBezTo>
                  <a:lnTo>
                    <a:pt x="1" y="1093"/>
                  </a:lnTo>
                  <a:cubicBezTo>
                    <a:pt x="590" y="1968"/>
                    <a:pt x="1237" y="2805"/>
                    <a:pt x="1941" y="3585"/>
                  </a:cubicBezTo>
                  <a:cubicBezTo>
                    <a:pt x="3837" y="3974"/>
                    <a:pt x="5764" y="4168"/>
                    <a:pt x="7689" y="4168"/>
                  </a:cubicBezTo>
                  <a:cubicBezTo>
                    <a:pt x="10186" y="4168"/>
                    <a:pt x="12678" y="3841"/>
                    <a:pt x="15084" y="3185"/>
                  </a:cubicBezTo>
                  <a:cubicBezTo>
                    <a:pt x="16407" y="2812"/>
                    <a:pt x="17767" y="2350"/>
                    <a:pt x="19114" y="2350"/>
                  </a:cubicBezTo>
                  <a:cubicBezTo>
                    <a:pt x="19414" y="2350"/>
                    <a:pt x="19713" y="2372"/>
                    <a:pt x="20011" y="2424"/>
                  </a:cubicBezTo>
                  <a:cubicBezTo>
                    <a:pt x="21818" y="2729"/>
                    <a:pt x="23263" y="3984"/>
                    <a:pt x="24823" y="4935"/>
                  </a:cubicBezTo>
                  <a:cubicBezTo>
                    <a:pt x="26820" y="6153"/>
                    <a:pt x="29046" y="6856"/>
                    <a:pt x="31328" y="7427"/>
                  </a:cubicBezTo>
                  <a:cubicBezTo>
                    <a:pt x="32203" y="6856"/>
                    <a:pt x="33059" y="6229"/>
                    <a:pt x="33858" y="5525"/>
                  </a:cubicBezTo>
                  <a:cubicBezTo>
                    <a:pt x="31328" y="4669"/>
                    <a:pt x="28741" y="4079"/>
                    <a:pt x="26097" y="3756"/>
                  </a:cubicBezTo>
                  <a:cubicBezTo>
                    <a:pt x="25717" y="3699"/>
                    <a:pt x="25318" y="3661"/>
                    <a:pt x="24975" y="3490"/>
                  </a:cubicBezTo>
                  <a:cubicBezTo>
                    <a:pt x="24633" y="3299"/>
                    <a:pt x="24347" y="2957"/>
                    <a:pt x="24347" y="2577"/>
                  </a:cubicBezTo>
                  <a:cubicBezTo>
                    <a:pt x="24347" y="2101"/>
                    <a:pt x="24766" y="1721"/>
                    <a:pt x="25241" y="1607"/>
                  </a:cubicBezTo>
                  <a:cubicBezTo>
                    <a:pt x="25378" y="1573"/>
                    <a:pt x="25515" y="1559"/>
                    <a:pt x="25654" y="1559"/>
                  </a:cubicBezTo>
                  <a:cubicBezTo>
                    <a:pt x="25982" y="1559"/>
                    <a:pt x="26315" y="1635"/>
                    <a:pt x="26649" y="1702"/>
                  </a:cubicBezTo>
                  <a:cubicBezTo>
                    <a:pt x="29654" y="2367"/>
                    <a:pt x="32679" y="3052"/>
                    <a:pt x="35703" y="3718"/>
                  </a:cubicBezTo>
                  <a:cubicBezTo>
                    <a:pt x="36159" y="3223"/>
                    <a:pt x="36616" y="2710"/>
                    <a:pt x="37015" y="2158"/>
                  </a:cubicBezTo>
                  <a:cubicBezTo>
                    <a:pt x="35798" y="1873"/>
                    <a:pt x="34562" y="1607"/>
                    <a:pt x="33344" y="1321"/>
                  </a:cubicBezTo>
                  <a:cubicBezTo>
                    <a:pt x="30470" y="661"/>
                    <a:pt x="27562" y="0"/>
                    <a:pt x="24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4"/>
            <p:cNvSpPr/>
            <p:nvPr/>
          </p:nvSpPr>
          <p:spPr>
            <a:xfrm>
              <a:off x="2733925" y="1623125"/>
              <a:ext cx="1100375" cy="165400"/>
            </a:xfrm>
            <a:custGeom>
              <a:avLst/>
              <a:gdLst/>
              <a:ahLst/>
              <a:cxnLst/>
              <a:rect l="l" t="t" r="r" b="b"/>
              <a:pathLst>
                <a:path w="44015" h="6616" extrusionOk="0">
                  <a:moveTo>
                    <a:pt x="0" y="0"/>
                  </a:moveTo>
                  <a:cubicBezTo>
                    <a:pt x="362" y="1826"/>
                    <a:pt x="951" y="3595"/>
                    <a:pt x="1731" y="5231"/>
                  </a:cubicBezTo>
                  <a:cubicBezTo>
                    <a:pt x="3743" y="6224"/>
                    <a:pt x="6078" y="6615"/>
                    <a:pt x="8422" y="6615"/>
                  </a:cubicBezTo>
                  <a:cubicBezTo>
                    <a:pt x="9490" y="6615"/>
                    <a:pt x="10561" y="6534"/>
                    <a:pt x="11603" y="6391"/>
                  </a:cubicBezTo>
                  <a:cubicBezTo>
                    <a:pt x="15806" y="5820"/>
                    <a:pt x="19896" y="4432"/>
                    <a:pt x="24138" y="4223"/>
                  </a:cubicBezTo>
                  <a:cubicBezTo>
                    <a:pt x="24574" y="4200"/>
                    <a:pt x="25010" y="4189"/>
                    <a:pt x="25445" y="4189"/>
                  </a:cubicBezTo>
                  <a:cubicBezTo>
                    <a:pt x="28612" y="4189"/>
                    <a:pt x="31743" y="4744"/>
                    <a:pt x="34903" y="5079"/>
                  </a:cubicBezTo>
                  <a:cubicBezTo>
                    <a:pt x="36219" y="5220"/>
                    <a:pt x="37552" y="5314"/>
                    <a:pt x="38879" y="5314"/>
                  </a:cubicBezTo>
                  <a:cubicBezTo>
                    <a:pt x="40239" y="5314"/>
                    <a:pt x="41592" y="5215"/>
                    <a:pt x="42911" y="4965"/>
                  </a:cubicBezTo>
                  <a:cubicBezTo>
                    <a:pt x="43349" y="4071"/>
                    <a:pt x="43710" y="3119"/>
                    <a:pt x="44014" y="2130"/>
                  </a:cubicBezTo>
                  <a:lnTo>
                    <a:pt x="44014" y="2130"/>
                  </a:lnTo>
                  <a:cubicBezTo>
                    <a:pt x="40258" y="3066"/>
                    <a:pt x="36402" y="3534"/>
                    <a:pt x="32540" y="3534"/>
                  </a:cubicBezTo>
                  <a:cubicBezTo>
                    <a:pt x="31063" y="3534"/>
                    <a:pt x="29586" y="3466"/>
                    <a:pt x="28113" y="3329"/>
                  </a:cubicBezTo>
                  <a:cubicBezTo>
                    <a:pt x="24784" y="3024"/>
                    <a:pt x="21475" y="2321"/>
                    <a:pt x="18146" y="2264"/>
                  </a:cubicBezTo>
                  <a:cubicBezTo>
                    <a:pt x="17923" y="2259"/>
                    <a:pt x="17700" y="2257"/>
                    <a:pt x="17477" y="2257"/>
                  </a:cubicBezTo>
                  <a:cubicBezTo>
                    <a:pt x="14815" y="2257"/>
                    <a:pt x="12154" y="2573"/>
                    <a:pt x="9492" y="2573"/>
                  </a:cubicBezTo>
                  <a:cubicBezTo>
                    <a:pt x="8858" y="2573"/>
                    <a:pt x="8224" y="2555"/>
                    <a:pt x="7589" y="2511"/>
                  </a:cubicBezTo>
                  <a:cubicBezTo>
                    <a:pt x="4907" y="2359"/>
                    <a:pt x="2111" y="159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4"/>
            <p:cNvSpPr/>
            <p:nvPr/>
          </p:nvSpPr>
          <p:spPr>
            <a:xfrm>
              <a:off x="2965025" y="1921300"/>
              <a:ext cx="527850" cy="146925"/>
            </a:xfrm>
            <a:custGeom>
              <a:avLst/>
              <a:gdLst/>
              <a:ahLst/>
              <a:cxnLst/>
              <a:rect l="l" t="t" r="r" b="b"/>
              <a:pathLst>
                <a:path w="21114" h="5877" extrusionOk="0">
                  <a:moveTo>
                    <a:pt x="11392" y="1"/>
                  </a:moveTo>
                  <a:cubicBezTo>
                    <a:pt x="10169" y="1"/>
                    <a:pt x="8936" y="275"/>
                    <a:pt x="7761" y="627"/>
                  </a:cubicBezTo>
                  <a:cubicBezTo>
                    <a:pt x="6125" y="1121"/>
                    <a:pt x="4508" y="1787"/>
                    <a:pt x="2796" y="2091"/>
                  </a:cubicBezTo>
                  <a:cubicBezTo>
                    <a:pt x="2194" y="2207"/>
                    <a:pt x="1565" y="2270"/>
                    <a:pt x="928" y="2270"/>
                  </a:cubicBezTo>
                  <a:cubicBezTo>
                    <a:pt x="620" y="2270"/>
                    <a:pt x="310" y="2256"/>
                    <a:pt x="0" y="2225"/>
                  </a:cubicBezTo>
                  <a:lnTo>
                    <a:pt x="0" y="2225"/>
                  </a:lnTo>
                  <a:cubicBezTo>
                    <a:pt x="799" y="2757"/>
                    <a:pt x="1598" y="3271"/>
                    <a:pt x="2454" y="3708"/>
                  </a:cubicBezTo>
                  <a:cubicBezTo>
                    <a:pt x="4432" y="3080"/>
                    <a:pt x="6429" y="2548"/>
                    <a:pt x="8445" y="2148"/>
                  </a:cubicBezTo>
                  <a:cubicBezTo>
                    <a:pt x="9316" y="1976"/>
                    <a:pt x="10212" y="1817"/>
                    <a:pt x="11090" y="1817"/>
                  </a:cubicBezTo>
                  <a:cubicBezTo>
                    <a:pt x="11765" y="1817"/>
                    <a:pt x="12431" y="1911"/>
                    <a:pt x="13068" y="2167"/>
                  </a:cubicBezTo>
                  <a:cubicBezTo>
                    <a:pt x="14798" y="2852"/>
                    <a:pt x="15921" y="4602"/>
                    <a:pt x="17271" y="5877"/>
                  </a:cubicBezTo>
                  <a:cubicBezTo>
                    <a:pt x="18603" y="5610"/>
                    <a:pt x="19877" y="5268"/>
                    <a:pt x="21113" y="4792"/>
                  </a:cubicBezTo>
                  <a:cubicBezTo>
                    <a:pt x="19972" y="4355"/>
                    <a:pt x="18926" y="3670"/>
                    <a:pt x="17937" y="2947"/>
                  </a:cubicBezTo>
                  <a:cubicBezTo>
                    <a:pt x="16358" y="1806"/>
                    <a:pt x="14779" y="570"/>
                    <a:pt x="12877" y="151"/>
                  </a:cubicBezTo>
                  <a:cubicBezTo>
                    <a:pt x="12387" y="47"/>
                    <a:pt x="11890" y="1"/>
                    <a:pt x="1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4"/>
            <p:cNvSpPr/>
            <p:nvPr/>
          </p:nvSpPr>
          <p:spPr>
            <a:xfrm>
              <a:off x="2838125" y="1266700"/>
              <a:ext cx="278600" cy="152375"/>
            </a:xfrm>
            <a:custGeom>
              <a:avLst/>
              <a:gdLst/>
              <a:ahLst/>
              <a:cxnLst/>
              <a:rect l="l" t="t" r="r" b="b"/>
              <a:pathLst>
                <a:path w="11144" h="6095" extrusionOk="0">
                  <a:moveTo>
                    <a:pt x="2457" y="0"/>
                  </a:moveTo>
                  <a:cubicBezTo>
                    <a:pt x="65" y="0"/>
                    <a:pt x="0" y="1879"/>
                    <a:pt x="1843" y="3320"/>
                  </a:cubicBezTo>
                  <a:cubicBezTo>
                    <a:pt x="3821" y="4785"/>
                    <a:pt x="6198" y="5736"/>
                    <a:pt x="8652" y="6059"/>
                  </a:cubicBezTo>
                  <a:cubicBezTo>
                    <a:pt x="8834" y="6081"/>
                    <a:pt x="9027" y="6095"/>
                    <a:pt x="9222" y="6095"/>
                  </a:cubicBezTo>
                  <a:cubicBezTo>
                    <a:pt x="9880" y="6095"/>
                    <a:pt x="10555" y="5937"/>
                    <a:pt x="10878" y="5393"/>
                  </a:cubicBezTo>
                  <a:cubicBezTo>
                    <a:pt x="11144" y="4937"/>
                    <a:pt x="11068" y="4366"/>
                    <a:pt x="10840" y="3910"/>
                  </a:cubicBezTo>
                  <a:cubicBezTo>
                    <a:pt x="10592" y="3491"/>
                    <a:pt x="10193" y="3130"/>
                    <a:pt x="9793" y="2826"/>
                  </a:cubicBezTo>
                  <a:cubicBezTo>
                    <a:pt x="7834" y="1323"/>
                    <a:pt x="5266" y="163"/>
                    <a:pt x="2775" y="11"/>
                  </a:cubicBezTo>
                  <a:cubicBezTo>
                    <a:pt x="2664" y="4"/>
                    <a:pt x="2558"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4"/>
            <p:cNvSpPr/>
            <p:nvPr/>
          </p:nvSpPr>
          <p:spPr>
            <a:xfrm>
              <a:off x="2497100" y="797575"/>
              <a:ext cx="535475" cy="488950"/>
            </a:xfrm>
            <a:custGeom>
              <a:avLst/>
              <a:gdLst/>
              <a:ahLst/>
              <a:cxnLst/>
              <a:rect l="l" t="t" r="r" b="b"/>
              <a:pathLst>
                <a:path w="21419" h="19558" extrusionOk="0">
                  <a:moveTo>
                    <a:pt x="10702" y="0"/>
                  </a:moveTo>
                  <a:cubicBezTo>
                    <a:pt x="10008" y="0"/>
                    <a:pt x="9303" y="75"/>
                    <a:pt x="8598" y="230"/>
                  </a:cubicBezTo>
                  <a:cubicBezTo>
                    <a:pt x="3329" y="1391"/>
                    <a:pt x="1" y="6602"/>
                    <a:pt x="1161" y="11890"/>
                  </a:cubicBezTo>
                  <a:cubicBezTo>
                    <a:pt x="2165" y="16451"/>
                    <a:pt x="6206" y="19558"/>
                    <a:pt x="10691" y="19558"/>
                  </a:cubicBezTo>
                  <a:cubicBezTo>
                    <a:pt x="11387" y="19558"/>
                    <a:pt x="12094" y="19483"/>
                    <a:pt x="12802" y="19327"/>
                  </a:cubicBezTo>
                  <a:cubicBezTo>
                    <a:pt x="18071" y="18167"/>
                    <a:pt x="21418" y="12955"/>
                    <a:pt x="20258" y="7686"/>
                  </a:cubicBezTo>
                  <a:cubicBezTo>
                    <a:pt x="19253" y="3123"/>
                    <a:pt x="15194" y="0"/>
                    <a:pt x="10702"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4"/>
            <p:cNvSpPr/>
            <p:nvPr/>
          </p:nvSpPr>
          <p:spPr>
            <a:xfrm>
              <a:off x="2588400" y="865125"/>
              <a:ext cx="352875" cy="352875"/>
            </a:xfrm>
            <a:custGeom>
              <a:avLst/>
              <a:gdLst/>
              <a:ahLst/>
              <a:cxnLst/>
              <a:rect l="l" t="t" r="r" b="b"/>
              <a:pathLst>
                <a:path w="14115" h="14115" extrusionOk="0">
                  <a:moveTo>
                    <a:pt x="7057" y="1"/>
                  </a:moveTo>
                  <a:cubicBezTo>
                    <a:pt x="3158" y="1"/>
                    <a:pt x="1" y="3158"/>
                    <a:pt x="1" y="7058"/>
                  </a:cubicBezTo>
                  <a:cubicBezTo>
                    <a:pt x="1" y="10957"/>
                    <a:pt x="3158" y="14114"/>
                    <a:pt x="7057" y="14114"/>
                  </a:cubicBezTo>
                  <a:cubicBezTo>
                    <a:pt x="10957" y="14114"/>
                    <a:pt x="14114" y="10957"/>
                    <a:pt x="14114" y="7058"/>
                  </a:cubicBezTo>
                  <a:cubicBezTo>
                    <a:pt x="14114" y="3158"/>
                    <a:pt x="10957" y="1"/>
                    <a:pt x="7057"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4"/>
            <p:cNvSpPr/>
            <p:nvPr/>
          </p:nvSpPr>
          <p:spPr>
            <a:xfrm>
              <a:off x="2640725" y="928850"/>
              <a:ext cx="248225" cy="225775"/>
            </a:xfrm>
            <a:custGeom>
              <a:avLst/>
              <a:gdLst/>
              <a:ahLst/>
              <a:cxnLst/>
              <a:rect l="l" t="t" r="r" b="b"/>
              <a:pathLst>
                <a:path w="9929" h="9031" extrusionOk="0">
                  <a:moveTo>
                    <a:pt x="4964" y="1"/>
                  </a:moveTo>
                  <a:cubicBezTo>
                    <a:pt x="3809" y="1"/>
                    <a:pt x="2653" y="438"/>
                    <a:pt x="1769" y="1313"/>
                  </a:cubicBezTo>
                  <a:cubicBezTo>
                    <a:pt x="0" y="3082"/>
                    <a:pt x="0" y="5935"/>
                    <a:pt x="1769" y="7704"/>
                  </a:cubicBezTo>
                  <a:cubicBezTo>
                    <a:pt x="2653" y="8589"/>
                    <a:pt x="3809" y="9031"/>
                    <a:pt x="4964" y="9031"/>
                  </a:cubicBezTo>
                  <a:cubicBezTo>
                    <a:pt x="6120" y="9031"/>
                    <a:pt x="7275" y="8589"/>
                    <a:pt x="8160" y="7704"/>
                  </a:cubicBezTo>
                  <a:cubicBezTo>
                    <a:pt x="9929" y="5935"/>
                    <a:pt x="9929" y="3082"/>
                    <a:pt x="8160" y="1313"/>
                  </a:cubicBezTo>
                  <a:cubicBezTo>
                    <a:pt x="7275" y="438"/>
                    <a:pt x="6120" y="1"/>
                    <a:pt x="4964"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4"/>
            <p:cNvSpPr/>
            <p:nvPr/>
          </p:nvSpPr>
          <p:spPr>
            <a:xfrm>
              <a:off x="2705375" y="982125"/>
              <a:ext cx="118925" cy="118900"/>
            </a:xfrm>
            <a:custGeom>
              <a:avLst/>
              <a:gdLst/>
              <a:ahLst/>
              <a:cxnLst/>
              <a:rect l="l" t="t" r="r" b="b"/>
              <a:pathLst>
                <a:path w="4757" h="4756" extrusionOk="0">
                  <a:moveTo>
                    <a:pt x="2378" y="0"/>
                  </a:moveTo>
                  <a:cubicBezTo>
                    <a:pt x="1066" y="0"/>
                    <a:pt x="1" y="1046"/>
                    <a:pt x="1" y="2378"/>
                  </a:cubicBezTo>
                  <a:cubicBezTo>
                    <a:pt x="1" y="3690"/>
                    <a:pt x="1066" y="4755"/>
                    <a:pt x="2378" y="4755"/>
                  </a:cubicBezTo>
                  <a:cubicBezTo>
                    <a:pt x="3691" y="4755"/>
                    <a:pt x="4756" y="3690"/>
                    <a:pt x="4756" y="2378"/>
                  </a:cubicBezTo>
                  <a:cubicBezTo>
                    <a:pt x="4756" y="1084"/>
                    <a:pt x="3691" y="0"/>
                    <a:pt x="2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4"/>
            <p:cNvSpPr/>
            <p:nvPr/>
          </p:nvSpPr>
          <p:spPr>
            <a:xfrm>
              <a:off x="1763850" y="2277900"/>
              <a:ext cx="543075" cy="543550"/>
            </a:xfrm>
            <a:custGeom>
              <a:avLst/>
              <a:gdLst/>
              <a:ahLst/>
              <a:cxnLst/>
              <a:rect l="l" t="t" r="r" b="b"/>
              <a:pathLst>
                <a:path w="21723" h="21742" extrusionOk="0">
                  <a:moveTo>
                    <a:pt x="10862" y="1"/>
                  </a:moveTo>
                  <a:cubicBezTo>
                    <a:pt x="4870" y="1"/>
                    <a:pt x="1" y="4870"/>
                    <a:pt x="1" y="10881"/>
                  </a:cubicBezTo>
                  <a:cubicBezTo>
                    <a:pt x="1" y="16872"/>
                    <a:pt x="4870" y="21741"/>
                    <a:pt x="10862" y="21741"/>
                  </a:cubicBezTo>
                  <a:cubicBezTo>
                    <a:pt x="16872" y="21741"/>
                    <a:pt x="21722" y="16872"/>
                    <a:pt x="21722" y="10881"/>
                  </a:cubicBezTo>
                  <a:cubicBezTo>
                    <a:pt x="21722" y="4870"/>
                    <a:pt x="16872" y="1"/>
                    <a:pt x="10862" y="1"/>
                  </a:cubicBezTo>
                  <a:close/>
                </a:path>
              </a:pathLst>
            </a:custGeom>
            <a:solidFill>
              <a:srgbClr val="92F7FF">
                <a:alpha val="40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4"/>
            <p:cNvSpPr/>
            <p:nvPr/>
          </p:nvSpPr>
          <p:spPr>
            <a:xfrm>
              <a:off x="1839450" y="2353525"/>
              <a:ext cx="392350" cy="392325"/>
            </a:xfrm>
            <a:custGeom>
              <a:avLst/>
              <a:gdLst/>
              <a:ahLst/>
              <a:cxnLst/>
              <a:rect l="l" t="t" r="r" b="b"/>
              <a:pathLst>
                <a:path w="15694" h="15693" extrusionOk="0">
                  <a:moveTo>
                    <a:pt x="7838" y="0"/>
                  </a:moveTo>
                  <a:cubicBezTo>
                    <a:pt x="3501" y="0"/>
                    <a:pt x="1" y="3519"/>
                    <a:pt x="1" y="7856"/>
                  </a:cubicBezTo>
                  <a:cubicBezTo>
                    <a:pt x="1" y="12173"/>
                    <a:pt x="3501" y="15692"/>
                    <a:pt x="7838" y="15692"/>
                  </a:cubicBezTo>
                  <a:cubicBezTo>
                    <a:pt x="12174" y="15692"/>
                    <a:pt x="15693" y="12173"/>
                    <a:pt x="15693" y="7856"/>
                  </a:cubicBezTo>
                  <a:cubicBezTo>
                    <a:pt x="15693" y="3519"/>
                    <a:pt x="12174" y="0"/>
                    <a:pt x="7838"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4"/>
            <p:cNvSpPr/>
            <p:nvPr/>
          </p:nvSpPr>
          <p:spPr>
            <a:xfrm>
              <a:off x="1900325" y="2424525"/>
              <a:ext cx="270125" cy="250775"/>
            </a:xfrm>
            <a:custGeom>
              <a:avLst/>
              <a:gdLst/>
              <a:ahLst/>
              <a:cxnLst/>
              <a:rect l="l" t="t" r="r" b="b"/>
              <a:pathLst>
                <a:path w="10805" h="10031" extrusionOk="0">
                  <a:moveTo>
                    <a:pt x="5414" y="1"/>
                  </a:moveTo>
                  <a:cubicBezTo>
                    <a:pt x="5140" y="1"/>
                    <a:pt x="4863" y="23"/>
                    <a:pt x="4585" y="70"/>
                  </a:cubicBezTo>
                  <a:cubicBezTo>
                    <a:pt x="1846" y="527"/>
                    <a:pt x="1" y="3114"/>
                    <a:pt x="457" y="5853"/>
                  </a:cubicBezTo>
                  <a:cubicBezTo>
                    <a:pt x="866" y="8309"/>
                    <a:pt x="2989" y="10031"/>
                    <a:pt x="5399" y="10031"/>
                  </a:cubicBezTo>
                  <a:cubicBezTo>
                    <a:pt x="5676" y="10031"/>
                    <a:pt x="5957" y="10008"/>
                    <a:pt x="6239" y="9961"/>
                  </a:cubicBezTo>
                  <a:cubicBezTo>
                    <a:pt x="8959" y="9505"/>
                    <a:pt x="10804" y="6918"/>
                    <a:pt x="10348" y="4198"/>
                  </a:cubicBezTo>
                  <a:cubicBezTo>
                    <a:pt x="9938" y="1739"/>
                    <a:pt x="7812" y="1"/>
                    <a:pt x="54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4"/>
            <p:cNvSpPr/>
            <p:nvPr/>
          </p:nvSpPr>
          <p:spPr>
            <a:xfrm>
              <a:off x="1969275" y="2483800"/>
              <a:ext cx="132225" cy="131750"/>
            </a:xfrm>
            <a:custGeom>
              <a:avLst/>
              <a:gdLst/>
              <a:ahLst/>
              <a:cxnLst/>
              <a:rect l="l" t="t" r="r" b="b"/>
              <a:pathLst>
                <a:path w="5289" h="5270" extrusionOk="0">
                  <a:moveTo>
                    <a:pt x="2645" y="1"/>
                  </a:moveTo>
                  <a:cubicBezTo>
                    <a:pt x="1199" y="1"/>
                    <a:pt x="1" y="1180"/>
                    <a:pt x="1" y="2645"/>
                  </a:cubicBezTo>
                  <a:cubicBezTo>
                    <a:pt x="1" y="4090"/>
                    <a:pt x="1199" y="5269"/>
                    <a:pt x="2645" y="5269"/>
                  </a:cubicBezTo>
                  <a:cubicBezTo>
                    <a:pt x="4109" y="5269"/>
                    <a:pt x="5288" y="4090"/>
                    <a:pt x="5288" y="2645"/>
                  </a:cubicBezTo>
                  <a:cubicBezTo>
                    <a:pt x="5288" y="1180"/>
                    <a:pt x="4109" y="1"/>
                    <a:pt x="2645"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4"/>
            <p:cNvSpPr/>
            <p:nvPr/>
          </p:nvSpPr>
          <p:spPr>
            <a:xfrm>
              <a:off x="3261750" y="2237475"/>
              <a:ext cx="498850" cy="331475"/>
            </a:xfrm>
            <a:custGeom>
              <a:avLst/>
              <a:gdLst/>
              <a:ahLst/>
              <a:cxnLst/>
              <a:rect l="l" t="t" r="r" b="b"/>
              <a:pathLst>
                <a:path w="19954" h="13259" extrusionOk="0">
                  <a:moveTo>
                    <a:pt x="818" y="1"/>
                  </a:moveTo>
                  <a:cubicBezTo>
                    <a:pt x="362" y="1"/>
                    <a:pt x="0" y="362"/>
                    <a:pt x="0" y="819"/>
                  </a:cubicBezTo>
                  <a:lnTo>
                    <a:pt x="0" y="12441"/>
                  </a:lnTo>
                  <a:cubicBezTo>
                    <a:pt x="0" y="12897"/>
                    <a:pt x="362" y="13258"/>
                    <a:pt x="818" y="13258"/>
                  </a:cubicBezTo>
                  <a:lnTo>
                    <a:pt x="19135" y="13258"/>
                  </a:lnTo>
                  <a:cubicBezTo>
                    <a:pt x="19592" y="13258"/>
                    <a:pt x="19953" y="12897"/>
                    <a:pt x="19953" y="12441"/>
                  </a:cubicBezTo>
                  <a:lnTo>
                    <a:pt x="19953" y="819"/>
                  </a:lnTo>
                  <a:cubicBezTo>
                    <a:pt x="19953" y="362"/>
                    <a:pt x="19592" y="1"/>
                    <a:pt x="19135"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4"/>
            <p:cNvSpPr/>
            <p:nvPr/>
          </p:nvSpPr>
          <p:spPr>
            <a:xfrm>
              <a:off x="2991175" y="2436725"/>
              <a:ext cx="420375" cy="278200"/>
            </a:xfrm>
            <a:custGeom>
              <a:avLst/>
              <a:gdLst/>
              <a:ahLst/>
              <a:cxnLst/>
              <a:rect l="l" t="t" r="r" b="b"/>
              <a:pathLst>
                <a:path w="16815" h="11128" extrusionOk="0">
                  <a:moveTo>
                    <a:pt x="818" y="1"/>
                  </a:moveTo>
                  <a:cubicBezTo>
                    <a:pt x="362" y="1"/>
                    <a:pt x="0" y="362"/>
                    <a:pt x="0" y="819"/>
                  </a:cubicBezTo>
                  <a:lnTo>
                    <a:pt x="0" y="10329"/>
                  </a:lnTo>
                  <a:cubicBezTo>
                    <a:pt x="38" y="10766"/>
                    <a:pt x="381" y="11128"/>
                    <a:pt x="818" y="11128"/>
                  </a:cubicBezTo>
                  <a:lnTo>
                    <a:pt x="16016" y="11128"/>
                  </a:lnTo>
                  <a:cubicBezTo>
                    <a:pt x="16453" y="11128"/>
                    <a:pt x="16815" y="10766"/>
                    <a:pt x="16815" y="10329"/>
                  </a:cubicBezTo>
                  <a:lnTo>
                    <a:pt x="16815" y="819"/>
                  </a:lnTo>
                  <a:cubicBezTo>
                    <a:pt x="16815" y="362"/>
                    <a:pt x="16453" y="1"/>
                    <a:pt x="16016"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4"/>
            <p:cNvSpPr/>
            <p:nvPr/>
          </p:nvSpPr>
          <p:spPr>
            <a:xfrm>
              <a:off x="3501875" y="2662600"/>
              <a:ext cx="161225" cy="161225"/>
            </a:xfrm>
            <a:custGeom>
              <a:avLst/>
              <a:gdLst/>
              <a:ahLst/>
              <a:cxnLst/>
              <a:rect l="l" t="t" r="r" b="b"/>
              <a:pathLst>
                <a:path w="6449" h="6449" extrusionOk="0">
                  <a:moveTo>
                    <a:pt x="819" y="1"/>
                  </a:moveTo>
                  <a:cubicBezTo>
                    <a:pt x="362" y="1"/>
                    <a:pt x="1" y="362"/>
                    <a:pt x="1" y="818"/>
                  </a:cubicBezTo>
                  <a:lnTo>
                    <a:pt x="1" y="5631"/>
                  </a:lnTo>
                  <a:cubicBezTo>
                    <a:pt x="1" y="6087"/>
                    <a:pt x="362" y="6449"/>
                    <a:pt x="819" y="6449"/>
                  </a:cubicBezTo>
                  <a:lnTo>
                    <a:pt x="5631" y="6449"/>
                  </a:lnTo>
                  <a:cubicBezTo>
                    <a:pt x="6087" y="6449"/>
                    <a:pt x="6449" y="6087"/>
                    <a:pt x="6449" y="5631"/>
                  </a:cubicBezTo>
                  <a:lnTo>
                    <a:pt x="6449" y="818"/>
                  </a:lnTo>
                  <a:cubicBezTo>
                    <a:pt x="6449" y="362"/>
                    <a:pt x="6087" y="1"/>
                    <a:pt x="5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4"/>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4"/>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4"/>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4"/>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4"/>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4"/>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4"/>
            <p:cNvSpPr/>
            <p:nvPr/>
          </p:nvSpPr>
          <p:spPr>
            <a:xfrm>
              <a:off x="949750" y="1073550"/>
              <a:ext cx="390450" cy="363525"/>
            </a:xfrm>
            <a:custGeom>
              <a:avLst/>
              <a:gdLst/>
              <a:ahLst/>
              <a:cxnLst/>
              <a:rect l="l" t="t" r="r" b="b"/>
              <a:pathLst>
                <a:path w="15618" h="14541" extrusionOk="0">
                  <a:moveTo>
                    <a:pt x="7820" y="0"/>
                  </a:moveTo>
                  <a:cubicBezTo>
                    <a:pt x="7444" y="0"/>
                    <a:pt x="7062" y="29"/>
                    <a:pt x="6677" y="90"/>
                  </a:cubicBezTo>
                  <a:cubicBezTo>
                    <a:pt x="2702" y="699"/>
                    <a:pt x="1" y="4427"/>
                    <a:pt x="610" y="8402"/>
                  </a:cubicBezTo>
                  <a:cubicBezTo>
                    <a:pt x="1177" y="11976"/>
                    <a:pt x="4273" y="14541"/>
                    <a:pt x="7783" y="14541"/>
                  </a:cubicBezTo>
                  <a:cubicBezTo>
                    <a:pt x="8159" y="14541"/>
                    <a:pt x="8539" y="14512"/>
                    <a:pt x="8922" y="14451"/>
                  </a:cubicBezTo>
                  <a:cubicBezTo>
                    <a:pt x="12897" y="13842"/>
                    <a:pt x="15617" y="10114"/>
                    <a:pt x="14989" y="6139"/>
                  </a:cubicBezTo>
                  <a:cubicBezTo>
                    <a:pt x="14422" y="2565"/>
                    <a:pt x="11341" y="0"/>
                    <a:pt x="7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4"/>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4"/>
            <p:cNvSpPr/>
            <p:nvPr/>
          </p:nvSpPr>
          <p:spPr>
            <a:xfrm>
              <a:off x="983525" y="1693500"/>
              <a:ext cx="321950" cy="25700"/>
            </a:xfrm>
            <a:custGeom>
              <a:avLst/>
              <a:gdLst/>
              <a:ahLst/>
              <a:cxnLst/>
              <a:rect l="l" t="t" r="r" b="b"/>
              <a:pathLst>
                <a:path w="12878" h="1028" extrusionOk="0">
                  <a:moveTo>
                    <a:pt x="0" y="0"/>
                  </a:moveTo>
                  <a:lnTo>
                    <a:pt x="0" y="1027"/>
                  </a:lnTo>
                  <a:lnTo>
                    <a:pt x="12878" y="1027"/>
                  </a:lnTo>
                  <a:lnTo>
                    <a:pt x="12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4"/>
            <p:cNvSpPr/>
            <p:nvPr/>
          </p:nvSpPr>
          <p:spPr>
            <a:xfrm>
              <a:off x="984000" y="1761500"/>
              <a:ext cx="181675" cy="25700"/>
            </a:xfrm>
            <a:custGeom>
              <a:avLst/>
              <a:gdLst/>
              <a:ahLst/>
              <a:cxnLst/>
              <a:rect l="l" t="t" r="r" b="b"/>
              <a:pathLst>
                <a:path w="7267" h="1028" extrusionOk="0">
                  <a:moveTo>
                    <a:pt x="0" y="0"/>
                  </a:moveTo>
                  <a:lnTo>
                    <a:pt x="0" y="1027"/>
                  </a:lnTo>
                  <a:lnTo>
                    <a:pt x="7266" y="1027"/>
                  </a:lnTo>
                  <a:lnTo>
                    <a:pt x="72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4"/>
            <p:cNvSpPr/>
            <p:nvPr/>
          </p:nvSpPr>
          <p:spPr>
            <a:xfrm>
              <a:off x="1207025" y="1761500"/>
              <a:ext cx="97975" cy="25700"/>
            </a:xfrm>
            <a:custGeom>
              <a:avLst/>
              <a:gdLst/>
              <a:ahLst/>
              <a:cxnLst/>
              <a:rect l="l" t="t" r="r" b="b"/>
              <a:pathLst>
                <a:path w="3919" h="1028" extrusionOk="0">
                  <a:moveTo>
                    <a:pt x="0" y="0"/>
                  </a:moveTo>
                  <a:lnTo>
                    <a:pt x="0" y="1027"/>
                  </a:lnTo>
                  <a:lnTo>
                    <a:pt x="3919" y="1027"/>
                  </a:lnTo>
                  <a:lnTo>
                    <a:pt x="3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4"/>
            <p:cNvSpPr/>
            <p:nvPr/>
          </p:nvSpPr>
          <p:spPr>
            <a:xfrm>
              <a:off x="1234125" y="1828550"/>
              <a:ext cx="70875" cy="25700"/>
            </a:xfrm>
            <a:custGeom>
              <a:avLst/>
              <a:gdLst/>
              <a:ahLst/>
              <a:cxnLst/>
              <a:rect l="l" t="t" r="r" b="b"/>
              <a:pathLst>
                <a:path w="2835" h="1028" extrusionOk="0">
                  <a:moveTo>
                    <a:pt x="0" y="0"/>
                  </a:moveTo>
                  <a:lnTo>
                    <a:pt x="0" y="1027"/>
                  </a:lnTo>
                  <a:lnTo>
                    <a:pt x="2835" y="1027"/>
                  </a:lnTo>
                  <a:lnTo>
                    <a:pt x="2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4"/>
            <p:cNvSpPr/>
            <p:nvPr/>
          </p:nvSpPr>
          <p:spPr>
            <a:xfrm>
              <a:off x="984000" y="1828550"/>
              <a:ext cx="195925" cy="25700"/>
            </a:xfrm>
            <a:custGeom>
              <a:avLst/>
              <a:gdLst/>
              <a:ahLst/>
              <a:cxnLst/>
              <a:rect l="l" t="t" r="r" b="b"/>
              <a:pathLst>
                <a:path w="7837" h="1028" extrusionOk="0">
                  <a:moveTo>
                    <a:pt x="0" y="0"/>
                  </a:moveTo>
                  <a:lnTo>
                    <a:pt x="0" y="1027"/>
                  </a:lnTo>
                  <a:lnTo>
                    <a:pt x="7837" y="1027"/>
                  </a:lnTo>
                  <a:lnTo>
                    <a:pt x="7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4"/>
            <p:cNvSpPr/>
            <p:nvPr/>
          </p:nvSpPr>
          <p:spPr>
            <a:xfrm>
              <a:off x="1096700" y="1897025"/>
              <a:ext cx="208775" cy="25700"/>
            </a:xfrm>
            <a:custGeom>
              <a:avLst/>
              <a:gdLst/>
              <a:ahLst/>
              <a:cxnLst/>
              <a:rect l="l" t="t" r="r" b="b"/>
              <a:pathLst>
                <a:path w="8351" h="1028" extrusionOk="0">
                  <a:moveTo>
                    <a:pt x="0" y="0"/>
                  </a:moveTo>
                  <a:lnTo>
                    <a:pt x="0" y="1027"/>
                  </a:lnTo>
                  <a:lnTo>
                    <a:pt x="8351" y="1027"/>
                  </a:lnTo>
                  <a:lnTo>
                    <a:pt x="8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4"/>
            <p:cNvSpPr/>
            <p:nvPr/>
          </p:nvSpPr>
          <p:spPr>
            <a:xfrm>
              <a:off x="1137125" y="1968825"/>
              <a:ext cx="167875" cy="25700"/>
            </a:xfrm>
            <a:custGeom>
              <a:avLst/>
              <a:gdLst/>
              <a:ahLst/>
              <a:cxnLst/>
              <a:rect l="l" t="t" r="r" b="b"/>
              <a:pathLst>
                <a:path w="6715" h="1028" extrusionOk="0">
                  <a:moveTo>
                    <a:pt x="0" y="0"/>
                  </a:moveTo>
                  <a:lnTo>
                    <a:pt x="0" y="1027"/>
                  </a:lnTo>
                  <a:lnTo>
                    <a:pt x="6715" y="1027"/>
                  </a:lnTo>
                  <a:lnTo>
                    <a:pt x="6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4"/>
            <p:cNvSpPr/>
            <p:nvPr/>
          </p:nvSpPr>
          <p:spPr>
            <a:xfrm>
              <a:off x="1060075" y="2111950"/>
              <a:ext cx="244925" cy="25225"/>
            </a:xfrm>
            <a:custGeom>
              <a:avLst/>
              <a:gdLst/>
              <a:ahLst/>
              <a:cxnLst/>
              <a:rect l="l" t="t" r="r" b="b"/>
              <a:pathLst>
                <a:path w="9797" h="1009" extrusionOk="0">
                  <a:moveTo>
                    <a:pt x="1" y="0"/>
                  </a:moveTo>
                  <a:lnTo>
                    <a:pt x="1" y="1009"/>
                  </a:lnTo>
                  <a:lnTo>
                    <a:pt x="9797" y="1009"/>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4"/>
            <p:cNvSpPr/>
            <p:nvPr/>
          </p:nvSpPr>
          <p:spPr>
            <a:xfrm>
              <a:off x="1060075" y="2170925"/>
              <a:ext cx="244925" cy="25700"/>
            </a:xfrm>
            <a:custGeom>
              <a:avLst/>
              <a:gdLst/>
              <a:ahLst/>
              <a:cxnLst/>
              <a:rect l="l" t="t" r="r" b="b"/>
              <a:pathLst>
                <a:path w="9797" h="1028" extrusionOk="0">
                  <a:moveTo>
                    <a:pt x="1" y="0"/>
                  </a:moveTo>
                  <a:lnTo>
                    <a:pt x="1" y="1027"/>
                  </a:lnTo>
                  <a:lnTo>
                    <a:pt x="9797" y="1027"/>
                  </a:lnTo>
                  <a:lnTo>
                    <a:pt x="97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4"/>
            <p:cNvSpPr/>
            <p:nvPr/>
          </p:nvSpPr>
          <p:spPr>
            <a:xfrm>
              <a:off x="1137125" y="2230350"/>
              <a:ext cx="167875" cy="25700"/>
            </a:xfrm>
            <a:custGeom>
              <a:avLst/>
              <a:gdLst/>
              <a:ahLst/>
              <a:cxnLst/>
              <a:rect l="l" t="t" r="r" b="b"/>
              <a:pathLst>
                <a:path w="6715" h="1028" extrusionOk="0">
                  <a:moveTo>
                    <a:pt x="0" y="1"/>
                  </a:moveTo>
                  <a:lnTo>
                    <a:pt x="0" y="1028"/>
                  </a:lnTo>
                  <a:lnTo>
                    <a:pt x="6715" y="1028"/>
                  </a:lnTo>
                  <a:lnTo>
                    <a:pt x="6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4"/>
            <p:cNvSpPr/>
            <p:nvPr/>
          </p:nvSpPr>
          <p:spPr>
            <a:xfrm>
              <a:off x="2597925" y="2479525"/>
              <a:ext cx="121275" cy="121275"/>
            </a:xfrm>
            <a:custGeom>
              <a:avLst/>
              <a:gdLst/>
              <a:ahLst/>
              <a:cxnLst/>
              <a:rect l="l" t="t" r="r" b="b"/>
              <a:pathLst>
                <a:path w="4851" h="4851" extrusionOk="0">
                  <a:moveTo>
                    <a:pt x="0" y="1"/>
                  </a:moveTo>
                  <a:lnTo>
                    <a:pt x="0" y="4851"/>
                  </a:lnTo>
                  <a:lnTo>
                    <a:pt x="4850" y="4851"/>
                  </a:lnTo>
                  <a:lnTo>
                    <a:pt x="485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4"/>
            <p:cNvSpPr/>
            <p:nvPr/>
          </p:nvSpPr>
          <p:spPr>
            <a:xfrm>
              <a:off x="2667350" y="2548475"/>
              <a:ext cx="85600" cy="85625"/>
            </a:xfrm>
            <a:custGeom>
              <a:avLst/>
              <a:gdLst/>
              <a:ahLst/>
              <a:cxnLst/>
              <a:rect l="l" t="t" r="r" b="b"/>
              <a:pathLst>
                <a:path w="3424" h="3425" extrusionOk="0">
                  <a:moveTo>
                    <a:pt x="0" y="1"/>
                  </a:moveTo>
                  <a:lnTo>
                    <a:pt x="0" y="3424"/>
                  </a:lnTo>
                  <a:lnTo>
                    <a:pt x="3424" y="3424"/>
                  </a:lnTo>
                  <a:lnTo>
                    <a:pt x="342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4"/>
            <p:cNvSpPr/>
            <p:nvPr/>
          </p:nvSpPr>
          <p:spPr>
            <a:xfrm>
              <a:off x="2879425" y="2548475"/>
              <a:ext cx="52325" cy="52325"/>
            </a:xfrm>
            <a:custGeom>
              <a:avLst/>
              <a:gdLst/>
              <a:ahLst/>
              <a:cxnLst/>
              <a:rect l="l" t="t" r="r" b="b"/>
              <a:pathLst>
                <a:path w="2093" h="2093" extrusionOk="0">
                  <a:moveTo>
                    <a:pt x="0" y="1"/>
                  </a:moveTo>
                  <a:lnTo>
                    <a:pt x="0" y="2093"/>
                  </a:lnTo>
                  <a:lnTo>
                    <a:pt x="2093" y="2093"/>
                  </a:lnTo>
                  <a:lnTo>
                    <a:pt x="209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4"/>
            <p:cNvSpPr/>
            <p:nvPr/>
          </p:nvSpPr>
          <p:spPr>
            <a:xfrm>
              <a:off x="2737725" y="2742500"/>
              <a:ext cx="71350" cy="71350"/>
            </a:xfrm>
            <a:custGeom>
              <a:avLst/>
              <a:gdLst/>
              <a:ahLst/>
              <a:cxnLst/>
              <a:rect l="l" t="t" r="r" b="b"/>
              <a:pathLst>
                <a:path w="2854" h="2854" extrusionOk="0">
                  <a:moveTo>
                    <a:pt x="0" y="0"/>
                  </a:moveTo>
                  <a:lnTo>
                    <a:pt x="0" y="2853"/>
                  </a:lnTo>
                  <a:lnTo>
                    <a:pt x="2853" y="2853"/>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4"/>
            <p:cNvSpPr/>
            <p:nvPr/>
          </p:nvSpPr>
          <p:spPr>
            <a:xfrm>
              <a:off x="1635034" y="156403"/>
              <a:ext cx="70875" cy="70875"/>
            </a:xfrm>
            <a:custGeom>
              <a:avLst/>
              <a:gdLst/>
              <a:ahLst/>
              <a:cxnLst/>
              <a:rect l="l" t="t" r="r" b="b"/>
              <a:pathLst>
                <a:path w="2835" h="2835" extrusionOk="0">
                  <a:moveTo>
                    <a:pt x="0" y="0"/>
                  </a:moveTo>
                  <a:lnTo>
                    <a:pt x="0" y="2835"/>
                  </a:lnTo>
                  <a:lnTo>
                    <a:pt x="2834" y="2835"/>
                  </a:lnTo>
                  <a:lnTo>
                    <a:pt x="283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4"/>
            <p:cNvSpPr/>
            <p:nvPr/>
          </p:nvSpPr>
          <p:spPr>
            <a:xfrm>
              <a:off x="1592709" y="191578"/>
              <a:ext cx="78475" cy="78500"/>
            </a:xfrm>
            <a:custGeom>
              <a:avLst/>
              <a:gdLst/>
              <a:ahLst/>
              <a:cxnLst/>
              <a:rect l="l" t="t" r="r" b="b"/>
              <a:pathLst>
                <a:path w="3139" h="3140" extrusionOk="0">
                  <a:moveTo>
                    <a:pt x="0" y="1"/>
                  </a:moveTo>
                  <a:lnTo>
                    <a:pt x="0" y="3139"/>
                  </a:lnTo>
                  <a:lnTo>
                    <a:pt x="3139" y="3139"/>
                  </a:lnTo>
                  <a:lnTo>
                    <a:pt x="313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4"/>
            <p:cNvSpPr/>
            <p:nvPr/>
          </p:nvSpPr>
          <p:spPr>
            <a:xfrm>
              <a:off x="1501884" y="199678"/>
              <a:ext cx="38075" cy="38050"/>
            </a:xfrm>
            <a:custGeom>
              <a:avLst/>
              <a:gdLst/>
              <a:ahLst/>
              <a:cxnLst/>
              <a:rect l="l" t="t" r="r" b="b"/>
              <a:pathLst>
                <a:path w="1523" h="1522" extrusionOk="0">
                  <a:moveTo>
                    <a:pt x="0" y="0"/>
                  </a:moveTo>
                  <a:lnTo>
                    <a:pt x="0" y="1522"/>
                  </a:lnTo>
                  <a:lnTo>
                    <a:pt x="1522" y="1522"/>
                  </a:lnTo>
                  <a:lnTo>
                    <a:pt x="152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4"/>
            <p:cNvSpPr/>
            <p:nvPr/>
          </p:nvSpPr>
          <p:spPr>
            <a:xfrm>
              <a:off x="2524200" y="1567000"/>
              <a:ext cx="64225" cy="64225"/>
            </a:xfrm>
            <a:custGeom>
              <a:avLst/>
              <a:gdLst/>
              <a:ahLst/>
              <a:cxnLst/>
              <a:rect l="l" t="t" r="r" b="b"/>
              <a:pathLst>
                <a:path w="2569" h="2569" extrusionOk="0">
                  <a:moveTo>
                    <a:pt x="1" y="1"/>
                  </a:moveTo>
                  <a:lnTo>
                    <a:pt x="1" y="2568"/>
                  </a:lnTo>
                  <a:lnTo>
                    <a:pt x="2569" y="2568"/>
                  </a:lnTo>
                  <a:lnTo>
                    <a:pt x="256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4"/>
            <p:cNvSpPr/>
            <p:nvPr/>
          </p:nvSpPr>
          <p:spPr>
            <a:xfrm>
              <a:off x="2511850" y="1461925"/>
              <a:ext cx="33300" cy="33300"/>
            </a:xfrm>
            <a:custGeom>
              <a:avLst/>
              <a:gdLst/>
              <a:ahLst/>
              <a:cxnLst/>
              <a:rect l="l" t="t" r="r" b="b"/>
              <a:pathLst>
                <a:path w="1332" h="1332" extrusionOk="0">
                  <a:moveTo>
                    <a:pt x="0" y="0"/>
                  </a:moveTo>
                  <a:lnTo>
                    <a:pt x="0" y="1331"/>
                  </a:lnTo>
                  <a:lnTo>
                    <a:pt x="1332" y="1331"/>
                  </a:lnTo>
                  <a:lnTo>
                    <a:pt x="133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4"/>
            <p:cNvSpPr/>
            <p:nvPr/>
          </p:nvSpPr>
          <p:spPr>
            <a:xfrm>
              <a:off x="2391075" y="1525150"/>
              <a:ext cx="27600" cy="27600"/>
            </a:xfrm>
            <a:custGeom>
              <a:avLst/>
              <a:gdLst/>
              <a:ahLst/>
              <a:cxnLst/>
              <a:rect l="l" t="t" r="r" b="b"/>
              <a:pathLst>
                <a:path w="1104" h="1104" extrusionOk="0">
                  <a:moveTo>
                    <a:pt x="0" y="1"/>
                  </a:moveTo>
                  <a:lnTo>
                    <a:pt x="0" y="1104"/>
                  </a:lnTo>
                  <a:lnTo>
                    <a:pt x="1103" y="1104"/>
                  </a:lnTo>
                  <a:lnTo>
                    <a:pt x="11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4"/>
            <p:cNvSpPr/>
            <p:nvPr/>
          </p:nvSpPr>
          <p:spPr>
            <a:xfrm>
              <a:off x="2307375" y="1326875"/>
              <a:ext cx="48525" cy="49000"/>
            </a:xfrm>
            <a:custGeom>
              <a:avLst/>
              <a:gdLst/>
              <a:ahLst/>
              <a:cxnLst/>
              <a:rect l="l" t="t" r="r" b="b"/>
              <a:pathLst>
                <a:path w="1941" h="1960" extrusionOk="0">
                  <a:moveTo>
                    <a:pt x="0" y="0"/>
                  </a:moveTo>
                  <a:lnTo>
                    <a:pt x="0" y="1959"/>
                  </a:lnTo>
                  <a:lnTo>
                    <a:pt x="1941" y="1959"/>
                  </a:lnTo>
                  <a:lnTo>
                    <a:pt x="1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6" name="Google Shape;1906;p44"/>
            <p:cNvGrpSpPr/>
            <p:nvPr/>
          </p:nvGrpSpPr>
          <p:grpSpPr>
            <a:xfrm>
              <a:off x="3365969" y="-253549"/>
              <a:ext cx="256800" cy="245850"/>
              <a:chOff x="3365969" y="-253549"/>
              <a:chExt cx="256800" cy="245850"/>
            </a:xfrm>
          </p:grpSpPr>
          <p:sp>
            <p:nvSpPr>
              <p:cNvPr id="1907" name="Google Shape;1907;p44"/>
              <p:cNvSpPr/>
              <p:nvPr/>
            </p:nvSpPr>
            <p:spPr>
              <a:xfrm>
                <a:off x="3391644" y="-151324"/>
                <a:ext cx="109875" cy="109875"/>
              </a:xfrm>
              <a:custGeom>
                <a:avLst/>
                <a:gdLst/>
                <a:ahLst/>
                <a:cxnLst/>
                <a:rect l="l" t="t" r="r" b="b"/>
                <a:pathLst>
                  <a:path w="4395" h="4395" extrusionOk="0">
                    <a:moveTo>
                      <a:pt x="1" y="1"/>
                    </a:moveTo>
                    <a:lnTo>
                      <a:pt x="1" y="4394"/>
                    </a:lnTo>
                    <a:lnTo>
                      <a:pt x="4394" y="4394"/>
                    </a:lnTo>
                    <a:lnTo>
                      <a:pt x="439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4"/>
              <p:cNvSpPr/>
              <p:nvPr/>
            </p:nvSpPr>
            <p:spPr>
              <a:xfrm>
                <a:off x="3462969" y="-81899"/>
                <a:ext cx="74200" cy="74200"/>
              </a:xfrm>
              <a:custGeom>
                <a:avLst/>
                <a:gdLst/>
                <a:ahLst/>
                <a:cxnLst/>
                <a:rect l="l" t="t" r="r" b="b"/>
                <a:pathLst>
                  <a:path w="2968" h="2968" extrusionOk="0">
                    <a:moveTo>
                      <a:pt x="1" y="1"/>
                    </a:moveTo>
                    <a:lnTo>
                      <a:pt x="1" y="2968"/>
                    </a:lnTo>
                    <a:lnTo>
                      <a:pt x="2968" y="2968"/>
                    </a:lnTo>
                    <a:lnTo>
                      <a:pt x="2968"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4"/>
              <p:cNvSpPr/>
              <p:nvPr/>
            </p:nvSpPr>
            <p:spPr>
              <a:xfrm>
                <a:off x="3553794" y="-194599"/>
                <a:ext cx="68975" cy="68975"/>
              </a:xfrm>
              <a:custGeom>
                <a:avLst/>
                <a:gdLst/>
                <a:ahLst/>
                <a:cxnLst/>
                <a:rect l="l" t="t" r="r" b="b"/>
                <a:pathLst>
                  <a:path w="2759" h="2759" extrusionOk="0">
                    <a:moveTo>
                      <a:pt x="1" y="1"/>
                    </a:moveTo>
                    <a:lnTo>
                      <a:pt x="1" y="2759"/>
                    </a:lnTo>
                    <a:lnTo>
                      <a:pt x="2759" y="2759"/>
                    </a:lnTo>
                    <a:lnTo>
                      <a:pt x="275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4"/>
              <p:cNvSpPr/>
              <p:nvPr/>
            </p:nvSpPr>
            <p:spPr>
              <a:xfrm>
                <a:off x="3365969" y="-253549"/>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1" name="Google Shape;1911;p44"/>
            <p:cNvSpPr/>
            <p:nvPr/>
          </p:nvSpPr>
          <p:spPr>
            <a:xfrm>
              <a:off x="2720253" y="147430"/>
              <a:ext cx="94175" cy="94650"/>
            </a:xfrm>
            <a:custGeom>
              <a:avLst/>
              <a:gdLst/>
              <a:ahLst/>
              <a:cxnLst/>
              <a:rect l="l" t="t" r="r" b="b"/>
              <a:pathLst>
                <a:path w="3767" h="3786" extrusionOk="0">
                  <a:moveTo>
                    <a:pt x="0" y="1"/>
                  </a:moveTo>
                  <a:lnTo>
                    <a:pt x="0" y="3786"/>
                  </a:lnTo>
                  <a:lnTo>
                    <a:pt x="3767" y="3786"/>
                  </a:lnTo>
                  <a:lnTo>
                    <a:pt x="376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4"/>
            <p:cNvSpPr/>
            <p:nvPr/>
          </p:nvSpPr>
          <p:spPr>
            <a:xfrm>
              <a:off x="2645603" y="204005"/>
              <a:ext cx="107000" cy="107025"/>
            </a:xfrm>
            <a:custGeom>
              <a:avLst/>
              <a:gdLst/>
              <a:ahLst/>
              <a:cxnLst/>
              <a:rect l="l" t="t" r="r" b="b"/>
              <a:pathLst>
                <a:path w="4280" h="4281" extrusionOk="0">
                  <a:moveTo>
                    <a:pt x="0" y="1"/>
                  </a:moveTo>
                  <a:lnTo>
                    <a:pt x="0" y="4281"/>
                  </a:lnTo>
                  <a:lnTo>
                    <a:pt x="4280" y="4281"/>
                  </a:lnTo>
                  <a:lnTo>
                    <a:pt x="42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4"/>
            <p:cNvSpPr/>
            <p:nvPr/>
          </p:nvSpPr>
          <p:spPr>
            <a:xfrm>
              <a:off x="2538603" y="171205"/>
              <a:ext cx="57075" cy="57100"/>
            </a:xfrm>
            <a:custGeom>
              <a:avLst/>
              <a:gdLst/>
              <a:ahLst/>
              <a:cxnLst/>
              <a:rect l="l" t="t" r="r" b="b"/>
              <a:pathLst>
                <a:path w="2283" h="2284" extrusionOk="0">
                  <a:moveTo>
                    <a:pt x="0" y="1"/>
                  </a:moveTo>
                  <a:lnTo>
                    <a:pt x="0"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4"/>
            <p:cNvSpPr/>
            <p:nvPr/>
          </p:nvSpPr>
          <p:spPr>
            <a:xfrm>
              <a:off x="3781077" y="1901300"/>
              <a:ext cx="82275" cy="81800"/>
            </a:xfrm>
            <a:custGeom>
              <a:avLst/>
              <a:gdLst/>
              <a:ahLst/>
              <a:cxnLst/>
              <a:rect l="l" t="t" r="r" b="b"/>
              <a:pathLst>
                <a:path w="3291" h="3272" extrusionOk="0">
                  <a:moveTo>
                    <a:pt x="0" y="0"/>
                  </a:moveTo>
                  <a:lnTo>
                    <a:pt x="0" y="3272"/>
                  </a:lnTo>
                  <a:lnTo>
                    <a:pt x="3291" y="3272"/>
                  </a:lnTo>
                  <a:lnTo>
                    <a:pt x="3291"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4"/>
            <p:cNvSpPr/>
            <p:nvPr/>
          </p:nvSpPr>
          <p:spPr>
            <a:xfrm>
              <a:off x="3831952" y="1949800"/>
              <a:ext cx="95600" cy="96075"/>
            </a:xfrm>
            <a:custGeom>
              <a:avLst/>
              <a:gdLst/>
              <a:ahLst/>
              <a:cxnLst/>
              <a:rect l="l" t="t" r="r" b="b"/>
              <a:pathLst>
                <a:path w="3824" h="3843" extrusionOk="0">
                  <a:moveTo>
                    <a:pt x="1" y="0"/>
                  </a:moveTo>
                  <a:lnTo>
                    <a:pt x="1" y="3843"/>
                  </a:lnTo>
                  <a:lnTo>
                    <a:pt x="3824" y="3843"/>
                  </a:lnTo>
                  <a:lnTo>
                    <a:pt x="382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4"/>
            <p:cNvSpPr/>
            <p:nvPr/>
          </p:nvSpPr>
          <p:spPr>
            <a:xfrm>
              <a:off x="3916602" y="1873250"/>
              <a:ext cx="99400" cy="99400"/>
            </a:xfrm>
            <a:custGeom>
              <a:avLst/>
              <a:gdLst/>
              <a:ahLst/>
              <a:cxnLst/>
              <a:rect l="l" t="t" r="r" b="b"/>
              <a:pathLst>
                <a:path w="3976" h="3976" extrusionOk="0">
                  <a:moveTo>
                    <a:pt x="0" y="0"/>
                  </a:moveTo>
                  <a:lnTo>
                    <a:pt x="0" y="3975"/>
                  </a:lnTo>
                  <a:lnTo>
                    <a:pt x="3976" y="3975"/>
                  </a:lnTo>
                  <a:lnTo>
                    <a:pt x="3976"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4"/>
            <p:cNvSpPr/>
            <p:nvPr/>
          </p:nvSpPr>
          <p:spPr>
            <a:xfrm>
              <a:off x="3136328" y="415698"/>
              <a:ext cx="57575" cy="57575"/>
            </a:xfrm>
            <a:custGeom>
              <a:avLst/>
              <a:gdLst/>
              <a:ahLst/>
              <a:cxnLst/>
              <a:rect l="l" t="t" r="r" b="b"/>
              <a:pathLst>
                <a:path w="2303" h="2303" extrusionOk="0">
                  <a:moveTo>
                    <a:pt x="1" y="1"/>
                  </a:moveTo>
                  <a:lnTo>
                    <a:pt x="1" y="2302"/>
                  </a:lnTo>
                  <a:lnTo>
                    <a:pt x="2302" y="2302"/>
                  </a:lnTo>
                  <a:lnTo>
                    <a:pt x="230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8" name="Google Shape;1918;p44"/>
            <p:cNvGrpSpPr/>
            <p:nvPr/>
          </p:nvGrpSpPr>
          <p:grpSpPr>
            <a:xfrm>
              <a:off x="855125" y="-39522"/>
              <a:ext cx="642034" cy="707745"/>
              <a:chOff x="855125" y="-39522"/>
              <a:chExt cx="642034" cy="707745"/>
            </a:xfrm>
          </p:grpSpPr>
          <p:sp>
            <p:nvSpPr>
              <p:cNvPr id="1919" name="Google Shape;1919;p44"/>
              <p:cNvSpPr/>
              <p:nvPr/>
            </p:nvSpPr>
            <p:spPr>
              <a:xfrm>
                <a:off x="1440059" y="-39522"/>
                <a:ext cx="57100" cy="57100"/>
              </a:xfrm>
              <a:custGeom>
                <a:avLst/>
                <a:gdLst/>
                <a:ahLst/>
                <a:cxnLst/>
                <a:rect l="l" t="t" r="r" b="b"/>
                <a:pathLst>
                  <a:path w="2284" h="2284" extrusionOk="0">
                    <a:moveTo>
                      <a:pt x="1" y="1"/>
                    </a:moveTo>
                    <a:lnTo>
                      <a:pt x="1" y="2283"/>
                    </a:lnTo>
                    <a:lnTo>
                      <a:pt x="2283" y="2283"/>
                    </a:lnTo>
                    <a:lnTo>
                      <a:pt x="228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4"/>
              <p:cNvSpPr/>
              <p:nvPr/>
            </p:nvSpPr>
            <p:spPr>
              <a:xfrm>
                <a:off x="855125" y="534598"/>
                <a:ext cx="103700" cy="104150"/>
              </a:xfrm>
              <a:custGeom>
                <a:avLst/>
                <a:gdLst/>
                <a:ahLst/>
                <a:cxnLst/>
                <a:rect l="l" t="t" r="r" b="b"/>
                <a:pathLst>
                  <a:path w="4148" h="4166" extrusionOk="0">
                    <a:moveTo>
                      <a:pt x="1" y="0"/>
                    </a:moveTo>
                    <a:lnTo>
                      <a:pt x="1" y="4166"/>
                    </a:lnTo>
                    <a:lnTo>
                      <a:pt x="4147" y="4166"/>
                    </a:lnTo>
                    <a:lnTo>
                      <a:pt x="414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4"/>
              <p:cNvSpPr/>
              <p:nvPr/>
            </p:nvSpPr>
            <p:spPr>
              <a:xfrm>
                <a:off x="917425" y="596873"/>
                <a:ext cx="71350" cy="71350"/>
              </a:xfrm>
              <a:custGeom>
                <a:avLst/>
                <a:gdLst/>
                <a:ahLst/>
                <a:cxnLst/>
                <a:rect l="l" t="t" r="r" b="b"/>
                <a:pathLst>
                  <a:path w="2854" h="2854" extrusionOk="0">
                    <a:moveTo>
                      <a:pt x="1" y="1"/>
                    </a:moveTo>
                    <a:lnTo>
                      <a:pt x="1" y="2854"/>
                    </a:lnTo>
                    <a:lnTo>
                      <a:pt x="2854" y="2854"/>
                    </a:lnTo>
                    <a:lnTo>
                      <a:pt x="285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2" name="Google Shape;1922;p44"/>
            <p:cNvSpPr/>
            <p:nvPr/>
          </p:nvSpPr>
          <p:spPr>
            <a:xfrm>
              <a:off x="835625" y="2706825"/>
              <a:ext cx="93725" cy="93700"/>
            </a:xfrm>
            <a:custGeom>
              <a:avLst/>
              <a:gdLst/>
              <a:ahLst/>
              <a:cxnLst/>
              <a:rect l="l" t="t" r="r" b="b"/>
              <a:pathLst>
                <a:path w="3749" h="3748" extrusionOk="0">
                  <a:moveTo>
                    <a:pt x="1" y="0"/>
                  </a:moveTo>
                  <a:lnTo>
                    <a:pt x="1" y="3748"/>
                  </a:lnTo>
                  <a:lnTo>
                    <a:pt x="3748" y="3748"/>
                  </a:lnTo>
                  <a:lnTo>
                    <a:pt x="374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4"/>
            <p:cNvSpPr/>
            <p:nvPr/>
          </p:nvSpPr>
          <p:spPr>
            <a:xfrm>
              <a:off x="1015850" y="2810475"/>
              <a:ext cx="39500" cy="39500"/>
            </a:xfrm>
            <a:custGeom>
              <a:avLst/>
              <a:gdLst/>
              <a:ahLst/>
              <a:cxnLst/>
              <a:rect l="l" t="t" r="r" b="b"/>
              <a:pathLst>
                <a:path w="1580" h="1580" extrusionOk="0">
                  <a:moveTo>
                    <a:pt x="1" y="1"/>
                  </a:moveTo>
                  <a:lnTo>
                    <a:pt x="1" y="1580"/>
                  </a:lnTo>
                  <a:lnTo>
                    <a:pt x="1580" y="1580"/>
                  </a:lnTo>
                  <a:lnTo>
                    <a:pt x="15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4"/>
            <p:cNvSpPr/>
            <p:nvPr/>
          </p:nvSpPr>
          <p:spPr>
            <a:xfrm>
              <a:off x="604456" y="2271725"/>
              <a:ext cx="71350" cy="71350"/>
            </a:xfrm>
            <a:custGeom>
              <a:avLst/>
              <a:gdLst/>
              <a:ahLst/>
              <a:cxnLst/>
              <a:rect l="l" t="t" r="r" b="b"/>
              <a:pathLst>
                <a:path w="2854" h="2854" extrusionOk="0">
                  <a:moveTo>
                    <a:pt x="0" y="0"/>
                  </a:moveTo>
                  <a:lnTo>
                    <a:pt x="0" y="2854"/>
                  </a:lnTo>
                  <a:lnTo>
                    <a:pt x="2853" y="2854"/>
                  </a:lnTo>
                  <a:lnTo>
                    <a:pt x="28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4"/>
            <p:cNvSpPr/>
            <p:nvPr/>
          </p:nvSpPr>
          <p:spPr>
            <a:xfrm>
              <a:off x="656756" y="2325450"/>
              <a:ext cx="55650" cy="56150"/>
            </a:xfrm>
            <a:custGeom>
              <a:avLst/>
              <a:gdLst/>
              <a:ahLst/>
              <a:cxnLst/>
              <a:rect l="l" t="t" r="r" b="b"/>
              <a:pathLst>
                <a:path w="2226" h="2246" extrusionOk="0">
                  <a:moveTo>
                    <a:pt x="1" y="1"/>
                  </a:moveTo>
                  <a:lnTo>
                    <a:pt x="1" y="2245"/>
                  </a:lnTo>
                  <a:lnTo>
                    <a:pt x="2226" y="2245"/>
                  </a:lnTo>
                  <a:lnTo>
                    <a:pt x="222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4"/>
            <p:cNvSpPr/>
            <p:nvPr/>
          </p:nvSpPr>
          <p:spPr>
            <a:xfrm>
              <a:off x="735206" y="2278375"/>
              <a:ext cx="36175" cy="36650"/>
            </a:xfrm>
            <a:custGeom>
              <a:avLst/>
              <a:gdLst/>
              <a:ahLst/>
              <a:cxnLst/>
              <a:rect l="l" t="t" r="r" b="b"/>
              <a:pathLst>
                <a:path w="1447" h="1466" extrusionOk="0">
                  <a:moveTo>
                    <a:pt x="1" y="1"/>
                  </a:moveTo>
                  <a:lnTo>
                    <a:pt x="1" y="1465"/>
                  </a:lnTo>
                  <a:lnTo>
                    <a:pt x="1447" y="1465"/>
                  </a:lnTo>
                  <a:lnTo>
                    <a:pt x="144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4"/>
            <p:cNvSpPr/>
            <p:nvPr/>
          </p:nvSpPr>
          <p:spPr>
            <a:xfrm>
              <a:off x="574956" y="2229875"/>
              <a:ext cx="23800" cy="23800"/>
            </a:xfrm>
            <a:custGeom>
              <a:avLst/>
              <a:gdLst/>
              <a:ahLst/>
              <a:cxnLst/>
              <a:rect l="l" t="t" r="r" b="b"/>
              <a:pathLst>
                <a:path w="952" h="952" extrusionOk="0">
                  <a:moveTo>
                    <a:pt x="1" y="1"/>
                  </a:moveTo>
                  <a:lnTo>
                    <a:pt x="1" y="952"/>
                  </a:lnTo>
                  <a:lnTo>
                    <a:pt x="952" y="952"/>
                  </a:lnTo>
                  <a:lnTo>
                    <a:pt x="95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640;p40">
            <a:extLst>
              <a:ext uri="{FF2B5EF4-FFF2-40B4-BE49-F238E27FC236}">
                <a16:creationId xmlns:a16="http://schemas.microsoft.com/office/drawing/2014/main" id="{A0FFD2A1-DC5A-D59C-1519-A2DD882DC193}"/>
              </a:ext>
            </a:extLst>
          </p:cNvPr>
          <p:cNvSpPr txBox="1">
            <a:spLocks/>
          </p:cNvSpPr>
          <p:nvPr/>
        </p:nvSpPr>
        <p:spPr>
          <a:xfrm>
            <a:off x="4891530" y="1888513"/>
            <a:ext cx="1795642"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Orbitron"/>
              <a:buNone/>
              <a:defRPr sz="65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9pPr>
          </a:lstStyle>
          <a:p>
            <a:r>
              <a:rPr lang="en" dirty="0"/>
              <a:t>02.</a:t>
            </a:r>
          </a:p>
        </p:txBody>
      </p:sp>
      <p:sp>
        <p:nvSpPr>
          <p:cNvPr id="9" name="Google Shape;1639;p40">
            <a:extLst>
              <a:ext uri="{FF2B5EF4-FFF2-40B4-BE49-F238E27FC236}">
                <a16:creationId xmlns:a16="http://schemas.microsoft.com/office/drawing/2014/main" id="{4CBFEC96-10F4-025A-3899-7CBFF1B31AF9}"/>
              </a:ext>
            </a:extLst>
          </p:cNvPr>
          <p:cNvSpPr txBox="1">
            <a:spLocks/>
          </p:cNvSpPr>
          <p:nvPr/>
        </p:nvSpPr>
        <p:spPr>
          <a:xfrm>
            <a:off x="4992733" y="2298028"/>
            <a:ext cx="4464522" cy="154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rbitron"/>
              <a:buNone/>
              <a:defRPr sz="4500" b="1" i="0" u="none" strike="noStrike" cap="none">
                <a:solidFill>
                  <a:schemeClr val="accent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9pPr>
          </a:lstStyle>
          <a:p>
            <a:pPr algn="l"/>
            <a:r>
              <a:rPr lang="en-US" sz="4000" dirty="0"/>
              <a:t>SOLUTION</a:t>
            </a:r>
            <a:endParaRPr lang="en-IN" sz="4000" dirty="0"/>
          </a:p>
        </p:txBody>
      </p:sp>
      <p:sp>
        <p:nvSpPr>
          <p:cNvPr id="2" name="Google Shape;1639;p40">
            <a:extLst>
              <a:ext uri="{FF2B5EF4-FFF2-40B4-BE49-F238E27FC236}">
                <a16:creationId xmlns:a16="http://schemas.microsoft.com/office/drawing/2014/main" id="{CBFFC587-E665-ADEC-480D-25F57200336C}"/>
              </a:ext>
            </a:extLst>
          </p:cNvPr>
          <p:cNvSpPr txBox="1">
            <a:spLocks/>
          </p:cNvSpPr>
          <p:nvPr/>
        </p:nvSpPr>
        <p:spPr>
          <a:xfrm>
            <a:off x="4992733" y="2298188"/>
            <a:ext cx="4464522" cy="154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rbitron"/>
              <a:buNone/>
              <a:defRPr sz="4500" b="1" i="0" u="none" strike="noStrike" cap="none">
                <a:solidFill>
                  <a:schemeClr val="accent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2pPr>
            <a:lvl3pPr marR="0" lvl="2"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3pPr>
            <a:lvl4pPr marR="0" lvl="3"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4pPr>
            <a:lvl5pPr marR="0" lvl="4"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5pPr>
            <a:lvl6pPr marR="0" lvl="5"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6pPr>
            <a:lvl7pPr marR="0" lvl="6"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7pPr>
            <a:lvl8pPr marR="0" lvl="7"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8pPr>
            <a:lvl9pPr marR="0" lvl="8" algn="l" rtl="0">
              <a:lnSpc>
                <a:spcPct val="100000"/>
              </a:lnSpc>
              <a:spcBef>
                <a:spcPts val="0"/>
              </a:spcBef>
              <a:spcAft>
                <a:spcPts val="0"/>
              </a:spcAft>
              <a:buClr>
                <a:schemeClr val="dk1"/>
              </a:buClr>
              <a:buSzPts val="3600"/>
              <a:buFont typeface="Cuprum"/>
              <a:buNone/>
              <a:defRPr sz="3600" b="1" i="0" u="none" strike="noStrike" cap="none">
                <a:solidFill>
                  <a:schemeClr val="dk1"/>
                </a:solidFill>
                <a:latin typeface="Cuprum"/>
                <a:ea typeface="Cuprum"/>
                <a:cs typeface="Cuprum"/>
                <a:sym typeface="Cuprum"/>
              </a:defRPr>
            </a:lvl9pPr>
          </a:lstStyle>
          <a:p>
            <a:pPr algn="l"/>
            <a:r>
              <a:rPr lang="en-US" sz="4000" dirty="0"/>
              <a:t>SOLUTION</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43"/>
          <p:cNvSpPr/>
          <p:nvPr/>
        </p:nvSpPr>
        <p:spPr>
          <a:xfrm>
            <a:off x="5908080" y="1341141"/>
            <a:ext cx="2783400" cy="2578500"/>
          </a:xfrm>
          <a:prstGeom prst="roundRect">
            <a:avLst>
              <a:gd name="adj" fmla="val 8047"/>
            </a:avLst>
          </a:prstGeom>
          <a:solidFill>
            <a:schemeClr val="dk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3"/>
          <p:cNvSpPr txBox="1">
            <a:spLocks noGrp="1"/>
          </p:cNvSpPr>
          <p:nvPr>
            <p:ph type="title"/>
          </p:nvPr>
        </p:nvSpPr>
        <p:spPr>
          <a:xfrm>
            <a:off x="455667" y="1196120"/>
            <a:ext cx="3267900" cy="50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SOLUTION</a:t>
            </a:r>
            <a:endParaRPr dirty="0"/>
          </a:p>
        </p:txBody>
      </p:sp>
      <p:sp>
        <p:nvSpPr>
          <p:cNvPr id="1815" name="Google Shape;1815;p43"/>
          <p:cNvSpPr txBox="1">
            <a:spLocks noGrp="1"/>
          </p:cNvSpPr>
          <p:nvPr>
            <p:ph type="subTitle" idx="1"/>
          </p:nvPr>
        </p:nvSpPr>
        <p:spPr>
          <a:xfrm>
            <a:off x="686715" y="1775136"/>
            <a:ext cx="4917172" cy="2134167"/>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IN" sz="1200" dirty="0"/>
              <a:t>Our goal is to create a video calling website that provides an inclusive and accessible platform for deaf and dumb individuals, facilitating effective communication and enhancing their overall participation in virtual conversations. By addressing the unique needs and challenges faced by this community, the website aims to bridge the communication gap and promote inclusivity and equality in the digital realm.</a:t>
            </a:r>
          </a:p>
          <a:p>
            <a:pPr algn="l">
              <a:buFont typeface="Arial" panose="020B0604020202020204" pitchFamily="34" charset="0"/>
              <a:buChar char="•"/>
            </a:pPr>
            <a:endParaRPr lang="en-IN" sz="1200" dirty="0"/>
          </a:p>
          <a:p>
            <a:pPr algn="l">
              <a:buFont typeface="Arial" panose="020B0604020202020204" pitchFamily="34" charset="0"/>
              <a:buChar char="•"/>
            </a:pPr>
            <a:r>
              <a:rPr lang="en-IN" sz="1200" dirty="0"/>
              <a:t>This website will incorporate advanced technologies to address the unique communication challenges faced by this community.</a:t>
            </a:r>
          </a:p>
          <a:p>
            <a:pPr marL="0" lvl="0" indent="0" algn="r" rtl="0">
              <a:spcBef>
                <a:spcPts val="0"/>
              </a:spcBef>
              <a:spcAft>
                <a:spcPts val="0"/>
              </a:spcAft>
              <a:buNone/>
            </a:pPr>
            <a:endParaRPr dirty="0"/>
          </a:p>
        </p:txBody>
      </p:sp>
      <p:grpSp>
        <p:nvGrpSpPr>
          <p:cNvPr id="4" name="Google Shape;3564;p64">
            <a:extLst>
              <a:ext uri="{FF2B5EF4-FFF2-40B4-BE49-F238E27FC236}">
                <a16:creationId xmlns:a16="http://schemas.microsoft.com/office/drawing/2014/main" id="{6243ED8F-3DE8-3514-EE6A-DEB596E4E848}"/>
              </a:ext>
            </a:extLst>
          </p:cNvPr>
          <p:cNvGrpSpPr/>
          <p:nvPr/>
        </p:nvGrpSpPr>
        <p:grpSpPr>
          <a:xfrm>
            <a:off x="5964823" y="1593441"/>
            <a:ext cx="2783401" cy="2405871"/>
            <a:chOff x="5392210" y="1600180"/>
            <a:chExt cx="3260391" cy="2968685"/>
          </a:xfrm>
        </p:grpSpPr>
        <p:grpSp>
          <p:nvGrpSpPr>
            <p:cNvPr id="5" name="Google Shape;3565;p64">
              <a:extLst>
                <a:ext uri="{FF2B5EF4-FFF2-40B4-BE49-F238E27FC236}">
                  <a16:creationId xmlns:a16="http://schemas.microsoft.com/office/drawing/2014/main" id="{36D441C4-D079-A9A0-55F2-89C4554FF313}"/>
                </a:ext>
              </a:extLst>
            </p:cNvPr>
            <p:cNvGrpSpPr/>
            <p:nvPr/>
          </p:nvGrpSpPr>
          <p:grpSpPr>
            <a:xfrm>
              <a:off x="7464236" y="1870747"/>
              <a:ext cx="749797" cy="717499"/>
              <a:chOff x="7847861" y="3178722"/>
              <a:chExt cx="749797" cy="717499"/>
            </a:xfrm>
          </p:grpSpPr>
          <p:sp>
            <p:nvSpPr>
              <p:cNvPr id="1878" name="Google Shape;3566;p64">
                <a:extLst>
                  <a:ext uri="{FF2B5EF4-FFF2-40B4-BE49-F238E27FC236}">
                    <a16:creationId xmlns:a16="http://schemas.microsoft.com/office/drawing/2014/main" id="{E41F1991-65E0-A308-5865-0C63A6BCE912}"/>
                  </a:ext>
                </a:extLst>
              </p:cNvPr>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567;p64">
                <a:extLst>
                  <a:ext uri="{FF2B5EF4-FFF2-40B4-BE49-F238E27FC236}">
                    <a16:creationId xmlns:a16="http://schemas.microsoft.com/office/drawing/2014/main" id="{BE6F8670-EC71-B648-E66E-77C646DA122F}"/>
                  </a:ext>
                </a:extLst>
              </p:cNvPr>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3568;p64">
              <a:extLst>
                <a:ext uri="{FF2B5EF4-FFF2-40B4-BE49-F238E27FC236}">
                  <a16:creationId xmlns:a16="http://schemas.microsoft.com/office/drawing/2014/main" id="{7ECB13B2-B869-BD9A-BEA6-5687899186BD}"/>
                </a:ext>
              </a:extLst>
            </p:cNvPr>
            <p:cNvGrpSpPr/>
            <p:nvPr/>
          </p:nvGrpSpPr>
          <p:grpSpPr>
            <a:xfrm>
              <a:off x="5392210" y="1600180"/>
              <a:ext cx="3260391" cy="2816296"/>
              <a:chOff x="269675" y="694857"/>
              <a:chExt cx="4147553" cy="3582618"/>
            </a:xfrm>
          </p:grpSpPr>
          <p:sp>
            <p:nvSpPr>
              <p:cNvPr id="1797" name="Google Shape;3569;p64">
                <a:extLst>
                  <a:ext uri="{FF2B5EF4-FFF2-40B4-BE49-F238E27FC236}">
                    <a16:creationId xmlns:a16="http://schemas.microsoft.com/office/drawing/2014/main" id="{FCF68A6D-A292-6E70-D6AD-A704AFA598F5}"/>
                  </a:ext>
                </a:extLst>
              </p:cNvPr>
              <p:cNvSpPr/>
              <p:nvPr/>
            </p:nvSpPr>
            <p:spPr>
              <a:xfrm>
                <a:off x="3864844" y="3542571"/>
                <a:ext cx="111150" cy="111150"/>
              </a:xfrm>
              <a:custGeom>
                <a:avLst/>
                <a:gdLst/>
                <a:ahLst/>
                <a:cxnLst/>
                <a:rect l="l" t="t" r="r" b="b"/>
                <a:pathLst>
                  <a:path w="3668" h="3668" extrusionOk="0">
                    <a:moveTo>
                      <a:pt x="0" y="0"/>
                    </a:moveTo>
                    <a:lnTo>
                      <a:pt x="0" y="3667"/>
                    </a:lnTo>
                    <a:lnTo>
                      <a:pt x="3667" y="3667"/>
                    </a:lnTo>
                    <a:lnTo>
                      <a:pt x="36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3570;p64">
                <a:extLst>
                  <a:ext uri="{FF2B5EF4-FFF2-40B4-BE49-F238E27FC236}">
                    <a16:creationId xmlns:a16="http://schemas.microsoft.com/office/drawing/2014/main" id="{33B57286-409F-7396-D6D2-F09B2346F3E8}"/>
                  </a:ext>
                </a:extLst>
              </p:cNvPr>
              <p:cNvSpPr/>
              <p:nvPr/>
            </p:nvSpPr>
            <p:spPr>
              <a:xfrm>
                <a:off x="3833814" y="3605328"/>
                <a:ext cx="78302" cy="78696"/>
              </a:xfrm>
              <a:custGeom>
                <a:avLst/>
                <a:gdLst/>
                <a:ahLst/>
                <a:cxnLst/>
                <a:rect l="l" t="t" r="r" b="b"/>
                <a:pathLst>
                  <a:path w="2584" h="2597" extrusionOk="0">
                    <a:moveTo>
                      <a:pt x="0" y="1"/>
                    </a:moveTo>
                    <a:lnTo>
                      <a:pt x="0" y="2596"/>
                    </a:lnTo>
                    <a:lnTo>
                      <a:pt x="2584" y="2596"/>
                    </a:lnTo>
                    <a:lnTo>
                      <a:pt x="258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3571;p64">
                <a:extLst>
                  <a:ext uri="{FF2B5EF4-FFF2-40B4-BE49-F238E27FC236}">
                    <a16:creationId xmlns:a16="http://schemas.microsoft.com/office/drawing/2014/main" id="{6AF304B7-D714-85CC-30A3-BA36EF2AF524}"/>
                  </a:ext>
                </a:extLst>
              </p:cNvPr>
              <p:cNvSpPr/>
              <p:nvPr/>
            </p:nvSpPr>
            <p:spPr>
              <a:xfrm>
                <a:off x="3327970" y="3928235"/>
                <a:ext cx="72908" cy="72908"/>
              </a:xfrm>
              <a:custGeom>
                <a:avLst/>
                <a:gdLst/>
                <a:ahLst/>
                <a:cxnLst/>
                <a:rect l="l" t="t" r="r" b="b"/>
                <a:pathLst>
                  <a:path w="2406" h="2406" extrusionOk="0">
                    <a:moveTo>
                      <a:pt x="1" y="1"/>
                    </a:moveTo>
                    <a:lnTo>
                      <a:pt x="1" y="2406"/>
                    </a:lnTo>
                    <a:lnTo>
                      <a:pt x="2406" y="2406"/>
                    </a:lnTo>
                    <a:lnTo>
                      <a:pt x="240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3572;p64">
                <a:extLst>
                  <a:ext uri="{FF2B5EF4-FFF2-40B4-BE49-F238E27FC236}">
                    <a16:creationId xmlns:a16="http://schemas.microsoft.com/office/drawing/2014/main" id="{593AB099-DCB9-0D06-2B16-1E1E5481BBAF}"/>
                  </a:ext>
                </a:extLst>
              </p:cNvPr>
              <p:cNvSpPr/>
              <p:nvPr/>
            </p:nvSpPr>
            <p:spPr>
              <a:xfrm>
                <a:off x="3736754" y="3446602"/>
                <a:ext cx="65696" cy="65666"/>
              </a:xfrm>
              <a:custGeom>
                <a:avLst/>
                <a:gdLst/>
                <a:ahLst/>
                <a:cxnLst/>
                <a:rect l="l" t="t" r="r" b="b"/>
                <a:pathLst>
                  <a:path w="2168" h="2167" extrusionOk="0">
                    <a:moveTo>
                      <a:pt x="0" y="0"/>
                    </a:moveTo>
                    <a:lnTo>
                      <a:pt x="0" y="2167"/>
                    </a:lnTo>
                    <a:lnTo>
                      <a:pt x="2167" y="2167"/>
                    </a:lnTo>
                    <a:lnTo>
                      <a:pt x="21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3573;p64">
                <a:extLst>
                  <a:ext uri="{FF2B5EF4-FFF2-40B4-BE49-F238E27FC236}">
                    <a16:creationId xmlns:a16="http://schemas.microsoft.com/office/drawing/2014/main" id="{C061CB13-1A0D-199D-EB2E-21C75C37F2B6}"/>
                  </a:ext>
                </a:extLst>
              </p:cNvPr>
              <p:cNvSpPr/>
              <p:nvPr/>
            </p:nvSpPr>
            <p:spPr>
              <a:xfrm>
                <a:off x="4258853" y="1773850"/>
                <a:ext cx="128300" cy="128325"/>
              </a:xfrm>
              <a:custGeom>
                <a:avLst/>
                <a:gdLst/>
                <a:ahLst/>
                <a:cxnLst/>
                <a:rect l="l" t="t" r="r" b="b"/>
                <a:pathLst>
                  <a:path w="5132" h="5133" extrusionOk="0">
                    <a:moveTo>
                      <a:pt x="0" y="1"/>
                    </a:moveTo>
                    <a:lnTo>
                      <a:pt x="0" y="5132"/>
                    </a:lnTo>
                    <a:lnTo>
                      <a:pt x="5132" y="5132"/>
                    </a:lnTo>
                    <a:lnTo>
                      <a:pt x="513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3574;p64">
                <a:extLst>
                  <a:ext uri="{FF2B5EF4-FFF2-40B4-BE49-F238E27FC236}">
                    <a16:creationId xmlns:a16="http://schemas.microsoft.com/office/drawing/2014/main" id="{6762EB42-00AE-B6BA-631E-E941078C6FC7}"/>
                  </a:ext>
                </a:extLst>
              </p:cNvPr>
              <p:cNvSpPr/>
              <p:nvPr/>
            </p:nvSpPr>
            <p:spPr>
              <a:xfrm>
                <a:off x="4217478" y="1854825"/>
                <a:ext cx="86925" cy="86925"/>
              </a:xfrm>
              <a:custGeom>
                <a:avLst/>
                <a:gdLst/>
                <a:ahLst/>
                <a:cxnLst/>
                <a:rect l="l" t="t" r="r" b="b"/>
                <a:pathLst>
                  <a:path w="3477" h="3477" extrusionOk="0">
                    <a:moveTo>
                      <a:pt x="0" y="0"/>
                    </a:moveTo>
                    <a:lnTo>
                      <a:pt x="0" y="3477"/>
                    </a:lnTo>
                    <a:lnTo>
                      <a:pt x="3477" y="3477"/>
                    </a:lnTo>
                    <a:lnTo>
                      <a:pt x="347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3575;p64">
                <a:extLst>
                  <a:ext uri="{FF2B5EF4-FFF2-40B4-BE49-F238E27FC236}">
                    <a16:creationId xmlns:a16="http://schemas.microsoft.com/office/drawing/2014/main" id="{3BA61D22-AB49-6212-AFBD-F6714C7ECD5F}"/>
                  </a:ext>
                </a:extLst>
              </p:cNvPr>
              <p:cNvSpPr/>
              <p:nvPr/>
            </p:nvSpPr>
            <p:spPr>
              <a:xfrm>
                <a:off x="4118053" y="1723850"/>
                <a:ext cx="80100" cy="80100"/>
              </a:xfrm>
              <a:custGeom>
                <a:avLst/>
                <a:gdLst/>
                <a:ahLst/>
                <a:cxnLst/>
                <a:rect l="l" t="t" r="r" b="b"/>
                <a:pathLst>
                  <a:path w="3204" h="3204" extrusionOk="0">
                    <a:moveTo>
                      <a:pt x="1" y="1"/>
                    </a:moveTo>
                    <a:lnTo>
                      <a:pt x="1" y="3203"/>
                    </a:lnTo>
                    <a:lnTo>
                      <a:pt x="3203" y="3203"/>
                    </a:lnTo>
                    <a:lnTo>
                      <a:pt x="3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3576;p64">
                <a:extLst>
                  <a:ext uri="{FF2B5EF4-FFF2-40B4-BE49-F238E27FC236}">
                    <a16:creationId xmlns:a16="http://schemas.microsoft.com/office/drawing/2014/main" id="{558AB59E-B3FD-3847-7CA3-A68AC486ED4A}"/>
                  </a:ext>
                </a:extLst>
              </p:cNvPr>
              <p:cNvSpPr/>
              <p:nvPr/>
            </p:nvSpPr>
            <p:spPr>
              <a:xfrm>
                <a:off x="4375528" y="1654800"/>
                <a:ext cx="41700" cy="41700"/>
              </a:xfrm>
              <a:custGeom>
                <a:avLst/>
                <a:gdLst/>
                <a:ahLst/>
                <a:cxnLst/>
                <a:rect l="l" t="t" r="r" b="b"/>
                <a:pathLst>
                  <a:path w="1668" h="1668" extrusionOk="0">
                    <a:moveTo>
                      <a:pt x="0" y="0"/>
                    </a:moveTo>
                    <a:lnTo>
                      <a:pt x="0" y="1667"/>
                    </a:lnTo>
                    <a:lnTo>
                      <a:pt x="1667" y="1667"/>
                    </a:lnTo>
                    <a:lnTo>
                      <a:pt x="16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3577;p64">
                <a:extLst>
                  <a:ext uri="{FF2B5EF4-FFF2-40B4-BE49-F238E27FC236}">
                    <a16:creationId xmlns:a16="http://schemas.microsoft.com/office/drawing/2014/main" id="{C33B7978-FDF3-5F40-2E87-67CA4489EB6B}"/>
                  </a:ext>
                </a:extLst>
              </p:cNvPr>
              <p:cNvSpPr/>
              <p:nvPr/>
            </p:nvSpPr>
            <p:spPr>
              <a:xfrm>
                <a:off x="490525" y="2790350"/>
                <a:ext cx="104500" cy="104800"/>
              </a:xfrm>
              <a:custGeom>
                <a:avLst/>
                <a:gdLst/>
                <a:ahLst/>
                <a:cxnLst/>
                <a:rect l="l" t="t" r="r" b="b"/>
                <a:pathLst>
                  <a:path w="4180" h="4192" extrusionOk="0">
                    <a:moveTo>
                      <a:pt x="1" y="1"/>
                    </a:moveTo>
                    <a:lnTo>
                      <a:pt x="1" y="4192"/>
                    </a:lnTo>
                    <a:lnTo>
                      <a:pt x="4180" y="4192"/>
                    </a:lnTo>
                    <a:lnTo>
                      <a:pt x="418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3578;p64">
                <a:extLst>
                  <a:ext uri="{FF2B5EF4-FFF2-40B4-BE49-F238E27FC236}">
                    <a16:creationId xmlns:a16="http://schemas.microsoft.com/office/drawing/2014/main" id="{F5F57E61-BDE3-0374-BD52-7EFE058AC387}"/>
                  </a:ext>
                </a:extLst>
              </p:cNvPr>
              <p:cNvSpPr/>
              <p:nvPr/>
            </p:nvSpPr>
            <p:spPr>
              <a:xfrm>
                <a:off x="558975" y="2852275"/>
                <a:ext cx="118800" cy="118775"/>
              </a:xfrm>
              <a:custGeom>
                <a:avLst/>
                <a:gdLst/>
                <a:ahLst/>
                <a:cxnLst/>
                <a:rect l="l" t="t" r="r" b="b"/>
                <a:pathLst>
                  <a:path w="4752" h="4751" extrusionOk="0">
                    <a:moveTo>
                      <a:pt x="1" y="0"/>
                    </a:moveTo>
                    <a:lnTo>
                      <a:pt x="1" y="4751"/>
                    </a:lnTo>
                    <a:lnTo>
                      <a:pt x="4752" y="4751"/>
                    </a:lnTo>
                    <a:lnTo>
                      <a:pt x="475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3579;p64">
                <a:extLst>
                  <a:ext uri="{FF2B5EF4-FFF2-40B4-BE49-F238E27FC236}">
                    <a16:creationId xmlns:a16="http://schemas.microsoft.com/office/drawing/2014/main" id="{033B7446-E646-243E-04E5-19409D8769F9}"/>
                  </a:ext>
                </a:extLst>
              </p:cNvPr>
              <p:cNvSpPr/>
              <p:nvPr/>
            </p:nvSpPr>
            <p:spPr>
              <a:xfrm>
                <a:off x="458675" y="2572775"/>
                <a:ext cx="63425" cy="63425"/>
              </a:xfrm>
              <a:custGeom>
                <a:avLst/>
                <a:gdLst/>
                <a:ahLst/>
                <a:cxnLst/>
                <a:rect l="l" t="t" r="r" b="b"/>
                <a:pathLst>
                  <a:path w="2537" h="2537" extrusionOk="0">
                    <a:moveTo>
                      <a:pt x="1" y="0"/>
                    </a:moveTo>
                    <a:lnTo>
                      <a:pt x="1" y="2536"/>
                    </a:lnTo>
                    <a:lnTo>
                      <a:pt x="2537" y="2536"/>
                    </a:lnTo>
                    <a:lnTo>
                      <a:pt x="253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3580;p64">
                <a:extLst>
                  <a:ext uri="{FF2B5EF4-FFF2-40B4-BE49-F238E27FC236}">
                    <a16:creationId xmlns:a16="http://schemas.microsoft.com/office/drawing/2014/main" id="{C615B469-072D-796B-184F-865681CA4EBA}"/>
                  </a:ext>
                </a:extLst>
              </p:cNvPr>
              <p:cNvSpPr/>
              <p:nvPr/>
            </p:nvSpPr>
            <p:spPr>
              <a:xfrm>
                <a:off x="956851" y="929210"/>
                <a:ext cx="104606" cy="104144"/>
              </a:xfrm>
              <a:custGeom>
                <a:avLst/>
                <a:gdLst/>
                <a:ahLst/>
                <a:cxnLst/>
                <a:rect l="l" t="t" r="r" b="b"/>
                <a:pathLst>
                  <a:path w="2489" h="2478" extrusionOk="0">
                    <a:moveTo>
                      <a:pt x="0" y="1"/>
                    </a:moveTo>
                    <a:lnTo>
                      <a:pt x="0" y="2477"/>
                    </a:lnTo>
                    <a:lnTo>
                      <a:pt x="2489" y="2477"/>
                    </a:lnTo>
                    <a:lnTo>
                      <a:pt x="2489"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3581;p64">
                <a:extLst>
                  <a:ext uri="{FF2B5EF4-FFF2-40B4-BE49-F238E27FC236}">
                    <a16:creationId xmlns:a16="http://schemas.microsoft.com/office/drawing/2014/main" id="{C15933DE-C98A-A7CD-A0E8-776C89B3B401}"/>
                  </a:ext>
                </a:extLst>
              </p:cNvPr>
              <p:cNvSpPr/>
              <p:nvPr/>
            </p:nvSpPr>
            <p:spPr>
              <a:xfrm>
                <a:off x="875274" y="990781"/>
                <a:ext cx="121628" cy="121123"/>
              </a:xfrm>
              <a:custGeom>
                <a:avLst/>
                <a:gdLst/>
                <a:ahLst/>
                <a:cxnLst/>
                <a:rect l="l" t="t" r="r" b="b"/>
                <a:pathLst>
                  <a:path w="2894" h="2882" extrusionOk="0">
                    <a:moveTo>
                      <a:pt x="1" y="0"/>
                    </a:moveTo>
                    <a:lnTo>
                      <a:pt x="1" y="2882"/>
                    </a:lnTo>
                    <a:lnTo>
                      <a:pt x="2894" y="2882"/>
                    </a:lnTo>
                    <a:lnTo>
                      <a:pt x="2894"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3582;p64">
                <a:extLst>
                  <a:ext uri="{FF2B5EF4-FFF2-40B4-BE49-F238E27FC236}">
                    <a16:creationId xmlns:a16="http://schemas.microsoft.com/office/drawing/2014/main" id="{99B2A059-1A08-E444-EDAB-4CEB6D47BB6C}"/>
                  </a:ext>
                </a:extLst>
              </p:cNvPr>
              <p:cNvSpPr/>
              <p:nvPr/>
            </p:nvSpPr>
            <p:spPr>
              <a:xfrm>
                <a:off x="763689" y="893192"/>
                <a:ext cx="126125" cy="126125"/>
              </a:xfrm>
              <a:custGeom>
                <a:avLst/>
                <a:gdLst/>
                <a:ahLst/>
                <a:cxnLst/>
                <a:rect l="l" t="t" r="r" b="b"/>
                <a:pathLst>
                  <a:path w="3001" h="3001" extrusionOk="0">
                    <a:moveTo>
                      <a:pt x="1" y="1"/>
                    </a:moveTo>
                    <a:lnTo>
                      <a:pt x="1" y="3001"/>
                    </a:lnTo>
                    <a:lnTo>
                      <a:pt x="3001" y="3001"/>
                    </a:lnTo>
                    <a:lnTo>
                      <a:pt x="300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3583;p64">
                <a:extLst>
                  <a:ext uri="{FF2B5EF4-FFF2-40B4-BE49-F238E27FC236}">
                    <a16:creationId xmlns:a16="http://schemas.microsoft.com/office/drawing/2014/main" id="{BA41CB8F-08DB-E301-D984-D30A7CAEA8E3}"/>
                  </a:ext>
                </a:extLst>
              </p:cNvPr>
              <p:cNvSpPr/>
              <p:nvPr/>
            </p:nvSpPr>
            <p:spPr>
              <a:xfrm>
                <a:off x="661097" y="943752"/>
                <a:ext cx="47071" cy="46566"/>
              </a:xfrm>
              <a:custGeom>
                <a:avLst/>
                <a:gdLst/>
                <a:ahLst/>
                <a:cxnLst/>
                <a:rect l="l" t="t" r="r" b="b"/>
                <a:pathLst>
                  <a:path w="1120" h="1108" extrusionOk="0">
                    <a:moveTo>
                      <a:pt x="1" y="0"/>
                    </a:moveTo>
                    <a:lnTo>
                      <a:pt x="1" y="1107"/>
                    </a:lnTo>
                    <a:lnTo>
                      <a:pt x="1120" y="1107"/>
                    </a:lnTo>
                    <a:lnTo>
                      <a:pt x="112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3584;p64">
                <a:extLst>
                  <a:ext uri="{FF2B5EF4-FFF2-40B4-BE49-F238E27FC236}">
                    <a16:creationId xmlns:a16="http://schemas.microsoft.com/office/drawing/2014/main" id="{C8988EAA-52BD-96DA-C8DD-1FA6B931B1FC}"/>
                  </a:ext>
                </a:extLst>
              </p:cNvPr>
              <p:cNvSpPr/>
              <p:nvPr/>
            </p:nvSpPr>
            <p:spPr>
              <a:xfrm>
                <a:off x="716155" y="1164400"/>
                <a:ext cx="71111" cy="70606"/>
              </a:xfrm>
              <a:custGeom>
                <a:avLst/>
                <a:gdLst/>
                <a:ahLst/>
                <a:cxnLst/>
                <a:rect l="l" t="t" r="r" b="b"/>
                <a:pathLst>
                  <a:path w="1692" h="1680" extrusionOk="0">
                    <a:moveTo>
                      <a:pt x="0" y="1"/>
                    </a:moveTo>
                    <a:lnTo>
                      <a:pt x="0" y="1680"/>
                    </a:lnTo>
                    <a:lnTo>
                      <a:pt x="1691" y="1680"/>
                    </a:lnTo>
                    <a:lnTo>
                      <a:pt x="1691"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3585;p64">
                <a:extLst>
                  <a:ext uri="{FF2B5EF4-FFF2-40B4-BE49-F238E27FC236}">
                    <a16:creationId xmlns:a16="http://schemas.microsoft.com/office/drawing/2014/main" id="{2E4F4B53-E8A6-180A-97D9-A78C243ADCE3}"/>
                  </a:ext>
                </a:extLst>
              </p:cNvPr>
              <p:cNvSpPr/>
              <p:nvPr/>
            </p:nvSpPr>
            <p:spPr>
              <a:xfrm>
                <a:off x="2177396" y="790252"/>
                <a:ext cx="163003" cy="162972"/>
              </a:xfrm>
              <a:custGeom>
                <a:avLst/>
                <a:gdLst/>
                <a:ahLst/>
                <a:cxnLst/>
                <a:rect l="l" t="t" r="r" b="b"/>
                <a:pathLst>
                  <a:path w="4049" h="4049" extrusionOk="0">
                    <a:moveTo>
                      <a:pt x="0" y="0"/>
                    </a:moveTo>
                    <a:lnTo>
                      <a:pt x="0" y="4048"/>
                    </a:lnTo>
                    <a:lnTo>
                      <a:pt x="4048" y="4048"/>
                    </a:lnTo>
                    <a:lnTo>
                      <a:pt x="404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3586;p64">
                <a:extLst>
                  <a:ext uri="{FF2B5EF4-FFF2-40B4-BE49-F238E27FC236}">
                    <a16:creationId xmlns:a16="http://schemas.microsoft.com/office/drawing/2014/main" id="{93C2ACA1-911A-A957-1FA9-E6E09BFA0CE7}"/>
                  </a:ext>
                </a:extLst>
              </p:cNvPr>
              <p:cNvSpPr/>
              <p:nvPr/>
            </p:nvSpPr>
            <p:spPr>
              <a:xfrm>
                <a:off x="2093017" y="914828"/>
                <a:ext cx="128502" cy="127995"/>
              </a:xfrm>
              <a:custGeom>
                <a:avLst/>
                <a:gdLst/>
                <a:ahLst/>
                <a:cxnLst/>
                <a:rect l="l" t="t" r="r" b="b"/>
                <a:pathLst>
                  <a:path w="3192" h="3180" extrusionOk="0">
                    <a:moveTo>
                      <a:pt x="1" y="1"/>
                    </a:moveTo>
                    <a:lnTo>
                      <a:pt x="1" y="3180"/>
                    </a:lnTo>
                    <a:lnTo>
                      <a:pt x="3192" y="3180"/>
                    </a:lnTo>
                    <a:lnTo>
                      <a:pt x="31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3587;p64">
                <a:extLst>
                  <a:ext uri="{FF2B5EF4-FFF2-40B4-BE49-F238E27FC236}">
                    <a16:creationId xmlns:a16="http://schemas.microsoft.com/office/drawing/2014/main" id="{D0D0FC33-4966-9AB9-2722-4188793002EE}"/>
                  </a:ext>
                </a:extLst>
              </p:cNvPr>
              <p:cNvSpPr/>
              <p:nvPr/>
            </p:nvSpPr>
            <p:spPr>
              <a:xfrm>
                <a:off x="1957392" y="806030"/>
                <a:ext cx="82971" cy="83438"/>
              </a:xfrm>
              <a:custGeom>
                <a:avLst/>
                <a:gdLst/>
                <a:ahLst/>
                <a:cxnLst/>
                <a:rect l="l" t="t" r="r" b="b"/>
                <a:pathLst>
                  <a:path w="2061" h="2073" extrusionOk="0">
                    <a:moveTo>
                      <a:pt x="0" y="1"/>
                    </a:moveTo>
                    <a:lnTo>
                      <a:pt x="0" y="2073"/>
                    </a:lnTo>
                    <a:lnTo>
                      <a:pt x="2060" y="2073"/>
                    </a:lnTo>
                    <a:lnTo>
                      <a:pt x="206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3588;p64">
                <a:extLst>
                  <a:ext uri="{FF2B5EF4-FFF2-40B4-BE49-F238E27FC236}">
                    <a16:creationId xmlns:a16="http://schemas.microsoft.com/office/drawing/2014/main" id="{D2A95D04-C369-2084-8D49-71E216537408}"/>
                  </a:ext>
                </a:extLst>
              </p:cNvPr>
              <p:cNvSpPr/>
              <p:nvPr/>
            </p:nvSpPr>
            <p:spPr>
              <a:xfrm>
                <a:off x="2354727" y="694857"/>
                <a:ext cx="55153" cy="55143"/>
              </a:xfrm>
              <a:custGeom>
                <a:avLst/>
                <a:gdLst/>
                <a:ahLst/>
                <a:cxnLst/>
                <a:rect l="l" t="t" r="r" b="b"/>
                <a:pathLst>
                  <a:path w="1370" h="1370" extrusionOk="0">
                    <a:moveTo>
                      <a:pt x="1" y="1"/>
                    </a:moveTo>
                    <a:lnTo>
                      <a:pt x="1" y="1370"/>
                    </a:lnTo>
                    <a:lnTo>
                      <a:pt x="1370" y="1370"/>
                    </a:lnTo>
                    <a:lnTo>
                      <a:pt x="137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3589;p64">
                <a:extLst>
                  <a:ext uri="{FF2B5EF4-FFF2-40B4-BE49-F238E27FC236}">
                    <a16:creationId xmlns:a16="http://schemas.microsoft.com/office/drawing/2014/main" id="{E56A81BF-353C-35E9-5F89-B8AA11882804}"/>
                  </a:ext>
                </a:extLst>
              </p:cNvPr>
              <p:cNvSpPr/>
              <p:nvPr/>
            </p:nvSpPr>
            <p:spPr>
              <a:xfrm>
                <a:off x="1665075" y="2197575"/>
                <a:ext cx="964725" cy="752350"/>
              </a:xfrm>
              <a:custGeom>
                <a:avLst/>
                <a:gdLst/>
                <a:ahLst/>
                <a:cxnLst/>
                <a:rect l="l" t="t" r="r" b="b"/>
                <a:pathLst>
                  <a:path w="38589" h="30094" extrusionOk="0">
                    <a:moveTo>
                      <a:pt x="21964" y="1"/>
                    </a:moveTo>
                    <a:cubicBezTo>
                      <a:pt x="11982" y="1"/>
                      <a:pt x="5037" y="6955"/>
                      <a:pt x="3692" y="8746"/>
                    </a:cubicBezTo>
                    <a:cubicBezTo>
                      <a:pt x="1" y="13627"/>
                      <a:pt x="4049" y="15020"/>
                      <a:pt x="5668" y="17890"/>
                    </a:cubicBezTo>
                    <a:cubicBezTo>
                      <a:pt x="7275" y="20771"/>
                      <a:pt x="9430" y="26605"/>
                      <a:pt x="9430" y="26605"/>
                    </a:cubicBezTo>
                    <a:lnTo>
                      <a:pt x="15360" y="30093"/>
                    </a:lnTo>
                    <a:cubicBezTo>
                      <a:pt x="15360" y="30093"/>
                      <a:pt x="31147" y="28391"/>
                      <a:pt x="31600" y="28296"/>
                    </a:cubicBezTo>
                    <a:cubicBezTo>
                      <a:pt x="32040" y="28212"/>
                      <a:pt x="38589" y="21569"/>
                      <a:pt x="37612" y="11794"/>
                    </a:cubicBezTo>
                    <a:cubicBezTo>
                      <a:pt x="36624" y="2019"/>
                      <a:pt x="24956" y="209"/>
                      <a:pt x="24956" y="209"/>
                    </a:cubicBezTo>
                    <a:cubicBezTo>
                      <a:pt x="23932" y="66"/>
                      <a:pt x="22933" y="1"/>
                      <a:pt x="21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3590;p64">
                <a:extLst>
                  <a:ext uri="{FF2B5EF4-FFF2-40B4-BE49-F238E27FC236}">
                    <a16:creationId xmlns:a16="http://schemas.microsoft.com/office/drawing/2014/main" id="{2AD36615-163F-0152-8521-A3A87CD3B5DF}"/>
                  </a:ext>
                </a:extLst>
              </p:cNvPr>
              <p:cNvSpPr/>
              <p:nvPr/>
            </p:nvSpPr>
            <p:spPr>
              <a:xfrm>
                <a:off x="1715975" y="2200400"/>
                <a:ext cx="756375" cy="588800"/>
              </a:xfrm>
              <a:custGeom>
                <a:avLst/>
                <a:gdLst/>
                <a:ahLst/>
                <a:cxnLst/>
                <a:rect l="l" t="t" r="r" b="b"/>
                <a:pathLst>
                  <a:path w="30255" h="23552" extrusionOk="0">
                    <a:moveTo>
                      <a:pt x="9359" y="21110"/>
                    </a:moveTo>
                    <a:cubicBezTo>
                      <a:pt x="9359" y="21110"/>
                      <a:pt x="10347" y="17884"/>
                      <a:pt x="4168" y="14586"/>
                    </a:cubicBezTo>
                    <a:cubicBezTo>
                      <a:pt x="1" y="12347"/>
                      <a:pt x="7120" y="1"/>
                      <a:pt x="18229" y="1013"/>
                    </a:cubicBezTo>
                    <a:cubicBezTo>
                      <a:pt x="29361" y="2025"/>
                      <a:pt x="30254" y="10847"/>
                      <a:pt x="29207" y="13074"/>
                    </a:cubicBezTo>
                    <a:cubicBezTo>
                      <a:pt x="28147" y="15312"/>
                      <a:pt x="23492" y="16169"/>
                      <a:pt x="23039" y="19181"/>
                    </a:cubicBezTo>
                    <a:cubicBezTo>
                      <a:pt x="22599" y="22182"/>
                      <a:pt x="13347" y="23551"/>
                      <a:pt x="9359" y="211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3591;p64">
                <a:extLst>
                  <a:ext uri="{FF2B5EF4-FFF2-40B4-BE49-F238E27FC236}">
                    <a16:creationId xmlns:a16="http://schemas.microsoft.com/office/drawing/2014/main" id="{5829B708-9B22-D13C-6E97-53D1A3EF71FE}"/>
                  </a:ext>
                </a:extLst>
              </p:cNvPr>
              <p:cNvSpPr/>
              <p:nvPr/>
            </p:nvSpPr>
            <p:spPr>
              <a:xfrm>
                <a:off x="1611200" y="1598875"/>
                <a:ext cx="829600" cy="788875"/>
              </a:xfrm>
              <a:custGeom>
                <a:avLst/>
                <a:gdLst/>
                <a:ahLst/>
                <a:cxnLst/>
                <a:rect l="l" t="t" r="r" b="b"/>
                <a:pathLst>
                  <a:path w="33184" h="31555" extrusionOk="0">
                    <a:moveTo>
                      <a:pt x="13371" y="1"/>
                    </a:moveTo>
                    <a:cubicBezTo>
                      <a:pt x="12914" y="1"/>
                      <a:pt x="12507" y="66"/>
                      <a:pt x="12169" y="213"/>
                    </a:cubicBezTo>
                    <a:cubicBezTo>
                      <a:pt x="11288" y="582"/>
                      <a:pt x="10788" y="1356"/>
                      <a:pt x="10502" y="2249"/>
                    </a:cubicBezTo>
                    <a:cubicBezTo>
                      <a:pt x="8549" y="2368"/>
                      <a:pt x="6680" y="2690"/>
                      <a:pt x="4918" y="3238"/>
                    </a:cubicBezTo>
                    <a:cubicBezTo>
                      <a:pt x="1036" y="4452"/>
                      <a:pt x="1" y="6405"/>
                      <a:pt x="155" y="8345"/>
                    </a:cubicBezTo>
                    <a:cubicBezTo>
                      <a:pt x="417" y="11405"/>
                      <a:pt x="3775" y="14429"/>
                      <a:pt x="3775" y="14429"/>
                    </a:cubicBezTo>
                    <a:cubicBezTo>
                      <a:pt x="3775" y="14429"/>
                      <a:pt x="977" y="15322"/>
                      <a:pt x="1620" y="16715"/>
                    </a:cubicBezTo>
                    <a:cubicBezTo>
                      <a:pt x="2239" y="18120"/>
                      <a:pt x="4287" y="19013"/>
                      <a:pt x="4287" y="19013"/>
                    </a:cubicBezTo>
                    <a:lnTo>
                      <a:pt x="4287" y="19025"/>
                    </a:lnTo>
                    <a:cubicBezTo>
                      <a:pt x="4287" y="19025"/>
                      <a:pt x="4263" y="19037"/>
                      <a:pt x="4263" y="19061"/>
                    </a:cubicBezTo>
                    <a:cubicBezTo>
                      <a:pt x="4251" y="19073"/>
                      <a:pt x="4251" y="19073"/>
                      <a:pt x="4251" y="19085"/>
                    </a:cubicBezTo>
                    <a:cubicBezTo>
                      <a:pt x="4251" y="19097"/>
                      <a:pt x="4239" y="19097"/>
                      <a:pt x="4239" y="19120"/>
                    </a:cubicBezTo>
                    <a:cubicBezTo>
                      <a:pt x="4203" y="19204"/>
                      <a:pt x="4168" y="19311"/>
                      <a:pt x="4108" y="19466"/>
                    </a:cubicBezTo>
                    <a:lnTo>
                      <a:pt x="4061" y="19609"/>
                    </a:lnTo>
                    <a:cubicBezTo>
                      <a:pt x="3942" y="19990"/>
                      <a:pt x="3763" y="20525"/>
                      <a:pt x="3644" y="21180"/>
                    </a:cubicBezTo>
                    <a:cubicBezTo>
                      <a:pt x="3632" y="21252"/>
                      <a:pt x="3608" y="21347"/>
                      <a:pt x="3596" y="21418"/>
                    </a:cubicBezTo>
                    <a:cubicBezTo>
                      <a:pt x="3334" y="22942"/>
                      <a:pt x="3310" y="24954"/>
                      <a:pt x="4311" y="26800"/>
                    </a:cubicBezTo>
                    <a:cubicBezTo>
                      <a:pt x="4942" y="27955"/>
                      <a:pt x="5977" y="29038"/>
                      <a:pt x="7621" y="29919"/>
                    </a:cubicBezTo>
                    <a:cubicBezTo>
                      <a:pt x="8394" y="30336"/>
                      <a:pt x="9311" y="30693"/>
                      <a:pt x="10395" y="30991"/>
                    </a:cubicBezTo>
                    <a:cubicBezTo>
                      <a:pt x="11850" y="31385"/>
                      <a:pt x="13285" y="31555"/>
                      <a:pt x="14675" y="31555"/>
                    </a:cubicBezTo>
                    <a:cubicBezTo>
                      <a:pt x="23151" y="31555"/>
                      <a:pt x="30004" y="25264"/>
                      <a:pt x="30004" y="25264"/>
                    </a:cubicBezTo>
                    <a:cubicBezTo>
                      <a:pt x="30004" y="25264"/>
                      <a:pt x="33183" y="12036"/>
                      <a:pt x="31397" y="8464"/>
                    </a:cubicBezTo>
                    <a:cubicBezTo>
                      <a:pt x="30623" y="6940"/>
                      <a:pt x="27504" y="5166"/>
                      <a:pt x="23361" y="3904"/>
                    </a:cubicBezTo>
                    <a:cubicBezTo>
                      <a:pt x="21582" y="2860"/>
                      <a:pt x="16390" y="1"/>
                      <a:pt x="1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3592;p64">
                <a:extLst>
                  <a:ext uri="{FF2B5EF4-FFF2-40B4-BE49-F238E27FC236}">
                    <a16:creationId xmlns:a16="http://schemas.microsoft.com/office/drawing/2014/main" id="{7B0FB667-C137-242A-1904-43B1AFDFBD01}"/>
                  </a:ext>
                </a:extLst>
              </p:cNvPr>
              <p:cNvSpPr/>
              <p:nvPr/>
            </p:nvSpPr>
            <p:spPr>
              <a:xfrm>
                <a:off x="1614775" y="1806900"/>
                <a:ext cx="763800" cy="539675"/>
              </a:xfrm>
              <a:custGeom>
                <a:avLst/>
                <a:gdLst/>
                <a:ahLst/>
                <a:cxnLst/>
                <a:rect l="l" t="t" r="r" b="b"/>
                <a:pathLst>
                  <a:path w="30552" h="21587" extrusionOk="0">
                    <a:moveTo>
                      <a:pt x="0" y="0"/>
                    </a:moveTo>
                    <a:lnTo>
                      <a:pt x="0" y="0"/>
                    </a:lnTo>
                    <a:cubicBezTo>
                      <a:pt x="250" y="3072"/>
                      <a:pt x="3620" y="6096"/>
                      <a:pt x="3620" y="6096"/>
                    </a:cubicBezTo>
                    <a:cubicBezTo>
                      <a:pt x="3620" y="6096"/>
                      <a:pt x="822" y="6989"/>
                      <a:pt x="1465" y="8382"/>
                    </a:cubicBezTo>
                    <a:cubicBezTo>
                      <a:pt x="2084" y="9787"/>
                      <a:pt x="4120" y="10680"/>
                      <a:pt x="4120" y="10680"/>
                    </a:cubicBezTo>
                    <a:lnTo>
                      <a:pt x="4120" y="10692"/>
                    </a:lnTo>
                    <a:cubicBezTo>
                      <a:pt x="4120" y="10692"/>
                      <a:pt x="4108" y="10704"/>
                      <a:pt x="4108" y="10716"/>
                    </a:cubicBezTo>
                    <a:cubicBezTo>
                      <a:pt x="4096" y="10740"/>
                      <a:pt x="4096" y="10740"/>
                      <a:pt x="4096" y="10752"/>
                    </a:cubicBezTo>
                    <a:cubicBezTo>
                      <a:pt x="4096" y="10764"/>
                      <a:pt x="4084" y="10764"/>
                      <a:pt x="4084" y="10776"/>
                    </a:cubicBezTo>
                    <a:cubicBezTo>
                      <a:pt x="4049" y="10871"/>
                      <a:pt x="4001" y="10966"/>
                      <a:pt x="3941" y="11133"/>
                    </a:cubicBezTo>
                    <a:lnTo>
                      <a:pt x="3906" y="11264"/>
                    </a:lnTo>
                    <a:cubicBezTo>
                      <a:pt x="3787" y="11657"/>
                      <a:pt x="3608" y="12192"/>
                      <a:pt x="3489" y="12847"/>
                    </a:cubicBezTo>
                    <a:cubicBezTo>
                      <a:pt x="3465" y="12919"/>
                      <a:pt x="3453" y="13014"/>
                      <a:pt x="3441" y="13085"/>
                    </a:cubicBezTo>
                    <a:cubicBezTo>
                      <a:pt x="3167" y="14609"/>
                      <a:pt x="3156" y="16610"/>
                      <a:pt x="4156" y="18455"/>
                    </a:cubicBezTo>
                    <a:cubicBezTo>
                      <a:pt x="4775" y="19622"/>
                      <a:pt x="5823" y="20705"/>
                      <a:pt x="7454" y="21586"/>
                    </a:cubicBezTo>
                    <a:cubicBezTo>
                      <a:pt x="7668" y="21456"/>
                      <a:pt x="7859" y="21313"/>
                      <a:pt x="8049" y="21194"/>
                    </a:cubicBezTo>
                    <a:cubicBezTo>
                      <a:pt x="8442" y="20955"/>
                      <a:pt x="8930" y="20301"/>
                      <a:pt x="9454" y="19515"/>
                    </a:cubicBezTo>
                    <a:lnTo>
                      <a:pt x="14109" y="20455"/>
                    </a:lnTo>
                    <a:lnTo>
                      <a:pt x="20491" y="21015"/>
                    </a:lnTo>
                    <a:cubicBezTo>
                      <a:pt x="20491" y="21015"/>
                      <a:pt x="30552" y="17848"/>
                      <a:pt x="27575" y="14848"/>
                    </a:cubicBezTo>
                    <a:cubicBezTo>
                      <a:pt x="24599" y="11871"/>
                      <a:pt x="25813" y="3799"/>
                      <a:pt x="25813" y="3799"/>
                    </a:cubicBezTo>
                    <a:lnTo>
                      <a:pt x="25813" y="3799"/>
                    </a:lnTo>
                    <a:cubicBezTo>
                      <a:pt x="24852" y="3937"/>
                      <a:pt x="23788" y="3998"/>
                      <a:pt x="22655" y="3998"/>
                    </a:cubicBezTo>
                    <a:cubicBezTo>
                      <a:pt x="14992" y="3998"/>
                      <a:pt x="4139" y="1173"/>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3593;p64">
                <a:extLst>
                  <a:ext uri="{FF2B5EF4-FFF2-40B4-BE49-F238E27FC236}">
                    <a16:creationId xmlns:a16="http://schemas.microsoft.com/office/drawing/2014/main" id="{7DE6C5FE-91CC-A141-7AF9-E0DBBD2AB1F4}"/>
                  </a:ext>
                </a:extLst>
              </p:cNvPr>
              <p:cNvSpPr/>
              <p:nvPr/>
            </p:nvSpPr>
            <p:spPr>
              <a:xfrm>
                <a:off x="2441950" y="2667725"/>
                <a:ext cx="606350" cy="1075450"/>
              </a:xfrm>
              <a:custGeom>
                <a:avLst/>
                <a:gdLst/>
                <a:ahLst/>
                <a:cxnLst/>
                <a:rect l="l" t="t" r="r" b="b"/>
                <a:pathLst>
                  <a:path w="24254" h="43018" extrusionOk="0">
                    <a:moveTo>
                      <a:pt x="4144" y="0"/>
                    </a:moveTo>
                    <a:lnTo>
                      <a:pt x="1" y="13180"/>
                    </a:lnTo>
                    <a:lnTo>
                      <a:pt x="799" y="15228"/>
                    </a:lnTo>
                    <a:lnTo>
                      <a:pt x="11800" y="43017"/>
                    </a:lnTo>
                    <a:lnTo>
                      <a:pt x="24254" y="41160"/>
                    </a:lnTo>
                    <a:cubicBezTo>
                      <a:pt x="24254" y="41160"/>
                      <a:pt x="23242" y="34897"/>
                      <a:pt x="21754" y="27742"/>
                    </a:cubicBezTo>
                    <a:cubicBezTo>
                      <a:pt x="20242" y="20396"/>
                      <a:pt x="18217" y="12109"/>
                      <a:pt x="16265" y="8680"/>
                    </a:cubicBezTo>
                    <a:cubicBezTo>
                      <a:pt x="12431" y="1929"/>
                      <a:pt x="4144" y="0"/>
                      <a:pt x="4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3594;p64">
                <a:extLst>
                  <a:ext uri="{FF2B5EF4-FFF2-40B4-BE49-F238E27FC236}">
                    <a16:creationId xmlns:a16="http://schemas.microsoft.com/office/drawing/2014/main" id="{13EB5379-AC42-C467-733F-BB96C49B3B41}"/>
                  </a:ext>
                </a:extLst>
              </p:cNvPr>
              <p:cNvSpPr/>
              <p:nvPr/>
            </p:nvSpPr>
            <p:spPr>
              <a:xfrm>
                <a:off x="2461900" y="3004675"/>
                <a:ext cx="586400" cy="738500"/>
              </a:xfrm>
              <a:custGeom>
                <a:avLst/>
                <a:gdLst/>
                <a:ahLst/>
                <a:cxnLst/>
                <a:rect l="l" t="t" r="r" b="b"/>
                <a:pathLst>
                  <a:path w="23456" h="29540" extrusionOk="0">
                    <a:moveTo>
                      <a:pt x="3680" y="0"/>
                    </a:moveTo>
                    <a:lnTo>
                      <a:pt x="1" y="1750"/>
                    </a:lnTo>
                    <a:lnTo>
                      <a:pt x="11002" y="29539"/>
                    </a:lnTo>
                    <a:lnTo>
                      <a:pt x="23456" y="27682"/>
                    </a:lnTo>
                    <a:cubicBezTo>
                      <a:pt x="23456" y="27682"/>
                      <a:pt x="22444" y="21419"/>
                      <a:pt x="20979" y="14276"/>
                    </a:cubicBezTo>
                    <a:cubicBezTo>
                      <a:pt x="20846" y="14257"/>
                      <a:pt x="20711" y="14248"/>
                      <a:pt x="20573" y="14248"/>
                    </a:cubicBezTo>
                    <a:cubicBezTo>
                      <a:pt x="19725" y="14248"/>
                      <a:pt x="18789" y="14606"/>
                      <a:pt x="17765" y="15466"/>
                    </a:cubicBezTo>
                    <a:cubicBezTo>
                      <a:pt x="16886" y="16202"/>
                      <a:pt x="16011" y="16525"/>
                      <a:pt x="15151" y="16525"/>
                    </a:cubicBezTo>
                    <a:cubicBezTo>
                      <a:pt x="9005" y="16525"/>
                      <a:pt x="3680" y="0"/>
                      <a:pt x="3680" y="0"/>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3595;p64">
                <a:extLst>
                  <a:ext uri="{FF2B5EF4-FFF2-40B4-BE49-F238E27FC236}">
                    <a16:creationId xmlns:a16="http://schemas.microsoft.com/office/drawing/2014/main" id="{1634068C-18AF-D416-00C6-D5B86796D43E}"/>
                  </a:ext>
                </a:extLst>
              </p:cNvPr>
              <p:cNvSpPr/>
              <p:nvPr/>
            </p:nvSpPr>
            <p:spPr>
              <a:xfrm>
                <a:off x="2879525" y="2210825"/>
                <a:ext cx="710225" cy="570325"/>
              </a:xfrm>
              <a:custGeom>
                <a:avLst/>
                <a:gdLst/>
                <a:ahLst/>
                <a:cxnLst/>
                <a:rect l="l" t="t" r="r" b="b"/>
                <a:pathLst>
                  <a:path w="28409" h="22813" extrusionOk="0">
                    <a:moveTo>
                      <a:pt x="25063" y="22813"/>
                    </a:moveTo>
                    <a:lnTo>
                      <a:pt x="0" y="22813"/>
                    </a:lnTo>
                    <a:lnTo>
                      <a:pt x="3346" y="0"/>
                    </a:lnTo>
                    <a:lnTo>
                      <a:pt x="284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3596;p64">
                <a:extLst>
                  <a:ext uri="{FF2B5EF4-FFF2-40B4-BE49-F238E27FC236}">
                    <a16:creationId xmlns:a16="http://schemas.microsoft.com/office/drawing/2014/main" id="{AD9461B3-4CB6-0A53-B309-1DD7FC804C0D}"/>
                  </a:ext>
                </a:extLst>
              </p:cNvPr>
              <p:cNvSpPr/>
              <p:nvPr/>
            </p:nvSpPr>
            <p:spPr>
              <a:xfrm>
                <a:off x="2836350" y="2210825"/>
                <a:ext cx="710525" cy="570325"/>
              </a:xfrm>
              <a:custGeom>
                <a:avLst/>
                <a:gdLst/>
                <a:ahLst/>
                <a:cxnLst/>
                <a:rect l="l" t="t" r="r" b="b"/>
                <a:pathLst>
                  <a:path w="28421" h="22813" extrusionOk="0">
                    <a:moveTo>
                      <a:pt x="25063" y="22813"/>
                    </a:moveTo>
                    <a:lnTo>
                      <a:pt x="1" y="22813"/>
                    </a:lnTo>
                    <a:lnTo>
                      <a:pt x="3358" y="0"/>
                    </a:lnTo>
                    <a:lnTo>
                      <a:pt x="28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3597;p64">
                <a:extLst>
                  <a:ext uri="{FF2B5EF4-FFF2-40B4-BE49-F238E27FC236}">
                    <a16:creationId xmlns:a16="http://schemas.microsoft.com/office/drawing/2014/main" id="{3490AAF2-8F4F-3235-BD41-DB5BD827334F}"/>
                  </a:ext>
                </a:extLst>
              </p:cNvPr>
              <p:cNvSpPr/>
              <p:nvPr/>
            </p:nvSpPr>
            <p:spPr>
              <a:xfrm>
                <a:off x="3052450" y="2407875"/>
                <a:ext cx="302750" cy="220875"/>
              </a:xfrm>
              <a:custGeom>
                <a:avLst/>
                <a:gdLst/>
                <a:ahLst/>
                <a:cxnLst/>
                <a:rect l="l" t="t" r="r" b="b"/>
                <a:pathLst>
                  <a:path w="12110" h="8835" extrusionOk="0">
                    <a:moveTo>
                      <a:pt x="6061" y="0"/>
                    </a:moveTo>
                    <a:cubicBezTo>
                      <a:pt x="2715" y="0"/>
                      <a:pt x="1" y="1977"/>
                      <a:pt x="1" y="4417"/>
                    </a:cubicBezTo>
                    <a:cubicBezTo>
                      <a:pt x="1" y="6858"/>
                      <a:pt x="2715" y="8835"/>
                      <a:pt x="6061" y="8835"/>
                    </a:cubicBezTo>
                    <a:cubicBezTo>
                      <a:pt x="9407" y="8835"/>
                      <a:pt x="12109" y="6858"/>
                      <a:pt x="12109" y="4417"/>
                    </a:cubicBezTo>
                    <a:cubicBezTo>
                      <a:pt x="12109" y="1977"/>
                      <a:pt x="9407" y="0"/>
                      <a:pt x="6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3598;p64">
                <a:extLst>
                  <a:ext uri="{FF2B5EF4-FFF2-40B4-BE49-F238E27FC236}">
                    <a16:creationId xmlns:a16="http://schemas.microsoft.com/office/drawing/2014/main" id="{6A4145F4-BCF4-5FBD-0986-9B488C03008A}"/>
                  </a:ext>
                </a:extLst>
              </p:cNvPr>
              <p:cNvSpPr/>
              <p:nvPr/>
            </p:nvSpPr>
            <p:spPr>
              <a:xfrm>
                <a:off x="2836350" y="2210825"/>
                <a:ext cx="710525" cy="570325"/>
              </a:xfrm>
              <a:custGeom>
                <a:avLst/>
                <a:gdLst/>
                <a:ahLst/>
                <a:cxnLst/>
                <a:rect l="l" t="t" r="r" b="b"/>
                <a:pathLst>
                  <a:path w="28421" h="22813" fill="none" extrusionOk="0">
                    <a:moveTo>
                      <a:pt x="1" y="22813"/>
                    </a:moveTo>
                    <a:lnTo>
                      <a:pt x="3358" y="0"/>
                    </a:lnTo>
                    <a:lnTo>
                      <a:pt x="28421" y="0"/>
                    </a:lnTo>
                  </a:path>
                </a:pathLst>
              </a:custGeom>
              <a:noFill/>
              <a:ln w="38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3599;p64">
                <a:extLst>
                  <a:ext uri="{FF2B5EF4-FFF2-40B4-BE49-F238E27FC236}">
                    <a16:creationId xmlns:a16="http://schemas.microsoft.com/office/drawing/2014/main" id="{44F2B6D8-6CEE-0850-558A-28A91D66D3E1}"/>
                  </a:ext>
                </a:extLst>
              </p:cNvPr>
              <p:cNvSpPr/>
              <p:nvPr/>
            </p:nvSpPr>
            <p:spPr>
              <a:xfrm>
                <a:off x="2959575" y="2468600"/>
                <a:ext cx="367925" cy="641175"/>
              </a:xfrm>
              <a:custGeom>
                <a:avLst/>
                <a:gdLst/>
                <a:ahLst/>
                <a:cxnLst/>
                <a:rect l="l" t="t" r="r" b="b"/>
                <a:pathLst>
                  <a:path w="14717" h="25647" extrusionOk="0">
                    <a:moveTo>
                      <a:pt x="14669" y="11025"/>
                    </a:moveTo>
                    <a:cubicBezTo>
                      <a:pt x="14717" y="12180"/>
                      <a:pt x="13824" y="13585"/>
                      <a:pt x="12693" y="14883"/>
                    </a:cubicBezTo>
                    <a:cubicBezTo>
                      <a:pt x="10740" y="17109"/>
                      <a:pt x="8049" y="19074"/>
                      <a:pt x="8049" y="19074"/>
                    </a:cubicBezTo>
                    <a:lnTo>
                      <a:pt x="6406" y="25360"/>
                    </a:lnTo>
                    <a:cubicBezTo>
                      <a:pt x="4894" y="25646"/>
                      <a:pt x="2358" y="25003"/>
                      <a:pt x="977" y="24586"/>
                    </a:cubicBezTo>
                    <a:cubicBezTo>
                      <a:pt x="382" y="24408"/>
                      <a:pt x="1" y="24277"/>
                      <a:pt x="1" y="24277"/>
                    </a:cubicBezTo>
                    <a:cubicBezTo>
                      <a:pt x="1" y="24277"/>
                      <a:pt x="179" y="23896"/>
                      <a:pt x="477" y="23324"/>
                    </a:cubicBezTo>
                    <a:cubicBezTo>
                      <a:pt x="1203" y="21872"/>
                      <a:pt x="2596" y="19074"/>
                      <a:pt x="3704" y="17014"/>
                    </a:cubicBezTo>
                    <a:cubicBezTo>
                      <a:pt x="4192" y="16085"/>
                      <a:pt x="4620" y="15300"/>
                      <a:pt x="4906" y="14871"/>
                    </a:cubicBezTo>
                    <a:cubicBezTo>
                      <a:pt x="6037" y="13085"/>
                      <a:pt x="6799" y="12466"/>
                      <a:pt x="6799" y="12466"/>
                    </a:cubicBezTo>
                    <a:cubicBezTo>
                      <a:pt x="6799" y="12466"/>
                      <a:pt x="4001" y="7882"/>
                      <a:pt x="4966" y="7620"/>
                    </a:cubicBezTo>
                    <a:cubicBezTo>
                      <a:pt x="5894" y="7346"/>
                      <a:pt x="8430" y="10251"/>
                      <a:pt x="8633" y="10477"/>
                    </a:cubicBezTo>
                    <a:cubicBezTo>
                      <a:pt x="8478" y="10180"/>
                      <a:pt x="5894" y="4882"/>
                      <a:pt x="6609" y="4405"/>
                    </a:cubicBezTo>
                    <a:cubicBezTo>
                      <a:pt x="7347" y="3929"/>
                      <a:pt x="10193" y="8275"/>
                      <a:pt x="10276" y="8406"/>
                    </a:cubicBezTo>
                    <a:cubicBezTo>
                      <a:pt x="10205" y="8239"/>
                      <a:pt x="7538" y="2012"/>
                      <a:pt x="8752" y="1869"/>
                    </a:cubicBezTo>
                    <a:cubicBezTo>
                      <a:pt x="9978" y="1738"/>
                      <a:pt x="12086" y="6298"/>
                      <a:pt x="12086" y="6298"/>
                    </a:cubicBezTo>
                    <a:cubicBezTo>
                      <a:pt x="12086" y="6298"/>
                      <a:pt x="11609" y="262"/>
                      <a:pt x="12931" y="119"/>
                    </a:cubicBezTo>
                    <a:cubicBezTo>
                      <a:pt x="13955" y="0"/>
                      <a:pt x="14610" y="9525"/>
                      <a:pt x="14669" y="11025"/>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3600;p64">
                <a:extLst>
                  <a:ext uri="{FF2B5EF4-FFF2-40B4-BE49-F238E27FC236}">
                    <a16:creationId xmlns:a16="http://schemas.microsoft.com/office/drawing/2014/main" id="{2FC7EEA1-0FAA-6E30-7F19-CC45CD5F2123}"/>
                  </a:ext>
                </a:extLst>
              </p:cNvPr>
              <p:cNvSpPr/>
              <p:nvPr/>
            </p:nvSpPr>
            <p:spPr>
              <a:xfrm>
                <a:off x="636975" y="1891125"/>
                <a:ext cx="308400" cy="546525"/>
              </a:xfrm>
              <a:custGeom>
                <a:avLst/>
                <a:gdLst/>
                <a:ahLst/>
                <a:cxnLst/>
                <a:rect l="l" t="t" r="r" b="b"/>
                <a:pathLst>
                  <a:path w="12336" h="21861" extrusionOk="0">
                    <a:moveTo>
                      <a:pt x="11347" y="17491"/>
                    </a:moveTo>
                    <a:cubicBezTo>
                      <a:pt x="11121" y="18682"/>
                      <a:pt x="10930" y="19527"/>
                      <a:pt x="10930" y="19527"/>
                    </a:cubicBezTo>
                    <a:cubicBezTo>
                      <a:pt x="9204" y="21289"/>
                      <a:pt x="5680" y="21861"/>
                      <a:pt x="5680" y="21861"/>
                    </a:cubicBezTo>
                    <a:cubicBezTo>
                      <a:pt x="5680" y="21861"/>
                      <a:pt x="4763" y="20765"/>
                      <a:pt x="3703" y="19277"/>
                    </a:cubicBezTo>
                    <a:lnTo>
                      <a:pt x="3691" y="19253"/>
                    </a:lnTo>
                    <a:cubicBezTo>
                      <a:pt x="3679" y="19229"/>
                      <a:pt x="3644" y="19194"/>
                      <a:pt x="3632" y="19170"/>
                    </a:cubicBezTo>
                    <a:cubicBezTo>
                      <a:pt x="1977" y="16824"/>
                      <a:pt x="0" y="13610"/>
                      <a:pt x="560" y="12121"/>
                    </a:cubicBezTo>
                    <a:cubicBezTo>
                      <a:pt x="917" y="11193"/>
                      <a:pt x="1596" y="10443"/>
                      <a:pt x="2334" y="9883"/>
                    </a:cubicBezTo>
                    <a:cubicBezTo>
                      <a:pt x="3477" y="9002"/>
                      <a:pt x="4822" y="8538"/>
                      <a:pt x="5442" y="8347"/>
                    </a:cubicBezTo>
                    <a:cubicBezTo>
                      <a:pt x="5680" y="8276"/>
                      <a:pt x="5823" y="8240"/>
                      <a:pt x="5823" y="8240"/>
                    </a:cubicBezTo>
                    <a:cubicBezTo>
                      <a:pt x="5823" y="8240"/>
                      <a:pt x="4596" y="561"/>
                      <a:pt x="6132" y="275"/>
                    </a:cubicBezTo>
                    <a:cubicBezTo>
                      <a:pt x="7680" y="1"/>
                      <a:pt x="9513" y="12479"/>
                      <a:pt x="9513" y="12479"/>
                    </a:cubicBezTo>
                    <a:cubicBezTo>
                      <a:pt x="9513" y="12479"/>
                      <a:pt x="10073" y="7776"/>
                      <a:pt x="11430" y="9705"/>
                    </a:cubicBezTo>
                    <a:cubicBezTo>
                      <a:pt x="12335" y="11002"/>
                      <a:pt x="11788" y="15015"/>
                      <a:pt x="11347" y="17491"/>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3601;p64">
                <a:extLst>
                  <a:ext uri="{FF2B5EF4-FFF2-40B4-BE49-F238E27FC236}">
                    <a16:creationId xmlns:a16="http://schemas.microsoft.com/office/drawing/2014/main" id="{1BA320F1-DE81-0CE5-FC87-15A4AAA15662}"/>
                  </a:ext>
                </a:extLst>
              </p:cNvPr>
              <p:cNvSpPr/>
              <p:nvPr/>
            </p:nvSpPr>
            <p:spPr>
              <a:xfrm>
                <a:off x="636975" y="2099800"/>
                <a:ext cx="283700" cy="337850"/>
              </a:xfrm>
              <a:custGeom>
                <a:avLst/>
                <a:gdLst/>
                <a:ahLst/>
                <a:cxnLst/>
                <a:rect l="l" t="t" r="r" b="b"/>
                <a:pathLst>
                  <a:path w="11348" h="13514" extrusionOk="0">
                    <a:moveTo>
                      <a:pt x="5442" y="0"/>
                    </a:moveTo>
                    <a:cubicBezTo>
                      <a:pt x="4822" y="191"/>
                      <a:pt x="3477" y="655"/>
                      <a:pt x="2334" y="1536"/>
                    </a:cubicBezTo>
                    <a:cubicBezTo>
                      <a:pt x="1596" y="2096"/>
                      <a:pt x="917" y="2846"/>
                      <a:pt x="560" y="3774"/>
                    </a:cubicBezTo>
                    <a:cubicBezTo>
                      <a:pt x="0" y="5263"/>
                      <a:pt x="1977" y="8477"/>
                      <a:pt x="3632" y="10823"/>
                    </a:cubicBezTo>
                    <a:cubicBezTo>
                      <a:pt x="3644" y="10847"/>
                      <a:pt x="3679" y="10882"/>
                      <a:pt x="3691" y="10906"/>
                    </a:cubicBezTo>
                    <a:lnTo>
                      <a:pt x="3703" y="10930"/>
                    </a:lnTo>
                    <a:cubicBezTo>
                      <a:pt x="4763" y="12418"/>
                      <a:pt x="5680" y="13514"/>
                      <a:pt x="5680" y="13514"/>
                    </a:cubicBezTo>
                    <a:cubicBezTo>
                      <a:pt x="5680" y="13514"/>
                      <a:pt x="9204" y="12942"/>
                      <a:pt x="10930" y="11180"/>
                    </a:cubicBezTo>
                    <a:cubicBezTo>
                      <a:pt x="10930" y="11180"/>
                      <a:pt x="11121" y="10335"/>
                      <a:pt x="11347" y="9144"/>
                    </a:cubicBezTo>
                    <a:lnTo>
                      <a:pt x="11347" y="9144"/>
                    </a:lnTo>
                    <a:cubicBezTo>
                      <a:pt x="10347" y="9347"/>
                      <a:pt x="9216" y="9561"/>
                      <a:pt x="8061" y="9811"/>
                    </a:cubicBezTo>
                    <a:cubicBezTo>
                      <a:pt x="8006" y="9821"/>
                      <a:pt x="7952" y="9826"/>
                      <a:pt x="7899" y="9826"/>
                    </a:cubicBezTo>
                    <a:cubicBezTo>
                      <a:pt x="7292" y="9826"/>
                      <a:pt x="6874" y="9165"/>
                      <a:pt x="7192" y="8585"/>
                    </a:cubicBezTo>
                    <a:cubicBezTo>
                      <a:pt x="7608" y="7823"/>
                      <a:pt x="7763" y="6930"/>
                      <a:pt x="7799" y="5906"/>
                    </a:cubicBezTo>
                    <a:cubicBezTo>
                      <a:pt x="7882" y="3048"/>
                      <a:pt x="5918" y="441"/>
                      <a:pt x="5918" y="441"/>
                    </a:cubicBezTo>
                    <a:lnTo>
                      <a:pt x="5442" y="0"/>
                    </a:lnTo>
                    <a:close/>
                  </a:path>
                </a:pathLst>
              </a:custGeom>
              <a:solidFill>
                <a:srgbClr val="7E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3602;p64">
                <a:extLst>
                  <a:ext uri="{FF2B5EF4-FFF2-40B4-BE49-F238E27FC236}">
                    <a16:creationId xmlns:a16="http://schemas.microsoft.com/office/drawing/2014/main" id="{9331AE00-27BA-A9F0-83AB-CD7C2E314DEB}"/>
                  </a:ext>
                </a:extLst>
              </p:cNvPr>
              <p:cNvSpPr/>
              <p:nvPr/>
            </p:nvSpPr>
            <p:spPr>
              <a:xfrm>
                <a:off x="738475" y="2349525"/>
                <a:ext cx="1060275" cy="901925"/>
              </a:xfrm>
              <a:custGeom>
                <a:avLst/>
                <a:gdLst/>
                <a:ahLst/>
                <a:cxnLst/>
                <a:rect l="l" t="t" r="r" b="b"/>
                <a:pathLst>
                  <a:path w="42411" h="36077" extrusionOk="0">
                    <a:moveTo>
                      <a:pt x="7751" y="1"/>
                    </a:moveTo>
                    <a:lnTo>
                      <a:pt x="0" y="2144"/>
                    </a:lnTo>
                    <a:cubicBezTo>
                      <a:pt x="0" y="2144"/>
                      <a:pt x="1203" y="22587"/>
                      <a:pt x="5668" y="31707"/>
                    </a:cubicBezTo>
                    <a:cubicBezTo>
                      <a:pt x="6847" y="34088"/>
                      <a:pt x="8240" y="35719"/>
                      <a:pt x="9883" y="35969"/>
                    </a:cubicBezTo>
                    <a:cubicBezTo>
                      <a:pt x="9954" y="35969"/>
                      <a:pt x="10049" y="35981"/>
                      <a:pt x="10121" y="35993"/>
                    </a:cubicBezTo>
                    <a:cubicBezTo>
                      <a:pt x="10469" y="36050"/>
                      <a:pt x="10813" y="36077"/>
                      <a:pt x="11151" y="36077"/>
                    </a:cubicBezTo>
                    <a:cubicBezTo>
                      <a:pt x="11449" y="36077"/>
                      <a:pt x="11741" y="36056"/>
                      <a:pt x="12026" y="36017"/>
                    </a:cubicBezTo>
                    <a:cubicBezTo>
                      <a:pt x="15086" y="35838"/>
                      <a:pt x="36826" y="34493"/>
                      <a:pt x="42410" y="30897"/>
                    </a:cubicBezTo>
                    <a:cubicBezTo>
                      <a:pt x="42410" y="30897"/>
                      <a:pt x="41244" y="22372"/>
                      <a:pt x="40375" y="19455"/>
                    </a:cubicBezTo>
                    <a:cubicBezTo>
                      <a:pt x="39505" y="16550"/>
                      <a:pt x="38100" y="12645"/>
                      <a:pt x="38100" y="12645"/>
                    </a:cubicBezTo>
                    <a:lnTo>
                      <a:pt x="35898" y="13466"/>
                    </a:lnTo>
                    <a:lnTo>
                      <a:pt x="15252" y="21194"/>
                    </a:lnTo>
                    <a:cubicBezTo>
                      <a:pt x="11895" y="11609"/>
                      <a:pt x="7751" y="1"/>
                      <a:pt x="7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3603;p64">
                <a:extLst>
                  <a:ext uri="{FF2B5EF4-FFF2-40B4-BE49-F238E27FC236}">
                    <a16:creationId xmlns:a16="http://schemas.microsoft.com/office/drawing/2014/main" id="{D78CF135-3CF5-76C5-D479-0829265D9D23}"/>
                  </a:ext>
                </a:extLst>
              </p:cNvPr>
              <p:cNvSpPr/>
              <p:nvPr/>
            </p:nvSpPr>
            <p:spPr>
              <a:xfrm>
                <a:off x="738175" y="2349225"/>
                <a:ext cx="952525" cy="529850"/>
              </a:xfrm>
              <a:custGeom>
                <a:avLst/>
                <a:gdLst/>
                <a:ahLst/>
                <a:cxnLst/>
                <a:rect l="l" t="t" r="r" b="b"/>
                <a:pathLst>
                  <a:path w="38101" h="21194" fill="none" extrusionOk="0">
                    <a:moveTo>
                      <a:pt x="1" y="2144"/>
                    </a:moveTo>
                    <a:lnTo>
                      <a:pt x="7751" y="1"/>
                    </a:lnTo>
                    <a:cubicBezTo>
                      <a:pt x="7751" y="1"/>
                      <a:pt x="11895" y="11609"/>
                      <a:pt x="15252" y="21194"/>
                    </a:cubicBezTo>
                    <a:lnTo>
                      <a:pt x="35898" y="13467"/>
                    </a:lnTo>
                    <a:lnTo>
                      <a:pt x="38101" y="12645"/>
                    </a:lnTo>
                  </a:path>
                </a:pathLst>
              </a:custGeom>
              <a:noFill/>
              <a:ln w="38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3604;p64">
                <a:extLst>
                  <a:ext uri="{FF2B5EF4-FFF2-40B4-BE49-F238E27FC236}">
                    <a16:creationId xmlns:a16="http://schemas.microsoft.com/office/drawing/2014/main" id="{9A596935-E6B1-E6FD-DF87-EE7C34A86CF5}"/>
                  </a:ext>
                </a:extLst>
              </p:cNvPr>
              <p:cNvSpPr/>
              <p:nvPr/>
            </p:nvSpPr>
            <p:spPr>
              <a:xfrm>
                <a:off x="632200" y="2082825"/>
                <a:ext cx="193500" cy="248875"/>
              </a:xfrm>
              <a:custGeom>
                <a:avLst/>
                <a:gdLst/>
                <a:ahLst/>
                <a:cxnLst/>
                <a:rect l="l" t="t" r="r" b="b"/>
                <a:pathLst>
                  <a:path w="7740" h="9955" extrusionOk="0">
                    <a:moveTo>
                      <a:pt x="5990" y="560"/>
                    </a:moveTo>
                    <a:cubicBezTo>
                      <a:pt x="5990" y="560"/>
                      <a:pt x="7740" y="4727"/>
                      <a:pt x="7395" y="6097"/>
                    </a:cubicBezTo>
                    <a:cubicBezTo>
                      <a:pt x="7073" y="7466"/>
                      <a:pt x="5025" y="3572"/>
                      <a:pt x="5025" y="3572"/>
                    </a:cubicBezTo>
                    <a:cubicBezTo>
                      <a:pt x="5025" y="3572"/>
                      <a:pt x="6764" y="6609"/>
                      <a:pt x="6192" y="7442"/>
                    </a:cubicBezTo>
                    <a:cubicBezTo>
                      <a:pt x="5621" y="8275"/>
                      <a:pt x="3335" y="4442"/>
                      <a:pt x="3335" y="4442"/>
                    </a:cubicBezTo>
                    <a:cubicBezTo>
                      <a:pt x="3335" y="4442"/>
                      <a:pt x="5263" y="7894"/>
                      <a:pt x="4287" y="8406"/>
                    </a:cubicBezTo>
                    <a:cubicBezTo>
                      <a:pt x="3358" y="8883"/>
                      <a:pt x="2096" y="5549"/>
                      <a:pt x="2096" y="5549"/>
                    </a:cubicBezTo>
                    <a:cubicBezTo>
                      <a:pt x="2096" y="5549"/>
                      <a:pt x="3049" y="8406"/>
                      <a:pt x="2573" y="9049"/>
                    </a:cubicBezTo>
                    <a:cubicBezTo>
                      <a:pt x="1906" y="9954"/>
                      <a:pt x="1" y="5299"/>
                      <a:pt x="251" y="3930"/>
                    </a:cubicBezTo>
                    <a:cubicBezTo>
                      <a:pt x="537" y="2572"/>
                      <a:pt x="2668" y="1"/>
                      <a:pt x="5990" y="560"/>
                    </a:cubicBezTo>
                    <a:close/>
                  </a:path>
                </a:pathLst>
              </a:custGeom>
              <a:solidFill>
                <a:srgbClr val="DA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3605;p64">
                <a:extLst>
                  <a:ext uri="{FF2B5EF4-FFF2-40B4-BE49-F238E27FC236}">
                    <a16:creationId xmlns:a16="http://schemas.microsoft.com/office/drawing/2014/main" id="{E9031A18-9310-78E8-E707-A74340516F76}"/>
                  </a:ext>
                </a:extLst>
              </p:cNvPr>
              <p:cNvSpPr/>
              <p:nvPr/>
            </p:nvSpPr>
            <p:spPr>
              <a:xfrm>
                <a:off x="880150" y="2665625"/>
                <a:ext cx="918600" cy="585825"/>
              </a:xfrm>
              <a:custGeom>
                <a:avLst/>
                <a:gdLst/>
                <a:ahLst/>
                <a:cxnLst/>
                <a:rect l="l" t="t" r="r" b="b"/>
                <a:pathLst>
                  <a:path w="36744" h="23433" extrusionOk="0">
                    <a:moveTo>
                      <a:pt x="32457" y="1"/>
                    </a:moveTo>
                    <a:lnTo>
                      <a:pt x="30243" y="822"/>
                    </a:lnTo>
                    <a:cubicBezTo>
                      <a:pt x="29647" y="3978"/>
                      <a:pt x="27111" y="14848"/>
                      <a:pt x="19456" y="18539"/>
                    </a:cubicBezTo>
                    <a:cubicBezTo>
                      <a:pt x="16848" y="19777"/>
                      <a:pt x="13907" y="20289"/>
                      <a:pt x="11014" y="20372"/>
                    </a:cubicBezTo>
                    <a:cubicBezTo>
                      <a:pt x="10692" y="20382"/>
                      <a:pt x="10371" y="20387"/>
                      <a:pt x="10050" y="20387"/>
                    </a:cubicBezTo>
                    <a:cubicBezTo>
                      <a:pt x="8394" y="20387"/>
                      <a:pt x="6772" y="20262"/>
                      <a:pt x="5275" y="20063"/>
                    </a:cubicBezTo>
                    <a:cubicBezTo>
                      <a:pt x="3239" y="19801"/>
                      <a:pt x="1406" y="19420"/>
                      <a:pt x="1" y="19063"/>
                    </a:cubicBezTo>
                    <a:lnTo>
                      <a:pt x="1" y="19063"/>
                    </a:lnTo>
                    <a:cubicBezTo>
                      <a:pt x="1180" y="21444"/>
                      <a:pt x="2573" y="23075"/>
                      <a:pt x="4216" y="23325"/>
                    </a:cubicBezTo>
                    <a:cubicBezTo>
                      <a:pt x="4287" y="23325"/>
                      <a:pt x="4382" y="23337"/>
                      <a:pt x="4454" y="23349"/>
                    </a:cubicBezTo>
                    <a:cubicBezTo>
                      <a:pt x="4802" y="23406"/>
                      <a:pt x="5146" y="23433"/>
                      <a:pt x="5484" y="23433"/>
                    </a:cubicBezTo>
                    <a:cubicBezTo>
                      <a:pt x="5782" y="23433"/>
                      <a:pt x="6074" y="23412"/>
                      <a:pt x="6359" y="23373"/>
                    </a:cubicBezTo>
                    <a:cubicBezTo>
                      <a:pt x="9419" y="23194"/>
                      <a:pt x="31159" y="21849"/>
                      <a:pt x="36743" y="18253"/>
                    </a:cubicBezTo>
                    <a:cubicBezTo>
                      <a:pt x="36743" y="18253"/>
                      <a:pt x="35577" y="9728"/>
                      <a:pt x="34731" y="6811"/>
                    </a:cubicBezTo>
                    <a:cubicBezTo>
                      <a:pt x="33850" y="3906"/>
                      <a:pt x="32457" y="1"/>
                      <a:pt x="32457" y="1"/>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3606;p64">
                <a:extLst>
                  <a:ext uri="{FF2B5EF4-FFF2-40B4-BE49-F238E27FC236}">
                    <a16:creationId xmlns:a16="http://schemas.microsoft.com/office/drawing/2014/main" id="{6E5B6832-0DD2-EB28-F2FA-26049BCEA916}"/>
                  </a:ext>
                </a:extLst>
              </p:cNvPr>
              <p:cNvSpPr/>
              <p:nvPr/>
            </p:nvSpPr>
            <p:spPr>
              <a:xfrm>
                <a:off x="1617150" y="2613850"/>
                <a:ext cx="1035275" cy="1663625"/>
              </a:xfrm>
              <a:custGeom>
                <a:avLst/>
                <a:gdLst/>
                <a:ahLst/>
                <a:cxnLst/>
                <a:rect l="l" t="t" r="r" b="b"/>
                <a:pathLst>
                  <a:path w="41411" h="66545" extrusionOk="0">
                    <a:moveTo>
                      <a:pt x="20003" y="0"/>
                    </a:moveTo>
                    <a:cubicBezTo>
                      <a:pt x="6871" y="0"/>
                      <a:pt x="2775" y="2143"/>
                      <a:pt x="2775" y="2143"/>
                    </a:cubicBezTo>
                    <a:cubicBezTo>
                      <a:pt x="1501" y="19526"/>
                      <a:pt x="1" y="66544"/>
                      <a:pt x="1" y="66544"/>
                    </a:cubicBezTo>
                    <a:lnTo>
                      <a:pt x="41411" y="66544"/>
                    </a:lnTo>
                    <a:cubicBezTo>
                      <a:pt x="41411" y="51733"/>
                      <a:pt x="37124" y="2155"/>
                      <a:pt x="37124" y="2155"/>
                    </a:cubicBezTo>
                    <a:cubicBezTo>
                      <a:pt x="37124" y="2155"/>
                      <a:pt x="31909" y="12"/>
                      <a:pt x="20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3607;p64">
                <a:extLst>
                  <a:ext uri="{FF2B5EF4-FFF2-40B4-BE49-F238E27FC236}">
                    <a16:creationId xmlns:a16="http://schemas.microsoft.com/office/drawing/2014/main" id="{8F8947E1-C8B2-FECE-AA60-808C4E4E6D8D}"/>
                  </a:ext>
                </a:extLst>
              </p:cNvPr>
              <p:cNvSpPr/>
              <p:nvPr/>
            </p:nvSpPr>
            <p:spPr>
              <a:xfrm>
                <a:off x="1617150" y="2614150"/>
                <a:ext cx="500100" cy="1663325"/>
              </a:xfrm>
              <a:custGeom>
                <a:avLst/>
                <a:gdLst/>
                <a:ahLst/>
                <a:cxnLst/>
                <a:rect l="l" t="t" r="r" b="b"/>
                <a:pathLst>
                  <a:path w="20004" h="66533" fill="none" extrusionOk="0">
                    <a:moveTo>
                      <a:pt x="1" y="66532"/>
                    </a:moveTo>
                    <a:cubicBezTo>
                      <a:pt x="1" y="66532"/>
                      <a:pt x="1501" y="19526"/>
                      <a:pt x="2775" y="2143"/>
                    </a:cubicBezTo>
                    <a:cubicBezTo>
                      <a:pt x="2775" y="2143"/>
                      <a:pt x="6871" y="0"/>
                      <a:pt x="20003" y="0"/>
                    </a:cubicBezTo>
                  </a:path>
                </a:pathLst>
              </a:custGeom>
              <a:noFill/>
              <a:ln w="3875"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3608;p64">
                <a:extLst>
                  <a:ext uri="{FF2B5EF4-FFF2-40B4-BE49-F238E27FC236}">
                    <a16:creationId xmlns:a16="http://schemas.microsoft.com/office/drawing/2014/main" id="{F160B8F5-B2FD-949B-5AFA-D7D7DFD281FB}"/>
                  </a:ext>
                </a:extLst>
              </p:cNvPr>
              <p:cNvSpPr/>
              <p:nvPr/>
            </p:nvSpPr>
            <p:spPr>
              <a:xfrm>
                <a:off x="2970900" y="2840650"/>
                <a:ext cx="306000" cy="263750"/>
              </a:xfrm>
              <a:custGeom>
                <a:avLst/>
                <a:gdLst/>
                <a:ahLst/>
                <a:cxnLst/>
                <a:rect l="l" t="t" r="r" b="b"/>
                <a:pathLst>
                  <a:path w="12240" h="10550" extrusionOk="0">
                    <a:moveTo>
                      <a:pt x="12240" y="1"/>
                    </a:moveTo>
                    <a:lnTo>
                      <a:pt x="12240" y="1"/>
                    </a:lnTo>
                    <a:cubicBezTo>
                      <a:pt x="10740" y="1168"/>
                      <a:pt x="8311" y="2906"/>
                      <a:pt x="6537" y="3227"/>
                    </a:cubicBezTo>
                    <a:cubicBezTo>
                      <a:pt x="6290" y="3275"/>
                      <a:pt x="6056" y="3297"/>
                      <a:pt x="5833" y="3297"/>
                    </a:cubicBezTo>
                    <a:cubicBezTo>
                      <a:pt x="4664" y="3297"/>
                      <a:pt x="3809" y="2702"/>
                      <a:pt x="3239" y="2132"/>
                    </a:cubicBezTo>
                    <a:cubicBezTo>
                      <a:pt x="2132" y="4192"/>
                      <a:pt x="738" y="6990"/>
                      <a:pt x="0" y="8442"/>
                    </a:cubicBezTo>
                    <a:cubicBezTo>
                      <a:pt x="215" y="8942"/>
                      <a:pt x="405" y="9419"/>
                      <a:pt x="524" y="9704"/>
                    </a:cubicBezTo>
                    <a:cubicBezTo>
                      <a:pt x="1667" y="10049"/>
                      <a:pt x="3602" y="10549"/>
                      <a:pt x="5092" y="10549"/>
                    </a:cubicBezTo>
                    <a:cubicBezTo>
                      <a:pt x="5402" y="10549"/>
                      <a:pt x="5693" y="10528"/>
                      <a:pt x="5953" y="10478"/>
                    </a:cubicBezTo>
                    <a:lnTo>
                      <a:pt x="7596" y="4192"/>
                    </a:lnTo>
                    <a:cubicBezTo>
                      <a:pt x="7596" y="4192"/>
                      <a:pt x="10287" y="2227"/>
                      <a:pt x="12240" y="1"/>
                    </a:cubicBez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3609;p64">
                <a:extLst>
                  <a:ext uri="{FF2B5EF4-FFF2-40B4-BE49-F238E27FC236}">
                    <a16:creationId xmlns:a16="http://schemas.microsoft.com/office/drawing/2014/main" id="{E0B732F5-638D-C059-DBB7-F9CE0CD06889}"/>
                  </a:ext>
                </a:extLst>
              </p:cNvPr>
              <p:cNvSpPr/>
              <p:nvPr/>
            </p:nvSpPr>
            <p:spPr>
              <a:xfrm>
                <a:off x="2722350" y="2958525"/>
                <a:ext cx="452475" cy="901675"/>
              </a:xfrm>
              <a:custGeom>
                <a:avLst/>
                <a:gdLst/>
                <a:ahLst/>
                <a:cxnLst/>
                <a:rect l="l" t="t" r="r" b="b"/>
                <a:pathLst>
                  <a:path w="18099" h="36067" extrusionOk="0">
                    <a:moveTo>
                      <a:pt x="10347" y="1"/>
                    </a:moveTo>
                    <a:cubicBezTo>
                      <a:pt x="10347" y="1"/>
                      <a:pt x="6216" y="11609"/>
                      <a:pt x="2846" y="21194"/>
                    </a:cubicBezTo>
                    <a:cubicBezTo>
                      <a:pt x="2084" y="23361"/>
                      <a:pt x="1358" y="25420"/>
                      <a:pt x="739" y="27218"/>
                    </a:cubicBezTo>
                    <a:cubicBezTo>
                      <a:pt x="1" y="29302"/>
                      <a:pt x="358" y="31385"/>
                      <a:pt x="1417" y="33017"/>
                    </a:cubicBezTo>
                    <a:cubicBezTo>
                      <a:pt x="2429" y="34588"/>
                      <a:pt x="4096" y="35731"/>
                      <a:pt x="6061" y="36005"/>
                    </a:cubicBezTo>
                    <a:cubicBezTo>
                      <a:pt x="6354" y="36045"/>
                      <a:pt x="6656" y="36066"/>
                      <a:pt x="6964" y="36066"/>
                    </a:cubicBezTo>
                    <a:cubicBezTo>
                      <a:pt x="7292" y="36066"/>
                      <a:pt x="7627" y="36042"/>
                      <a:pt x="7966" y="35993"/>
                    </a:cubicBezTo>
                    <a:cubicBezTo>
                      <a:pt x="8037" y="35969"/>
                      <a:pt x="8133" y="35957"/>
                      <a:pt x="8204" y="35957"/>
                    </a:cubicBezTo>
                    <a:cubicBezTo>
                      <a:pt x="9859" y="35707"/>
                      <a:pt x="11240" y="34076"/>
                      <a:pt x="12419" y="31695"/>
                    </a:cubicBezTo>
                    <a:cubicBezTo>
                      <a:pt x="16884" y="22575"/>
                      <a:pt x="18098" y="2132"/>
                      <a:pt x="18098" y="2132"/>
                    </a:cubicBezTo>
                    <a:lnTo>
                      <a:pt x="10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610;p64">
                <a:extLst>
                  <a:ext uri="{FF2B5EF4-FFF2-40B4-BE49-F238E27FC236}">
                    <a16:creationId xmlns:a16="http://schemas.microsoft.com/office/drawing/2014/main" id="{7BA50398-0CF2-7BAB-0023-83CE2A65A36D}"/>
                  </a:ext>
                </a:extLst>
              </p:cNvPr>
              <p:cNvSpPr/>
              <p:nvPr/>
            </p:nvSpPr>
            <p:spPr>
              <a:xfrm>
                <a:off x="2793500" y="2958525"/>
                <a:ext cx="381325" cy="529850"/>
              </a:xfrm>
              <a:custGeom>
                <a:avLst/>
                <a:gdLst/>
                <a:ahLst/>
                <a:cxnLst/>
                <a:rect l="l" t="t" r="r" b="b"/>
                <a:pathLst>
                  <a:path w="15253" h="21194" extrusionOk="0">
                    <a:moveTo>
                      <a:pt x="7501" y="1"/>
                    </a:moveTo>
                    <a:cubicBezTo>
                      <a:pt x="7501" y="1"/>
                      <a:pt x="3370" y="11609"/>
                      <a:pt x="0" y="21194"/>
                    </a:cubicBezTo>
                    <a:lnTo>
                      <a:pt x="15252" y="2132"/>
                    </a:lnTo>
                    <a:lnTo>
                      <a:pt x="7501" y="1"/>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611;p64">
                <a:extLst>
                  <a:ext uri="{FF2B5EF4-FFF2-40B4-BE49-F238E27FC236}">
                    <a16:creationId xmlns:a16="http://schemas.microsoft.com/office/drawing/2014/main" id="{00B84A4B-E166-C887-FE09-9273433AD682}"/>
                  </a:ext>
                </a:extLst>
              </p:cNvPr>
              <p:cNvSpPr/>
              <p:nvPr/>
            </p:nvSpPr>
            <p:spPr>
              <a:xfrm>
                <a:off x="2016025" y="2309950"/>
                <a:ext cx="224750" cy="612875"/>
              </a:xfrm>
              <a:custGeom>
                <a:avLst/>
                <a:gdLst/>
                <a:ahLst/>
                <a:cxnLst/>
                <a:rect l="l" t="t" r="r" b="b"/>
                <a:pathLst>
                  <a:path w="8990" h="24515" extrusionOk="0">
                    <a:moveTo>
                      <a:pt x="8989" y="0"/>
                    </a:moveTo>
                    <a:lnTo>
                      <a:pt x="8989" y="13871"/>
                    </a:lnTo>
                    <a:cubicBezTo>
                      <a:pt x="8989" y="16002"/>
                      <a:pt x="7501" y="17788"/>
                      <a:pt x="5501" y="18252"/>
                    </a:cubicBezTo>
                    <a:lnTo>
                      <a:pt x="4489" y="24515"/>
                    </a:lnTo>
                    <a:lnTo>
                      <a:pt x="3477" y="18252"/>
                    </a:lnTo>
                    <a:cubicBezTo>
                      <a:pt x="1488" y="17788"/>
                      <a:pt x="0" y="16014"/>
                      <a:pt x="0" y="13871"/>
                    </a:cubicBezTo>
                    <a:lnTo>
                      <a:pt x="0" y="0"/>
                    </a:ln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612;p64">
                <a:extLst>
                  <a:ext uri="{FF2B5EF4-FFF2-40B4-BE49-F238E27FC236}">
                    <a16:creationId xmlns:a16="http://schemas.microsoft.com/office/drawing/2014/main" id="{CD6EB8AB-2182-3931-A8D7-DE91EA5704E7}"/>
                  </a:ext>
                </a:extLst>
              </p:cNvPr>
              <p:cNvSpPr/>
              <p:nvPr/>
            </p:nvSpPr>
            <p:spPr>
              <a:xfrm>
                <a:off x="2016300" y="2309950"/>
                <a:ext cx="224475" cy="287250"/>
              </a:xfrm>
              <a:custGeom>
                <a:avLst/>
                <a:gdLst/>
                <a:ahLst/>
                <a:cxnLst/>
                <a:rect l="l" t="t" r="r" b="b"/>
                <a:pathLst>
                  <a:path w="8979" h="11490" extrusionOk="0">
                    <a:moveTo>
                      <a:pt x="1" y="0"/>
                    </a:moveTo>
                    <a:lnTo>
                      <a:pt x="1" y="11490"/>
                    </a:lnTo>
                    <a:cubicBezTo>
                      <a:pt x="4359" y="11490"/>
                      <a:pt x="7169" y="9668"/>
                      <a:pt x="8978" y="7227"/>
                    </a:cubicBezTo>
                    <a:lnTo>
                      <a:pt x="8978"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613;p64">
                <a:extLst>
                  <a:ext uri="{FF2B5EF4-FFF2-40B4-BE49-F238E27FC236}">
                    <a16:creationId xmlns:a16="http://schemas.microsoft.com/office/drawing/2014/main" id="{1C8EC5C7-498B-849C-E741-94CBE56FCE25}"/>
                  </a:ext>
                </a:extLst>
              </p:cNvPr>
              <p:cNvSpPr/>
              <p:nvPr/>
            </p:nvSpPr>
            <p:spPr>
              <a:xfrm>
                <a:off x="1729675" y="1892325"/>
                <a:ext cx="583125" cy="652200"/>
              </a:xfrm>
              <a:custGeom>
                <a:avLst/>
                <a:gdLst/>
                <a:ahLst/>
                <a:cxnLst/>
                <a:rect l="l" t="t" r="r" b="b"/>
                <a:pathLst>
                  <a:path w="23325" h="26088" extrusionOk="0">
                    <a:moveTo>
                      <a:pt x="2405" y="6799"/>
                    </a:moveTo>
                    <a:cubicBezTo>
                      <a:pt x="2405" y="6799"/>
                      <a:pt x="0" y="24587"/>
                      <a:pt x="10240" y="25337"/>
                    </a:cubicBezTo>
                    <a:cubicBezTo>
                      <a:pt x="20479" y="26087"/>
                      <a:pt x="23027" y="17348"/>
                      <a:pt x="23325" y="12407"/>
                    </a:cubicBezTo>
                    <a:cubicBezTo>
                      <a:pt x="23325" y="12407"/>
                      <a:pt x="21229" y="12478"/>
                      <a:pt x="19812" y="10680"/>
                    </a:cubicBezTo>
                    <a:cubicBezTo>
                      <a:pt x="18395" y="8883"/>
                      <a:pt x="19074" y="3203"/>
                      <a:pt x="19074" y="3203"/>
                    </a:cubicBezTo>
                    <a:cubicBezTo>
                      <a:pt x="19074" y="3203"/>
                      <a:pt x="6215" y="1"/>
                      <a:pt x="2405" y="6799"/>
                    </a:cubicBezTo>
                    <a:close/>
                  </a:path>
                </a:pathLst>
              </a:custGeom>
              <a:solidFill>
                <a:srgbClr val="FFB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614;p64">
                <a:extLst>
                  <a:ext uri="{FF2B5EF4-FFF2-40B4-BE49-F238E27FC236}">
                    <a16:creationId xmlns:a16="http://schemas.microsoft.com/office/drawing/2014/main" id="{4D9BEF22-AB0C-9D05-9956-A7D245211694}"/>
                  </a:ext>
                </a:extLst>
              </p:cNvPr>
              <p:cNvSpPr/>
              <p:nvPr/>
            </p:nvSpPr>
            <p:spPr>
              <a:xfrm>
                <a:off x="1870750" y="2352500"/>
                <a:ext cx="187550" cy="65075"/>
              </a:xfrm>
              <a:custGeom>
                <a:avLst/>
                <a:gdLst/>
                <a:ahLst/>
                <a:cxnLst/>
                <a:rect l="l" t="t" r="r" b="b"/>
                <a:pathLst>
                  <a:path w="7502" h="2603" extrusionOk="0">
                    <a:moveTo>
                      <a:pt x="7502" y="1"/>
                    </a:moveTo>
                    <a:lnTo>
                      <a:pt x="1" y="203"/>
                    </a:lnTo>
                    <a:cubicBezTo>
                      <a:pt x="1" y="203"/>
                      <a:pt x="953" y="2322"/>
                      <a:pt x="3489" y="2584"/>
                    </a:cubicBezTo>
                    <a:cubicBezTo>
                      <a:pt x="3604" y="2597"/>
                      <a:pt x="3717" y="2603"/>
                      <a:pt x="3828" y="2603"/>
                    </a:cubicBezTo>
                    <a:cubicBezTo>
                      <a:pt x="6136" y="2603"/>
                      <a:pt x="7502" y="1"/>
                      <a:pt x="7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615;p64">
                <a:extLst>
                  <a:ext uri="{FF2B5EF4-FFF2-40B4-BE49-F238E27FC236}">
                    <a16:creationId xmlns:a16="http://schemas.microsoft.com/office/drawing/2014/main" id="{EDA0E261-088A-368F-501D-5B9F8676C952}"/>
                  </a:ext>
                </a:extLst>
              </p:cNvPr>
              <p:cNvSpPr/>
              <p:nvPr/>
            </p:nvSpPr>
            <p:spPr>
              <a:xfrm>
                <a:off x="2101750" y="2060500"/>
                <a:ext cx="247075" cy="189625"/>
              </a:xfrm>
              <a:custGeom>
                <a:avLst/>
                <a:gdLst/>
                <a:ahLst/>
                <a:cxnLst/>
                <a:rect l="l" t="t" r="r" b="b"/>
                <a:pathLst>
                  <a:path w="9883" h="7585" extrusionOk="0">
                    <a:moveTo>
                      <a:pt x="2191" y="1"/>
                    </a:moveTo>
                    <a:cubicBezTo>
                      <a:pt x="2191" y="1"/>
                      <a:pt x="6227" y="691"/>
                      <a:pt x="9882" y="3299"/>
                    </a:cubicBezTo>
                    <a:lnTo>
                      <a:pt x="9466" y="6144"/>
                    </a:lnTo>
                    <a:cubicBezTo>
                      <a:pt x="9466" y="6144"/>
                      <a:pt x="4870" y="6811"/>
                      <a:pt x="1512" y="7585"/>
                    </a:cubicBezTo>
                    <a:cubicBezTo>
                      <a:pt x="1476" y="7585"/>
                      <a:pt x="0" y="2394"/>
                      <a:pt x="2191" y="1"/>
                    </a:cubicBezTo>
                    <a:close/>
                  </a:path>
                </a:pathLst>
              </a:custGeom>
              <a:solidFill>
                <a:srgbClr val="2D1B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616;p64">
                <a:extLst>
                  <a:ext uri="{FF2B5EF4-FFF2-40B4-BE49-F238E27FC236}">
                    <a16:creationId xmlns:a16="http://schemas.microsoft.com/office/drawing/2014/main" id="{623A7DB7-92F9-ED28-053F-AF81D148C821}"/>
                  </a:ext>
                </a:extLst>
              </p:cNvPr>
              <p:cNvSpPr/>
              <p:nvPr/>
            </p:nvSpPr>
            <p:spPr>
              <a:xfrm>
                <a:off x="1781175" y="2017925"/>
                <a:ext cx="400350" cy="266725"/>
              </a:xfrm>
              <a:custGeom>
                <a:avLst/>
                <a:gdLst/>
                <a:ahLst/>
                <a:cxnLst/>
                <a:rect l="l" t="t" r="r" b="b"/>
                <a:pathLst>
                  <a:path w="16014" h="10669" extrusionOk="0">
                    <a:moveTo>
                      <a:pt x="13752" y="10669"/>
                    </a:moveTo>
                    <a:lnTo>
                      <a:pt x="2262" y="10669"/>
                    </a:lnTo>
                    <a:cubicBezTo>
                      <a:pt x="1012" y="10669"/>
                      <a:pt x="0" y="9657"/>
                      <a:pt x="0" y="8407"/>
                    </a:cubicBezTo>
                    <a:lnTo>
                      <a:pt x="0" y="2263"/>
                    </a:lnTo>
                    <a:cubicBezTo>
                      <a:pt x="0" y="1013"/>
                      <a:pt x="1012" y="1"/>
                      <a:pt x="2262" y="1"/>
                    </a:cubicBezTo>
                    <a:lnTo>
                      <a:pt x="13752" y="1"/>
                    </a:lnTo>
                    <a:cubicBezTo>
                      <a:pt x="15002" y="1"/>
                      <a:pt x="16014" y="1013"/>
                      <a:pt x="16014" y="2263"/>
                    </a:cubicBezTo>
                    <a:lnTo>
                      <a:pt x="16014" y="8431"/>
                    </a:lnTo>
                    <a:cubicBezTo>
                      <a:pt x="16002" y="9681"/>
                      <a:pt x="14990" y="10669"/>
                      <a:pt x="13752" y="106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617;p64">
                <a:extLst>
                  <a:ext uri="{FF2B5EF4-FFF2-40B4-BE49-F238E27FC236}">
                    <a16:creationId xmlns:a16="http://schemas.microsoft.com/office/drawing/2014/main" id="{5B322CF1-74BD-2A4A-5196-7957D0EA644E}"/>
                  </a:ext>
                </a:extLst>
              </p:cNvPr>
              <p:cNvSpPr/>
              <p:nvPr/>
            </p:nvSpPr>
            <p:spPr>
              <a:xfrm>
                <a:off x="1718350" y="2017925"/>
                <a:ext cx="400375" cy="266725"/>
              </a:xfrm>
              <a:custGeom>
                <a:avLst/>
                <a:gdLst/>
                <a:ahLst/>
                <a:cxnLst/>
                <a:rect l="l" t="t" r="r" b="b"/>
                <a:pathLst>
                  <a:path w="16015" h="10669" extrusionOk="0">
                    <a:moveTo>
                      <a:pt x="13753" y="10669"/>
                    </a:moveTo>
                    <a:lnTo>
                      <a:pt x="2263" y="10669"/>
                    </a:lnTo>
                    <a:cubicBezTo>
                      <a:pt x="1013" y="10669"/>
                      <a:pt x="1" y="9657"/>
                      <a:pt x="1" y="8407"/>
                    </a:cubicBezTo>
                    <a:lnTo>
                      <a:pt x="1" y="2263"/>
                    </a:lnTo>
                    <a:cubicBezTo>
                      <a:pt x="1" y="1013"/>
                      <a:pt x="1013" y="1"/>
                      <a:pt x="2263" y="1"/>
                    </a:cubicBezTo>
                    <a:lnTo>
                      <a:pt x="13753" y="1"/>
                    </a:lnTo>
                    <a:cubicBezTo>
                      <a:pt x="15003" y="1"/>
                      <a:pt x="16015" y="1013"/>
                      <a:pt x="16015" y="2263"/>
                    </a:cubicBezTo>
                    <a:lnTo>
                      <a:pt x="16015" y="8431"/>
                    </a:lnTo>
                    <a:cubicBezTo>
                      <a:pt x="16015" y="9681"/>
                      <a:pt x="15003" y="10669"/>
                      <a:pt x="13753" y="10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618;p64">
                <a:extLst>
                  <a:ext uri="{FF2B5EF4-FFF2-40B4-BE49-F238E27FC236}">
                    <a16:creationId xmlns:a16="http://schemas.microsoft.com/office/drawing/2014/main" id="{0110DA44-28AE-C3BC-5703-504E17D34988}"/>
                  </a:ext>
                </a:extLst>
              </p:cNvPr>
              <p:cNvSpPr/>
              <p:nvPr/>
            </p:nvSpPr>
            <p:spPr>
              <a:xfrm>
                <a:off x="1727875" y="2027450"/>
                <a:ext cx="381025" cy="247975"/>
              </a:xfrm>
              <a:custGeom>
                <a:avLst/>
                <a:gdLst/>
                <a:ahLst/>
                <a:cxnLst/>
                <a:rect l="l" t="t" r="r" b="b"/>
                <a:pathLst>
                  <a:path w="15241" h="9919" extrusionOk="0">
                    <a:moveTo>
                      <a:pt x="1882" y="9919"/>
                    </a:moveTo>
                    <a:cubicBezTo>
                      <a:pt x="834" y="9919"/>
                      <a:pt x="1" y="9074"/>
                      <a:pt x="1" y="8050"/>
                    </a:cubicBezTo>
                    <a:lnTo>
                      <a:pt x="1" y="1882"/>
                    </a:lnTo>
                    <a:cubicBezTo>
                      <a:pt x="1" y="846"/>
                      <a:pt x="846" y="1"/>
                      <a:pt x="1882" y="1"/>
                    </a:cubicBezTo>
                    <a:lnTo>
                      <a:pt x="13372" y="1"/>
                    </a:lnTo>
                    <a:cubicBezTo>
                      <a:pt x="14407" y="1"/>
                      <a:pt x="15241" y="858"/>
                      <a:pt x="15241" y="1882"/>
                    </a:cubicBezTo>
                    <a:lnTo>
                      <a:pt x="15241" y="8050"/>
                    </a:lnTo>
                    <a:cubicBezTo>
                      <a:pt x="15241" y="9085"/>
                      <a:pt x="14395" y="9919"/>
                      <a:pt x="13372" y="99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619;p64">
                <a:extLst>
                  <a:ext uri="{FF2B5EF4-FFF2-40B4-BE49-F238E27FC236}">
                    <a16:creationId xmlns:a16="http://schemas.microsoft.com/office/drawing/2014/main" id="{D2CD940E-9B83-A524-DA67-C5C806AF61AC}"/>
                  </a:ext>
                </a:extLst>
              </p:cNvPr>
              <p:cNvSpPr/>
              <p:nvPr/>
            </p:nvSpPr>
            <p:spPr>
              <a:xfrm>
                <a:off x="2260100" y="2096350"/>
                <a:ext cx="177825" cy="212850"/>
              </a:xfrm>
              <a:custGeom>
                <a:avLst/>
                <a:gdLst/>
                <a:ahLst/>
                <a:cxnLst/>
                <a:rect l="l" t="t" r="r" b="b"/>
                <a:pathLst>
                  <a:path w="7113" h="8514" extrusionOk="0">
                    <a:moveTo>
                      <a:pt x="3868" y="0"/>
                    </a:moveTo>
                    <a:cubicBezTo>
                      <a:pt x="568" y="0"/>
                      <a:pt x="48" y="4424"/>
                      <a:pt x="48" y="4424"/>
                    </a:cubicBezTo>
                    <a:cubicBezTo>
                      <a:pt x="0" y="6699"/>
                      <a:pt x="810" y="8473"/>
                      <a:pt x="810" y="8473"/>
                    </a:cubicBezTo>
                    <a:cubicBezTo>
                      <a:pt x="1031" y="8500"/>
                      <a:pt x="1244" y="8513"/>
                      <a:pt x="1450" y="8513"/>
                    </a:cubicBezTo>
                    <a:cubicBezTo>
                      <a:pt x="6574" y="8513"/>
                      <a:pt x="7112" y="294"/>
                      <a:pt x="4251" y="19"/>
                    </a:cubicBezTo>
                    <a:cubicBezTo>
                      <a:pt x="4119" y="6"/>
                      <a:pt x="3991" y="0"/>
                      <a:pt x="3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620;p64">
                <a:extLst>
                  <a:ext uri="{FF2B5EF4-FFF2-40B4-BE49-F238E27FC236}">
                    <a16:creationId xmlns:a16="http://schemas.microsoft.com/office/drawing/2014/main" id="{1BD098B1-D211-579F-9C1C-16454E682413}"/>
                  </a:ext>
                </a:extLst>
              </p:cNvPr>
              <p:cNvSpPr/>
              <p:nvPr/>
            </p:nvSpPr>
            <p:spPr>
              <a:xfrm>
                <a:off x="1969275" y="2239100"/>
                <a:ext cx="362275" cy="227125"/>
              </a:xfrm>
              <a:custGeom>
                <a:avLst/>
                <a:gdLst/>
                <a:ahLst/>
                <a:cxnLst/>
                <a:rect l="l" t="t" r="r" b="b"/>
                <a:pathLst>
                  <a:path w="14491" h="9085" extrusionOk="0">
                    <a:moveTo>
                      <a:pt x="453" y="9085"/>
                    </a:moveTo>
                    <a:lnTo>
                      <a:pt x="1" y="9085"/>
                    </a:lnTo>
                    <a:lnTo>
                      <a:pt x="25" y="8287"/>
                    </a:lnTo>
                    <a:lnTo>
                      <a:pt x="441" y="8287"/>
                    </a:lnTo>
                    <a:cubicBezTo>
                      <a:pt x="10050" y="8287"/>
                      <a:pt x="13717" y="84"/>
                      <a:pt x="13752" y="0"/>
                    </a:cubicBezTo>
                    <a:lnTo>
                      <a:pt x="14491" y="310"/>
                    </a:lnTo>
                    <a:cubicBezTo>
                      <a:pt x="14467" y="393"/>
                      <a:pt x="10621" y="9085"/>
                      <a:pt x="453" y="90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621;p64">
                <a:extLst>
                  <a:ext uri="{FF2B5EF4-FFF2-40B4-BE49-F238E27FC236}">
                    <a16:creationId xmlns:a16="http://schemas.microsoft.com/office/drawing/2014/main" id="{7A3653D3-04A2-645C-A022-02DAC96BBEC3}"/>
                  </a:ext>
                </a:extLst>
              </p:cNvPr>
              <p:cNvSpPr/>
              <p:nvPr/>
            </p:nvSpPr>
            <p:spPr>
              <a:xfrm>
                <a:off x="2208600" y="2053050"/>
                <a:ext cx="258675" cy="283400"/>
              </a:xfrm>
              <a:custGeom>
                <a:avLst/>
                <a:gdLst/>
                <a:ahLst/>
                <a:cxnLst/>
                <a:rect l="l" t="t" r="r" b="b"/>
                <a:pathLst>
                  <a:path w="10347" h="11336" extrusionOk="0">
                    <a:moveTo>
                      <a:pt x="9442" y="7097"/>
                    </a:moveTo>
                    <a:cubicBezTo>
                      <a:pt x="8525" y="9788"/>
                      <a:pt x="5894" y="11336"/>
                      <a:pt x="3525" y="10550"/>
                    </a:cubicBezTo>
                    <a:cubicBezTo>
                      <a:pt x="1179" y="9752"/>
                      <a:pt x="0" y="6930"/>
                      <a:pt x="893" y="4240"/>
                    </a:cubicBezTo>
                    <a:cubicBezTo>
                      <a:pt x="1798" y="1549"/>
                      <a:pt x="4430" y="1"/>
                      <a:pt x="6799" y="787"/>
                    </a:cubicBezTo>
                    <a:cubicBezTo>
                      <a:pt x="9168" y="1573"/>
                      <a:pt x="10347" y="4406"/>
                      <a:pt x="9442" y="70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622;p64">
                <a:extLst>
                  <a:ext uri="{FF2B5EF4-FFF2-40B4-BE49-F238E27FC236}">
                    <a16:creationId xmlns:a16="http://schemas.microsoft.com/office/drawing/2014/main" id="{83F9A8C5-8F9C-CCA0-048C-78748B22A01A}"/>
                  </a:ext>
                </a:extLst>
              </p:cNvPr>
              <p:cNvSpPr/>
              <p:nvPr/>
            </p:nvSpPr>
            <p:spPr>
              <a:xfrm>
                <a:off x="2271400" y="2108725"/>
                <a:ext cx="165825" cy="181900"/>
              </a:xfrm>
              <a:custGeom>
                <a:avLst/>
                <a:gdLst/>
                <a:ahLst/>
                <a:cxnLst/>
                <a:rect l="l" t="t" r="r" b="b"/>
                <a:pathLst>
                  <a:path w="6633" h="7276" extrusionOk="0">
                    <a:moveTo>
                      <a:pt x="6049" y="4560"/>
                    </a:moveTo>
                    <a:cubicBezTo>
                      <a:pt x="5466" y="6287"/>
                      <a:pt x="3775" y="7275"/>
                      <a:pt x="2263" y="6775"/>
                    </a:cubicBezTo>
                    <a:cubicBezTo>
                      <a:pt x="763" y="6263"/>
                      <a:pt x="1" y="4453"/>
                      <a:pt x="584" y="2727"/>
                    </a:cubicBezTo>
                    <a:cubicBezTo>
                      <a:pt x="1167" y="1001"/>
                      <a:pt x="2858" y="0"/>
                      <a:pt x="4370" y="512"/>
                    </a:cubicBezTo>
                    <a:cubicBezTo>
                      <a:pt x="5870" y="1012"/>
                      <a:pt x="6632" y="2834"/>
                      <a:pt x="6049" y="456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3623;p64">
                <a:extLst>
                  <a:ext uri="{FF2B5EF4-FFF2-40B4-BE49-F238E27FC236}">
                    <a16:creationId xmlns:a16="http://schemas.microsoft.com/office/drawing/2014/main" id="{21C0B225-2EAE-3449-2DA0-BF9E1B311232}"/>
                  </a:ext>
                </a:extLst>
              </p:cNvPr>
              <p:cNvSpPr/>
              <p:nvPr/>
            </p:nvSpPr>
            <p:spPr>
              <a:xfrm>
                <a:off x="1921350" y="2424525"/>
                <a:ext cx="103025" cy="58975"/>
              </a:xfrm>
              <a:custGeom>
                <a:avLst/>
                <a:gdLst/>
                <a:ahLst/>
                <a:cxnLst/>
                <a:rect l="l" t="t" r="r" b="b"/>
                <a:pathLst>
                  <a:path w="4121" h="2359" extrusionOk="0">
                    <a:moveTo>
                      <a:pt x="2954" y="2358"/>
                    </a:moveTo>
                    <a:lnTo>
                      <a:pt x="1180" y="2358"/>
                    </a:lnTo>
                    <a:cubicBezTo>
                      <a:pt x="525" y="2358"/>
                      <a:pt x="1" y="1834"/>
                      <a:pt x="1" y="1180"/>
                    </a:cubicBezTo>
                    <a:lnTo>
                      <a:pt x="1" y="1180"/>
                    </a:lnTo>
                    <a:cubicBezTo>
                      <a:pt x="1" y="525"/>
                      <a:pt x="525" y="1"/>
                      <a:pt x="1180" y="1"/>
                    </a:cubicBezTo>
                    <a:lnTo>
                      <a:pt x="2954" y="1"/>
                    </a:lnTo>
                    <a:cubicBezTo>
                      <a:pt x="3608" y="1"/>
                      <a:pt x="4120" y="525"/>
                      <a:pt x="4120" y="1180"/>
                    </a:cubicBezTo>
                    <a:lnTo>
                      <a:pt x="4120" y="1180"/>
                    </a:lnTo>
                    <a:cubicBezTo>
                      <a:pt x="4120" y="1834"/>
                      <a:pt x="3608" y="2358"/>
                      <a:pt x="2954" y="2358"/>
                    </a:cubicBezTo>
                    <a:close/>
                  </a:path>
                </a:pathLst>
              </a:custGeom>
              <a:solidFill>
                <a:srgbClr val="AF9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3624;p64">
                <a:extLst>
                  <a:ext uri="{FF2B5EF4-FFF2-40B4-BE49-F238E27FC236}">
                    <a16:creationId xmlns:a16="http://schemas.microsoft.com/office/drawing/2014/main" id="{D25C56EF-7360-2656-3C25-70750685EA11}"/>
                  </a:ext>
                </a:extLst>
              </p:cNvPr>
              <p:cNvSpPr/>
              <p:nvPr/>
            </p:nvSpPr>
            <p:spPr>
              <a:xfrm>
                <a:off x="1926125" y="2424525"/>
                <a:ext cx="98250" cy="58975"/>
              </a:xfrm>
              <a:custGeom>
                <a:avLst/>
                <a:gdLst/>
                <a:ahLst/>
                <a:cxnLst/>
                <a:rect l="l" t="t" r="r" b="b"/>
                <a:pathLst>
                  <a:path w="3930" h="2359" extrusionOk="0">
                    <a:moveTo>
                      <a:pt x="3929" y="1180"/>
                    </a:moveTo>
                    <a:cubicBezTo>
                      <a:pt x="3929" y="1513"/>
                      <a:pt x="3798" y="1811"/>
                      <a:pt x="3596" y="2013"/>
                    </a:cubicBezTo>
                    <a:cubicBezTo>
                      <a:pt x="3382" y="2227"/>
                      <a:pt x="3084" y="2358"/>
                      <a:pt x="2763" y="2358"/>
                    </a:cubicBezTo>
                    <a:lnTo>
                      <a:pt x="989" y="2358"/>
                    </a:lnTo>
                    <a:cubicBezTo>
                      <a:pt x="584" y="2358"/>
                      <a:pt x="227" y="2144"/>
                      <a:pt x="0" y="1834"/>
                    </a:cubicBezTo>
                    <a:cubicBezTo>
                      <a:pt x="60" y="1846"/>
                      <a:pt x="143" y="1846"/>
                      <a:pt x="203" y="1846"/>
                    </a:cubicBezTo>
                    <a:lnTo>
                      <a:pt x="1965" y="1846"/>
                    </a:lnTo>
                    <a:cubicBezTo>
                      <a:pt x="2298" y="1846"/>
                      <a:pt x="2596" y="1715"/>
                      <a:pt x="2798" y="1513"/>
                    </a:cubicBezTo>
                    <a:cubicBezTo>
                      <a:pt x="3013" y="1299"/>
                      <a:pt x="3144" y="1001"/>
                      <a:pt x="3144" y="680"/>
                    </a:cubicBezTo>
                    <a:cubicBezTo>
                      <a:pt x="3144" y="441"/>
                      <a:pt x="3072" y="203"/>
                      <a:pt x="2941" y="1"/>
                    </a:cubicBezTo>
                    <a:cubicBezTo>
                      <a:pt x="3501" y="108"/>
                      <a:pt x="3929" y="596"/>
                      <a:pt x="3929" y="1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3625;p64">
                <a:extLst>
                  <a:ext uri="{FF2B5EF4-FFF2-40B4-BE49-F238E27FC236}">
                    <a16:creationId xmlns:a16="http://schemas.microsoft.com/office/drawing/2014/main" id="{99416AE1-C9B1-3742-387C-383F01B65785}"/>
                  </a:ext>
                </a:extLst>
              </p:cNvPr>
              <p:cNvSpPr/>
              <p:nvPr/>
            </p:nvSpPr>
            <p:spPr>
              <a:xfrm>
                <a:off x="2266350" y="2720100"/>
                <a:ext cx="58650" cy="256025"/>
              </a:xfrm>
              <a:custGeom>
                <a:avLst/>
                <a:gdLst/>
                <a:ahLst/>
                <a:cxnLst/>
                <a:rect l="l" t="t" r="r" b="b"/>
                <a:pathLst>
                  <a:path w="2346" h="10241" extrusionOk="0">
                    <a:moveTo>
                      <a:pt x="1739" y="10240"/>
                    </a:moveTo>
                    <a:lnTo>
                      <a:pt x="1500" y="10204"/>
                    </a:lnTo>
                    <a:cubicBezTo>
                      <a:pt x="2096" y="5847"/>
                      <a:pt x="12" y="132"/>
                      <a:pt x="0" y="72"/>
                    </a:cubicBezTo>
                    <a:lnTo>
                      <a:pt x="215" y="1"/>
                    </a:lnTo>
                    <a:cubicBezTo>
                      <a:pt x="250" y="60"/>
                      <a:pt x="2346" y="5823"/>
                      <a:pt x="1739" y="102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3626;p64">
                <a:extLst>
                  <a:ext uri="{FF2B5EF4-FFF2-40B4-BE49-F238E27FC236}">
                    <a16:creationId xmlns:a16="http://schemas.microsoft.com/office/drawing/2014/main" id="{5B33A35E-EE9A-3C54-0827-E87A8353B7DF}"/>
                  </a:ext>
                </a:extLst>
              </p:cNvPr>
              <p:cNvSpPr/>
              <p:nvPr/>
            </p:nvSpPr>
            <p:spPr>
              <a:xfrm>
                <a:off x="2271400" y="2940375"/>
                <a:ext cx="72950" cy="72950"/>
              </a:xfrm>
              <a:custGeom>
                <a:avLst/>
                <a:gdLst/>
                <a:ahLst/>
                <a:cxnLst/>
                <a:rect l="l" t="t" r="r" b="b"/>
                <a:pathLst>
                  <a:path w="2918" h="2918" extrusionOk="0">
                    <a:moveTo>
                      <a:pt x="2918" y="1453"/>
                    </a:moveTo>
                    <a:cubicBezTo>
                      <a:pt x="2918" y="2263"/>
                      <a:pt x="2263" y="2917"/>
                      <a:pt x="1465" y="2917"/>
                    </a:cubicBezTo>
                    <a:cubicBezTo>
                      <a:pt x="655" y="2917"/>
                      <a:pt x="1" y="2263"/>
                      <a:pt x="1" y="1453"/>
                    </a:cubicBezTo>
                    <a:cubicBezTo>
                      <a:pt x="1" y="655"/>
                      <a:pt x="655" y="0"/>
                      <a:pt x="1465" y="0"/>
                    </a:cubicBezTo>
                    <a:cubicBezTo>
                      <a:pt x="2263" y="0"/>
                      <a:pt x="2918" y="655"/>
                      <a:pt x="2918"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3627;p64">
                <a:extLst>
                  <a:ext uri="{FF2B5EF4-FFF2-40B4-BE49-F238E27FC236}">
                    <a16:creationId xmlns:a16="http://schemas.microsoft.com/office/drawing/2014/main" id="{3280D082-A990-92E5-B4FA-2742A9522B09}"/>
                  </a:ext>
                </a:extLst>
              </p:cNvPr>
              <p:cNvSpPr/>
              <p:nvPr/>
            </p:nvSpPr>
            <p:spPr>
              <a:xfrm>
                <a:off x="2274075" y="2942450"/>
                <a:ext cx="70275" cy="70875"/>
              </a:xfrm>
              <a:custGeom>
                <a:avLst/>
                <a:gdLst/>
                <a:ahLst/>
                <a:cxnLst/>
                <a:rect l="l" t="t" r="r" b="b"/>
                <a:pathLst>
                  <a:path w="2811" h="2835" extrusionOk="0">
                    <a:moveTo>
                      <a:pt x="2811" y="1370"/>
                    </a:moveTo>
                    <a:cubicBezTo>
                      <a:pt x="2811" y="2180"/>
                      <a:pt x="2156" y="2834"/>
                      <a:pt x="1358" y="2834"/>
                    </a:cubicBezTo>
                    <a:cubicBezTo>
                      <a:pt x="751" y="2834"/>
                      <a:pt x="215" y="2442"/>
                      <a:pt x="1" y="1906"/>
                    </a:cubicBezTo>
                    <a:cubicBezTo>
                      <a:pt x="251" y="2180"/>
                      <a:pt x="596" y="2334"/>
                      <a:pt x="989" y="2334"/>
                    </a:cubicBezTo>
                    <a:cubicBezTo>
                      <a:pt x="1727" y="2334"/>
                      <a:pt x="2322" y="1727"/>
                      <a:pt x="2322" y="1001"/>
                    </a:cubicBezTo>
                    <a:cubicBezTo>
                      <a:pt x="2322" y="608"/>
                      <a:pt x="2156" y="251"/>
                      <a:pt x="1894" y="1"/>
                    </a:cubicBezTo>
                    <a:cubicBezTo>
                      <a:pt x="2430" y="227"/>
                      <a:pt x="2811" y="763"/>
                      <a:pt x="2811" y="13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3628;p64">
                <a:extLst>
                  <a:ext uri="{FF2B5EF4-FFF2-40B4-BE49-F238E27FC236}">
                    <a16:creationId xmlns:a16="http://schemas.microsoft.com/office/drawing/2014/main" id="{13F086A3-9504-01D5-6840-81B43ACD40A3}"/>
                  </a:ext>
                </a:extLst>
              </p:cNvPr>
              <p:cNvSpPr/>
              <p:nvPr/>
            </p:nvSpPr>
            <p:spPr>
              <a:xfrm>
                <a:off x="1925525" y="2719800"/>
                <a:ext cx="58375" cy="256325"/>
              </a:xfrm>
              <a:custGeom>
                <a:avLst/>
                <a:gdLst/>
                <a:ahLst/>
                <a:cxnLst/>
                <a:rect l="l" t="t" r="r" b="b"/>
                <a:pathLst>
                  <a:path w="2335" h="10253" extrusionOk="0">
                    <a:moveTo>
                      <a:pt x="596" y="10252"/>
                    </a:moveTo>
                    <a:cubicBezTo>
                      <a:pt x="1" y="5823"/>
                      <a:pt x="2096" y="48"/>
                      <a:pt x="2108" y="1"/>
                    </a:cubicBezTo>
                    <a:lnTo>
                      <a:pt x="2334" y="72"/>
                    </a:lnTo>
                    <a:cubicBezTo>
                      <a:pt x="2322" y="132"/>
                      <a:pt x="239" y="5847"/>
                      <a:pt x="834" y="102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629;p64">
                <a:extLst>
                  <a:ext uri="{FF2B5EF4-FFF2-40B4-BE49-F238E27FC236}">
                    <a16:creationId xmlns:a16="http://schemas.microsoft.com/office/drawing/2014/main" id="{8A333C09-C9DD-2BA3-B14A-A6E2AFAF7D7D}"/>
                  </a:ext>
                </a:extLst>
              </p:cNvPr>
              <p:cNvSpPr/>
              <p:nvPr/>
            </p:nvSpPr>
            <p:spPr>
              <a:xfrm>
                <a:off x="1906175" y="2940375"/>
                <a:ext cx="72950" cy="72950"/>
              </a:xfrm>
              <a:custGeom>
                <a:avLst/>
                <a:gdLst/>
                <a:ahLst/>
                <a:cxnLst/>
                <a:rect l="l" t="t" r="r" b="b"/>
                <a:pathLst>
                  <a:path w="2918" h="2918" extrusionOk="0">
                    <a:moveTo>
                      <a:pt x="1" y="1453"/>
                    </a:moveTo>
                    <a:cubicBezTo>
                      <a:pt x="1" y="2263"/>
                      <a:pt x="655" y="2917"/>
                      <a:pt x="1453" y="2917"/>
                    </a:cubicBezTo>
                    <a:cubicBezTo>
                      <a:pt x="2263" y="2917"/>
                      <a:pt x="2918" y="2263"/>
                      <a:pt x="2918" y="1453"/>
                    </a:cubicBezTo>
                    <a:cubicBezTo>
                      <a:pt x="2918" y="655"/>
                      <a:pt x="2263" y="0"/>
                      <a:pt x="1453" y="0"/>
                    </a:cubicBezTo>
                    <a:cubicBezTo>
                      <a:pt x="655" y="0"/>
                      <a:pt x="1" y="655"/>
                      <a:pt x="1"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3630;p64">
                <a:extLst>
                  <a:ext uri="{FF2B5EF4-FFF2-40B4-BE49-F238E27FC236}">
                    <a16:creationId xmlns:a16="http://schemas.microsoft.com/office/drawing/2014/main" id="{F7D379E7-19AD-B5EB-46F3-86774A82EA6F}"/>
                  </a:ext>
                </a:extLst>
              </p:cNvPr>
              <p:cNvSpPr/>
              <p:nvPr/>
            </p:nvSpPr>
            <p:spPr>
              <a:xfrm>
                <a:off x="1906175" y="2942450"/>
                <a:ext cx="70275" cy="70875"/>
              </a:xfrm>
              <a:custGeom>
                <a:avLst/>
                <a:gdLst/>
                <a:ahLst/>
                <a:cxnLst/>
                <a:rect l="l" t="t" r="r" b="b"/>
                <a:pathLst>
                  <a:path w="2811" h="2835" extrusionOk="0">
                    <a:moveTo>
                      <a:pt x="1" y="1370"/>
                    </a:moveTo>
                    <a:cubicBezTo>
                      <a:pt x="1" y="2180"/>
                      <a:pt x="655" y="2834"/>
                      <a:pt x="1453" y="2834"/>
                    </a:cubicBezTo>
                    <a:cubicBezTo>
                      <a:pt x="2072" y="2834"/>
                      <a:pt x="2608" y="2442"/>
                      <a:pt x="2811" y="1906"/>
                    </a:cubicBezTo>
                    <a:cubicBezTo>
                      <a:pt x="2560" y="2180"/>
                      <a:pt x="2215" y="2334"/>
                      <a:pt x="1834" y="2334"/>
                    </a:cubicBezTo>
                    <a:cubicBezTo>
                      <a:pt x="1084" y="2334"/>
                      <a:pt x="489" y="1727"/>
                      <a:pt x="489" y="1001"/>
                    </a:cubicBezTo>
                    <a:cubicBezTo>
                      <a:pt x="489" y="608"/>
                      <a:pt x="655" y="251"/>
                      <a:pt x="917" y="1"/>
                    </a:cubicBezTo>
                    <a:cubicBezTo>
                      <a:pt x="370" y="227"/>
                      <a:pt x="1" y="763"/>
                      <a:pt x="1" y="13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631;p64">
                <a:extLst>
                  <a:ext uri="{FF2B5EF4-FFF2-40B4-BE49-F238E27FC236}">
                    <a16:creationId xmlns:a16="http://schemas.microsoft.com/office/drawing/2014/main" id="{50694C2F-D267-9E02-885F-5E569B698863}"/>
                  </a:ext>
                </a:extLst>
              </p:cNvPr>
              <p:cNvSpPr/>
              <p:nvPr/>
            </p:nvSpPr>
            <p:spPr>
              <a:xfrm>
                <a:off x="269675" y="1368750"/>
                <a:ext cx="1059075" cy="1058775"/>
              </a:xfrm>
              <a:custGeom>
                <a:avLst/>
                <a:gdLst/>
                <a:ahLst/>
                <a:cxnLst/>
                <a:rect l="l" t="t" r="r" b="b"/>
                <a:pathLst>
                  <a:path w="42363" h="42351" extrusionOk="0">
                    <a:moveTo>
                      <a:pt x="42363" y="21182"/>
                    </a:moveTo>
                    <a:cubicBezTo>
                      <a:pt x="42363" y="32874"/>
                      <a:pt x="32873" y="42351"/>
                      <a:pt x="21181" y="42351"/>
                    </a:cubicBezTo>
                    <a:cubicBezTo>
                      <a:pt x="9489" y="42351"/>
                      <a:pt x="0" y="32874"/>
                      <a:pt x="0" y="21182"/>
                    </a:cubicBezTo>
                    <a:cubicBezTo>
                      <a:pt x="0" y="9478"/>
                      <a:pt x="9489" y="1"/>
                      <a:pt x="21181" y="1"/>
                    </a:cubicBezTo>
                    <a:cubicBezTo>
                      <a:pt x="32873" y="1"/>
                      <a:pt x="42363" y="9478"/>
                      <a:pt x="42363" y="21182"/>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632;p64">
                <a:extLst>
                  <a:ext uri="{FF2B5EF4-FFF2-40B4-BE49-F238E27FC236}">
                    <a16:creationId xmlns:a16="http://schemas.microsoft.com/office/drawing/2014/main" id="{0AEFD9F1-DCEC-DFC8-080E-145E5B4D1B5E}"/>
                  </a:ext>
                </a:extLst>
              </p:cNvPr>
              <p:cNvSpPr/>
              <p:nvPr/>
            </p:nvSpPr>
            <p:spPr>
              <a:xfrm>
                <a:off x="666450" y="1777500"/>
                <a:ext cx="264925" cy="241275"/>
              </a:xfrm>
              <a:custGeom>
                <a:avLst/>
                <a:gdLst/>
                <a:ahLst/>
                <a:cxnLst/>
                <a:rect l="l" t="t" r="r" b="b"/>
                <a:pathLst>
                  <a:path w="10597" h="9651" extrusionOk="0">
                    <a:moveTo>
                      <a:pt x="5292" y="1"/>
                    </a:moveTo>
                    <a:cubicBezTo>
                      <a:pt x="3110" y="1"/>
                      <a:pt x="1128" y="1499"/>
                      <a:pt x="607" y="3724"/>
                    </a:cubicBezTo>
                    <a:cubicBezTo>
                      <a:pt x="0" y="6320"/>
                      <a:pt x="1607" y="8916"/>
                      <a:pt x="4203" y="9523"/>
                    </a:cubicBezTo>
                    <a:cubicBezTo>
                      <a:pt x="4572" y="9609"/>
                      <a:pt x="4941" y="9650"/>
                      <a:pt x="5304" y="9650"/>
                    </a:cubicBezTo>
                    <a:cubicBezTo>
                      <a:pt x="7496" y="9650"/>
                      <a:pt x="9480" y="8144"/>
                      <a:pt x="10001" y="5927"/>
                    </a:cubicBezTo>
                    <a:cubicBezTo>
                      <a:pt x="10597" y="3332"/>
                      <a:pt x="8989" y="736"/>
                      <a:pt x="6394" y="129"/>
                    </a:cubicBezTo>
                    <a:cubicBezTo>
                      <a:pt x="6025" y="42"/>
                      <a:pt x="5656" y="1"/>
                      <a:pt x="5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633;p64">
                <a:extLst>
                  <a:ext uri="{FF2B5EF4-FFF2-40B4-BE49-F238E27FC236}">
                    <a16:creationId xmlns:a16="http://schemas.microsoft.com/office/drawing/2014/main" id="{EC687142-C652-0641-5782-32F9C6CECC43}"/>
                  </a:ext>
                </a:extLst>
              </p:cNvPr>
              <p:cNvSpPr/>
              <p:nvPr/>
            </p:nvSpPr>
            <p:spPr>
              <a:xfrm>
                <a:off x="522075" y="1620875"/>
                <a:ext cx="553975" cy="554550"/>
              </a:xfrm>
              <a:custGeom>
                <a:avLst/>
                <a:gdLst/>
                <a:ahLst/>
                <a:cxnLst/>
                <a:rect l="l" t="t" r="r" b="b"/>
                <a:pathLst>
                  <a:path w="22159" h="22182" extrusionOk="0">
                    <a:moveTo>
                      <a:pt x="11073" y="1988"/>
                    </a:moveTo>
                    <a:cubicBezTo>
                      <a:pt x="14812" y="1988"/>
                      <a:pt x="18003" y="4227"/>
                      <a:pt x="19420" y="7441"/>
                    </a:cubicBezTo>
                    <a:cubicBezTo>
                      <a:pt x="19908" y="8561"/>
                      <a:pt x="20182" y="9799"/>
                      <a:pt x="20182" y="11097"/>
                    </a:cubicBezTo>
                    <a:cubicBezTo>
                      <a:pt x="20182" y="12383"/>
                      <a:pt x="19908" y="13621"/>
                      <a:pt x="19420" y="14740"/>
                    </a:cubicBezTo>
                    <a:cubicBezTo>
                      <a:pt x="18027" y="17955"/>
                      <a:pt x="14812" y="20205"/>
                      <a:pt x="11073" y="20205"/>
                    </a:cubicBezTo>
                    <a:cubicBezTo>
                      <a:pt x="7335" y="20205"/>
                      <a:pt x="4132" y="17955"/>
                      <a:pt x="2727" y="14740"/>
                    </a:cubicBezTo>
                    <a:cubicBezTo>
                      <a:pt x="2227" y="13621"/>
                      <a:pt x="1965" y="12383"/>
                      <a:pt x="1965" y="11097"/>
                    </a:cubicBezTo>
                    <a:cubicBezTo>
                      <a:pt x="1965" y="9799"/>
                      <a:pt x="2227" y="8561"/>
                      <a:pt x="2727" y="7441"/>
                    </a:cubicBezTo>
                    <a:cubicBezTo>
                      <a:pt x="4132" y="4227"/>
                      <a:pt x="7335" y="1988"/>
                      <a:pt x="11073" y="1988"/>
                    </a:cubicBezTo>
                    <a:close/>
                    <a:moveTo>
                      <a:pt x="11073" y="0"/>
                    </a:moveTo>
                    <a:cubicBezTo>
                      <a:pt x="6228" y="0"/>
                      <a:pt x="2108" y="3120"/>
                      <a:pt x="608" y="7441"/>
                    </a:cubicBezTo>
                    <a:cubicBezTo>
                      <a:pt x="203" y="8596"/>
                      <a:pt x="1" y="9811"/>
                      <a:pt x="1" y="11097"/>
                    </a:cubicBezTo>
                    <a:cubicBezTo>
                      <a:pt x="1" y="12371"/>
                      <a:pt x="203" y="13597"/>
                      <a:pt x="608" y="14740"/>
                    </a:cubicBezTo>
                    <a:cubicBezTo>
                      <a:pt x="2108" y="19074"/>
                      <a:pt x="6228" y="22181"/>
                      <a:pt x="11073" y="22181"/>
                    </a:cubicBezTo>
                    <a:cubicBezTo>
                      <a:pt x="15919" y="22181"/>
                      <a:pt x="20051" y="19074"/>
                      <a:pt x="21551" y="14740"/>
                    </a:cubicBezTo>
                    <a:cubicBezTo>
                      <a:pt x="21956" y="13597"/>
                      <a:pt x="22158" y="12371"/>
                      <a:pt x="22158" y="11097"/>
                    </a:cubicBezTo>
                    <a:cubicBezTo>
                      <a:pt x="22158" y="9823"/>
                      <a:pt x="21956" y="8596"/>
                      <a:pt x="21551" y="7441"/>
                    </a:cubicBezTo>
                    <a:cubicBezTo>
                      <a:pt x="20051" y="3120"/>
                      <a:pt x="15919" y="0"/>
                      <a:pt x="1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634;p64">
                <a:extLst>
                  <a:ext uri="{FF2B5EF4-FFF2-40B4-BE49-F238E27FC236}">
                    <a16:creationId xmlns:a16="http://schemas.microsoft.com/office/drawing/2014/main" id="{85F372DC-8ACF-EA8C-D772-FC3935EFB5FC}"/>
                  </a:ext>
                </a:extLst>
              </p:cNvPr>
              <p:cNvSpPr/>
              <p:nvPr/>
            </p:nvSpPr>
            <p:spPr>
              <a:xfrm>
                <a:off x="625375" y="1724750"/>
                <a:ext cx="346775" cy="346800"/>
              </a:xfrm>
              <a:custGeom>
                <a:avLst/>
                <a:gdLst/>
                <a:ahLst/>
                <a:cxnLst/>
                <a:rect l="l" t="t" r="r" b="b"/>
                <a:pathLst>
                  <a:path w="13871" h="13872" extrusionOk="0">
                    <a:moveTo>
                      <a:pt x="6953" y="1262"/>
                    </a:moveTo>
                    <a:cubicBezTo>
                      <a:pt x="8715" y="1262"/>
                      <a:pt x="10275" y="2060"/>
                      <a:pt x="11311" y="3310"/>
                    </a:cubicBezTo>
                    <a:cubicBezTo>
                      <a:pt x="12144" y="4287"/>
                      <a:pt x="12644" y="5561"/>
                      <a:pt x="12644" y="6954"/>
                    </a:cubicBezTo>
                    <a:cubicBezTo>
                      <a:pt x="12644" y="8335"/>
                      <a:pt x="12144" y="9609"/>
                      <a:pt x="11311" y="10597"/>
                    </a:cubicBezTo>
                    <a:cubicBezTo>
                      <a:pt x="10275" y="11835"/>
                      <a:pt x="8715" y="12633"/>
                      <a:pt x="6953" y="12633"/>
                    </a:cubicBezTo>
                    <a:cubicBezTo>
                      <a:pt x="5203" y="12633"/>
                      <a:pt x="3620" y="11847"/>
                      <a:pt x="2584" y="10597"/>
                    </a:cubicBezTo>
                    <a:cubicBezTo>
                      <a:pt x="1750" y="9609"/>
                      <a:pt x="1250" y="8335"/>
                      <a:pt x="1250" y="6954"/>
                    </a:cubicBezTo>
                    <a:cubicBezTo>
                      <a:pt x="1250" y="5561"/>
                      <a:pt x="1750" y="4287"/>
                      <a:pt x="2584" y="3310"/>
                    </a:cubicBezTo>
                    <a:cubicBezTo>
                      <a:pt x="3620" y="2060"/>
                      <a:pt x="5203" y="1262"/>
                      <a:pt x="6953" y="1262"/>
                    </a:cubicBezTo>
                    <a:close/>
                    <a:moveTo>
                      <a:pt x="6941" y="0"/>
                    </a:moveTo>
                    <a:cubicBezTo>
                      <a:pt x="4453" y="0"/>
                      <a:pt x="2262" y="1310"/>
                      <a:pt x="1048" y="3286"/>
                    </a:cubicBezTo>
                    <a:cubicBezTo>
                      <a:pt x="393" y="4346"/>
                      <a:pt x="0" y="5596"/>
                      <a:pt x="0" y="6942"/>
                    </a:cubicBezTo>
                    <a:cubicBezTo>
                      <a:pt x="0" y="8275"/>
                      <a:pt x="381" y="9525"/>
                      <a:pt x="1048" y="10585"/>
                    </a:cubicBezTo>
                    <a:cubicBezTo>
                      <a:pt x="2262" y="12550"/>
                      <a:pt x="4441" y="13871"/>
                      <a:pt x="6941" y="13871"/>
                    </a:cubicBezTo>
                    <a:cubicBezTo>
                      <a:pt x="9430" y="13871"/>
                      <a:pt x="11609" y="12561"/>
                      <a:pt x="12835" y="10585"/>
                    </a:cubicBezTo>
                    <a:cubicBezTo>
                      <a:pt x="13490" y="9525"/>
                      <a:pt x="13871" y="8275"/>
                      <a:pt x="13871" y="6942"/>
                    </a:cubicBezTo>
                    <a:cubicBezTo>
                      <a:pt x="13871" y="5608"/>
                      <a:pt x="13502" y="4346"/>
                      <a:pt x="12835" y="3286"/>
                    </a:cubicBezTo>
                    <a:cubicBezTo>
                      <a:pt x="11609" y="1322"/>
                      <a:pt x="9430" y="0"/>
                      <a:pt x="69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635;p64">
                <a:extLst>
                  <a:ext uri="{FF2B5EF4-FFF2-40B4-BE49-F238E27FC236}">
                    <a16:creationId xmlns:a16="http://schemas.microsoft.com/office/drawing/2014/main" id="{FCF9D8B3-9A73-6BD7-35C6-F1786A0D10F9}"/>
                  </a:ext>
                </a:extLst>
              </p:cNvPr>
              <p:cNvSpPr/>
              <p:nvPr/>
            </p:nvSpPr>
            <p:spPr>
              <a:xfrm>
                <a:off x="736400" y="1836075"/>
                <a:ext cx="125025" cy="124725"/>
              </a:xfrm>
              <a:custGeom>
                <a:avLst/>
                <a:gdLst/>
                <a:ahLst/>
                <a:cxnLst/>
                <a:rect l="l" t="t" r="r" b="b"/>
                <a:pathLst>
                  <a:path w="5001" h="4989" extrusionOk="0">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636;p64">
                <a:extLst>
                  <a:ext uri="{FF2B5EF4-FFF2-40B4-BE49-F238E27FC236}">
                    <a16:creationId xmlns:a16="http://schemas.microsoft.com/office/drawing/2014/main" id="{DB8AA9D9-1B33-FC0A-4452-4B648D8A4FC9}"/>
                  </a:ext>
                </a:extLst>
              </p:cNvPr>
              <p:cNvSpPr/>
              <p:nvPr/>
            </p:nvSpPr>
            <p:spPr>
              <a:xfrm>
                <a:off x="522075" y="1806900"/>
                <a:ext cx="68475" cy="182475"/>
              </a:xfrm>
              <a:custGeom>
                <a:avLst/>
                <a:gdLst/>
                <a:ahLst/>
                <a:cxnLst/>
                <a:rect l="l" t="t" r="r" b="b"/>
                <a:pathLst>
                  <a:path w="2739" h="7299" extrusionOk="0">
                    <a:moveTo>
                      <a:pt x="608" y="0"/>
                    </a:moveTo>
                    <a:cubicBezTo>
                      <a:pt x="203" y="1155"/>
                      <a:pt x="1" y="2370"/>
                      <a:pt x="1" y="3656"/>
                    </a:cubicBezTo>
                    <a:cubicBezTo>
                      <a:pt x="1" y="4930"/>
                      <a:pt x="203" y="6156"/>
                      <a:pt x="608" y="7299"/>
                    </a:cubicBezTo>
                    <a:lnTo>
                      <a:pt x="2739" y="7299"/>
                    </a:lnTo>
                    <a:cubicBezTo>
                      <a:pt x="2251" y="6180"/>
                      <a:pt x="1977" y="4942"/>
                      <a:pt x="1977" y="3656"/>
                    </a:cubicBezTo>
                    <a:cubicBezTo>
                      <a:pt x="1977" y="2358"/>
                      <a:pt x="2251" y="112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637;p64">
                <a:extLst>
                  <a:ext uri="{FF2B5EF4-FFF2-40B4-BE49-F238E27FC236}">
                    <a16:creationId xmlns:a16="http://schemas.microsoft.com/office/drawing/2014/main" id="{CEB72EF2-1EE7-8DFD-4A08-2325D621E766}"/>
                  </a:ext>
                </a:extLst>
              </p:cNvPr>
              <p:cNvSpPr/>
              <p:nvPr/>
            </p:nvSpPr>
            <p:spPr>
              <a:xfrm>
                <a:off x="625950" y="1806900"/>
                <a:ext cx="64025" cy="182475"/>
              </a:xfrm>
              <a:custGeom>
                <a:avLst/>
                <a:gdLst/>
                <a:ahLst/>
                <a:cxnLst/>
                <a:rect l="l" t="t" r="r" b="b"/>
                <a:pathLst>
                  <a:path w="2561" h="7299" extrusionOk="0">
                    <a:moveTo>
                      <a:pt x="1037" y="0"/>
                    </a:moveTo>
                    <a:cubicBezTo>
                      <a:pt x="370" y="1060"/>
                      <a:pt x="1" y="2310"/>
                      <a:pt x="1" y="3656"/>
                    </a:cubicBezTo>
                    <a:cubicBezTo>
                      <a:pt x="1" y="4989"/>
                      <a:pt x="382" y="6239"/>
                      <a:pt x="1037" y="7299"/>
                    </a:cubicBezTo>
                    <a:lnTo>
                      <a:pt x="2561" y="7299"/>
                    </a:lnTo>
                    <a:cubicBezTo>
                      <a:pt x="1727" y="6311"/>
                      <a:pt x="1227" y="5037"/>
                      <a:pt x="1227" y="3656"/>
                    </a:cubicBezTo>
                    <a:cubicBezTo>
                      <a:pt x="1227" y="2263"/>
                      <a:pt x="1739" y="1001"/>
                      <a:pt x="25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638;p64">
                <a:extLst>
                  <a:ext uri="{FF2B5EF4-FFF2-40B4-BE49-F238E27FC236}">
                    <a16:creationId xmlns:a16="http://schemas.microsoft.com/office/drawing/2014/main" id="{B1931B12-9522-47E4-2962-1D35B195CCF1}"/>
                  </a:ext>
                </a:extLst>
              </p:cNvPr>
              <p:cNvSpPr/>
              <p:nvPr/>
            </p:nvSpPr>
            <p:spPr>
              <a:xfrm>
                <a:off x="736400" y="1836075"/>
                <a:ext cx="125025" cy="124725"/>
              </a:xfrm>
              <a:custGeom>
                <a:avLst/>
                <a:gdLst/>
                <a:ahLst/>
                <a:cxnLst/>
                <a:rect l="l" t="t" r="r" b="b"/>
                <a:pathLst>
                  <a:path w="5001" h="4989" extrusionOk="0">
                    <a:moveTo>
                      <a:pt x="2500" y="0"/>
                    </a:moveTo>
                    <a:cubicBezTo>
                      <a:pt x="1107" y="0"/>
                      <a:pt x="0" y="1096"/>
                      <a:pt x="0" y="2489"/>
                    </a:cubicBezTo>
                    <a:cubicBezTo>
                      <a:pt x="0" y="3870"/>
                      <a:pt x="1107" y="4989"/>
                      <a:pt x="2500" y="4989"/>
                    </a:cubicBezTo>
                    <a:cubicBezTo>
                      <a:pt x="3882" y="4989"/>
                      <a:pt x="5001" y="3870"/>
                      <a:pt x="5001" y="2489"/>
                    </a:cubicBezTo>
                    <a:cubicBezTo>
                      <a:pt x="5001" y="1108"/>
                      <a:pt x="3882" y="0"/>
                      <a:pt x="2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639;p64">
                <a:extLst>
                  <a:ext uri="{FF2B5EF4-FFF2-40B4-BE49-F238E27FC236}">
                    <a16:creationId xmlns:a16="http://schemas.microsoft.com/office/drawing/2014/main" id="{CE811F43-EDDB-3CC6-2229-52C6C293A735}"/>
                  </a:ext>
                </a:extLst>
              </p:cNvPr>
              <p:cNvSpPr/>
              <p:nvPr/>
            </p:nvSpPr>
            <p:spPr>
              <a:xfrm>
                <a:off x="908125" y="1806900"/>
                <a:ext cx="64025" cy="182475"/>
              </a:xfrm>
              <a:custGeom>
                <a:avLst/>
                <a:gdLst/>
                <a:ahLst/>
                <a:cxnLst/>
                <a:rect l="l" t="t" r="r" b="b"/>
                <a:pathLst>
                  <a:path w="2561" h="7299" extrusionOk="0">
                    <a:moveTo>
                      <a:pt x="1" y="0"/>
                    </a:moveTo>
                    <a:cubicBezTo>
                      <a:pt x="834" y="989"/>
                      <a:pt x="1334" y="2263"/>
                      <a:pt x="1334" y="3656"/>
                    </a:cubicBezTo>
                    <a:cubicBezTo>
                      <a:pt x="1334" y="5037"/>
                      <a:pt x="834" y="6311"/>
                      <a:pt x="1" y="7299"/>
                    </a:cubicBezTo>
                    <a:lnTo>
                      <a:pt x="1525" y="7299"/>
                    </a:lnTo>
                    <a:cubicBezTo>
                      <a:pt x="2192" y="6239"/>
                      <a:pt x="2561" y="4989"/>
                      <a:pt x="2561" y="3656"/>
                    </a:cubicBezTo>
                    <a:cubicBezTo>
                      <a:pt x="2561" y="2322"/>
                      <a:pt x="2192" y="1060"/>
                      <a:pt x="15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640;p64">
                <a:extLst>
                  <a:ext uri="{FF2B5EF4-FFF2-40B4-BE49-F238E27FC236}">
                    <a16:creationId xmlns:a16="http://schemas.microsoft.com/office/drawing/2014/main" id="{7E05EC2F-859B-B968-B7E4-D086E5640316}"/>
                  </a:ext>
                </a:extLst>
              </p:cNvPr>
              <p:cNvSpPr/>
              <p:nvPr/>
            </p:nvSpPr>
            <p:spPr>
              <a:xfrm>
                <a:off x="1007550" y="1806900"/>
                <a:ext cx="68500" cy="182475"/>
              </a:xfrm>
              <a:custGeom>
                <a:avLst/>
                <a:gdLst/>
                <a:ahLst/>
                <a:cxnLst/>
                <a:rect l="l" t="t" r="r" b="b"/>
                <a:pathLst>
                  <a:path w="2740" h="7299" extrusionOk="0">
                    <a:moveTo>
                      <a:pt x="1" y="0"/>
                    </a:moveTo>
                    <a:cubicBezTo>
                      <a:pt x="489" y="1120"/>
                      <a:pt x="763" y="2358"/>
                      <a:pt x="763" y="3656"/>
                    </a:cubicBezTo>
                    <a:cubicBezTo>
                      <a:pt x="763" y="4942"/>
                      <a:pt x="489" y="6180"/>
                      <a:pt x="1" y="7299"/>
                    </a:cubicBezTo>
                    <a:lnTo>
                      <a:pt x="2132" y="7299"/>
                    </a:lnTo>
                    <a:cubicBezTo>
                      <a:pt x="2537" y="6156"/>
                      <a:pt x="2739" y="4930"/>
                      <a:pt x="2739" y="3656"/>
                    </a:cubicBezTo>
                    <a:cubicBezTo>
                      <a:pt x="2739" y="2382"/>
                      <a:pt x="2537" y="1155"/>
                      <a:pt x="2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3641;p64">
              <a:extLst>
                <a:ext uri="{FF2B5EF4-FFF2-40B4-BE49-F238E27FC236}">
                  <a16:creationId xmlns:a16="http://schemas.microsoft.com/office/drawing/2014/main" id="{96EF4185-8D37-6C58-3709-7101DB61C01D}"/>
                </a:ext>
              </a:extLst>
            </p:cNvPr>
            <p:cNvGrpSpPr/>
            <p:nvPr/>
          </p:nvGrpSpPr>
          <p:grpSpPr>
            <a:xfrm>
              <a:off x="5555257" y="3680175"/>
              <a:ext cx="886345" cy="229905"/>
              <a:chOff x="3713250" y="3429425"/>
              <a:chExt cx="659925" cy="171175"/>
            </a:xfrm>
          </p:grpSpPr>
          <p:sp>
            <p:nvSpPr>
              <p:cNvPr id="29" name="Google Shape;3642;p64">
                <a:extLst>
                  <a:ext uri="{FF2B5EF4-FFF2-40B4-BE49-F238E27FC236}">
                    <a16:creationId xmlns:a16="http://schemas.microsoft.com/office/drawing/2014/main" id="{9B705CFC-6CB3-C1E0-1121-CB331833CA93}"/>
                  </a:ext>
                </a:extLst>
              </p:cNvPr>
              <p:cNvSpPr/>
              <p:nvPr/>
            </p:nvSpPr>
            <p:spPr>
              <a:xfrm>
                <a:off x="4122825" y="3429425"/>
                <a:ext cx="250350" cy="19375"/>
              </a:xfrm>
              <a:custGeom>
                <a:avLst/>
                <a:gdLst/>
                <a:ahLst/>
                <a:cxnLst/>
                <a:rect l="l" t="t" r="r" b="b"/>
                <a:pathLst>
                  <a:path w="10014" h="775" extrusionOk="0">
                    <a:moveTo>
                      <a:pt x="0" y="0"/>
                    </a:moveTo>
                    <a:lnTo>
                      <a:pt x="0" y="774"/>
                    </a:lnTo>
                    <a:lnTo>
                      <a:pt x="10014" y="774"/>
                    </a:lnTo>
                    <a:lnTo>
                      <a:pt x="100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43;p64">
                <a:extLst>
                  <a:ext uri="{FF2B5EF4-FFF2-40B4-BE49-F238E27FC236}">
                    <a16:creationId xmlns:a16="http://schemas.microsoft.com/office/drawing/2014/main" id="{A171B150-340E-E0DB-F2DB-E2A6D0860E3B}"/>
                  </a:ext>
                </a:extLst>
              </p:cNvPr>
              <p:cNvSpPr/>
              <p:nvPr/>
            </p:nvSpPr>
            <p:spPr>
              <a:xfrm>
                <a:off x="4122825" y="3480025"/>
                <a:ext cx="180100" cy="19375"/>
              </a:xfrm>
              <a:custGeom>
                <a:avLst/>
                <a:gdLst/>
                <a:ahLst/>
                <a:cxnLst/>
                <a:rect l="l" t="t" r="r" b="b"/>
                <a:pathLst>
                  <a:path w="7204" h="775" extrusionOk="0">
                    <a:moveTo>
                      <a:pt x="0" y="0"/>
                    </a:moveTo>
                    <a:lnTo>
                      <a:pt x="0" y="774"/>
                    </a:lnTo>
                    <a:lnTo>
                      <a:pt x="7204" y="774"/>
                    </a:lnTo>
                    <a:lnTo>
                      <a:pt x="7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44;p64">
                <a:extLst>
                  <a:ext uri="{FF2B5EF4-FFF2-40B4-BE49-F238E27FC236}">
                    <a16:creationId xmlns:a16="http://schemas.microsoft.com/office/drawing/2014/main" id="{E14A4DC0-5FA8-D070-EB4B-C75C2112DA6D}"/>
                  </a:ext>
                </a:extLst>
              </p:cNvPr>
              <p:cNvSpPr/>
              <p:nvPr/>
            </p:nvSpPr>
            <p:spPr>
              <a:xfrm>
                <a:off x="4331475" y="3480025"/>
                <a:ext cx="41700" cy="19375"/>
              </a:xfrm>
              <a:custGeom>
                <a:avLst/>
                <a:gdLst/>
                <a:ahLst/>
                <a:cxnLst/>
                <a:rect l="l" t="t" r="r" b="b"/>
                <a:pathLst>
                  <a:path w="1668" h="775" extrusionOk="0">
                    <a:moveTo>
                      <a:pt x="1" y="0"/>
                    </a:moveTo>
                    <a:lnTo>
                      <a:pt x="1" y="774"/>
                    </a:lnTo>
                    <a:lnTo>
                      <a:pt x="1668" y="774"/>
                    </a:lnTo>
                    <a:lnTo>
                      <a:pt x="16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3645;p64">
                <a:extLst>
                  <a:ext uri="{FF2B5EF4-FFF2-40B4-BE49-F238E27FC236}">
                    <a16:creationId xmlns:a16="http://schemas.microsoft.com/office/drawing/2014/main" id="{10F0A9A4-40CA-E4C2-D347-A44F8AFB7177}"/>
                  </a:ext>
                </a:extLst>
              </p:cNvPr>
              <p:cNvSpPr/>
              <p:nvPr/>
            </p:nvSpPr>
            <p:spPr>
              <a:xfrm>
                <a:off x="3713250" y="3429425"/>
                <a:ext cx="250350" cy="19375"/>
              </a:xfrm>
              <a:custGeom>
                <a:avLst/>
                <a:gdLst/>
                <a:ahLst/>
                <a:cxnLst/>
                <a:rect l="l" t="t" r="r" b="b"/>
                <a:pathLst>
                  <a:path w="10014" h="775" extrusionOk="0">
                    <a:moveTo>
                      <a:pt x="0" y="0"/>
                    </a:moveTo>
                    <a:lnTo>
                      <a:pt x="0" y="774"/>
                    </a:lnTo>
                    <a:lnTo>
                      <a:pt x="10014" y="774"/>
                    </a:lnTo>
                    <a:lnTo>
                      <a:pt x="100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3646;p64">
                <a:extLst>
                  <a:ext uri="{FF2B5EF4-FFF2-40B4-BE49-F238E27FC236}">
                    <a16:creationId xmlns:a16="http://schemas.microsoft.com/office/drawing/2014/main" id="{11BF4915-F271-BA3A-2400-F820BDBCDA4E}"/>
                  </a:ext>
                </a:extLst>
              </p:cNvPr>
              <p:cNvSpPr/>
              <p:nvPr/>
            </p:nvSpPr>
            <p:spPr>
              <a:xfrm>
                <a:off x="3713250" y="3480025"/>
                <a:ext cx="131000" cy="19375"/>
              </a:xfrm>
              <a:custGeom>
                <a:avLst/>
                <a:gdLst/>
                <a:ahLst/>
                <a:cxnLst/>
                <a:rect l="l" t="t" r="r" b="b"/>
                <a:pathLst>
                  <a:path w="5240" h="775" extrusionOk="0">
                    <a:moveTo>
                      <a:pt x="0" y="0"/>
                    </a:moveTo>
                    <a:lnTo>
                      <a:pt x="0" y="774"/>
                    </a:lnTo>
                    <a:lnTo>
                      <a:pt x="5239" y="774"/>
                    </a:lnTo>
                    <a:lnTo>
                      <a:pt x="5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3647;p64">
                <a:extLst>
                  <a:ext uri="{FF2B5EF4-FFF2-40B4-BE49-F238E27FC236}">
                    <a16:creationId xmlns:a16="http://schemas.microsoft.com/office/drawing/2014/main" id="{B68BB5D4-98AE-3BBF-DDE3-D4DCDE6EFA45}"/>
                  </a:ext>
                </a:extLst>
              </p:cNvPr>
              <p:cNvSpPr/>
              <p:nvPr/>
            </p:nvSpPr>
            <p:spPr>
              <a:xfrm>
                <a:off x="3713250" y="3530625"/>
                <a:ext cx="285775" cy="19375"/>
              </a:xfrm>
              <a:custGeom>
                <a:avLst/>
                <a:gdLst/>
                <a:ahLst/>
                <a:cxnLst/>
                <a:rect l="l" t="t" r="r" b="b"/>
                <a:pathLst>
                  <a:path w="11431" h="775" extrusionOk="0">
                    <a:moveTo>
                      <a:pt x="0" y="0"/>
                    </a:moveTo>
                    <a:lnTo>
                      <a:pt x="0" y="774"/>
                    </a:lnTo>
                    <a:lnTo>
                      <a:pt x="11430" y="774"/>
                    </a:lnTo>
                    <a:lnTo>
                      <a:pt x="114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3648;p64">
                <a:extLst>
                  <a:ext uri="{FF2B5EF4-FFF2-40B4-BE49-F238E27FC236}">
                    <a16:creationId xmlns:a16="http://schemas.microsoft.com/office/drawing/2014/main" id="{E47A462B-0B85-68A5-5477-9E23E5CEBB81}"/>
                  </a:ext>
                </a:extLst>
              </p:cNvPr>
              <p:cNvSpPr/>
              <p:nvPr/>
            </p:nvSpPr>
            <p:spPr>
              <a:xfrm>
                <a:off x="3713250" y="3581225"/>
                <a:ext cx="147650" cy="19375"/>
              </a:xfrm>
              <a:custGeom>
                <a:avLst/>
                <a:gdLst/>
                <a:ahLst/>
                <a:cxnLst/>
                <a:rect l="l" t="t" r="r" b="b"/>
                <a:pathLst>
                  <a:path w="5906" h="775" extrusionOk="0">
                    <a:moveTo>
                      <a:pt x="0" y="0"/>
                    </a:moveTo>
                    <a:lnTo>
                      <a:pt x="0" y="774"/>
                    </a:lnTo>
                    <a:lnTo>
                      <a:pt x="5906" y="774"/>
                    </a:lnTo>
                    <a:lnTo>
                      <a:pt x="59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3649;p64">
                <a:extLst>
                  <a:ext uri="{FF2B5EF4-FFF2-40B4-BE49-F238E27FC236}">
                    <a16:creationId xmlns:a16="http://schemas.microsoft.com/office/drawing/2014/main" id="{933E8D13-2383-9AE3-DCCC-8317BF4AEA40}"/>
                  </a:ext>
                </a:extLst>
              </p:cNvPr>
              <p:cNvSpPr/>
              <p:nvPr/>
            </p:nvSpPr>
            <p:spPr>
              <a:xfrm>
                <a:off x="3889750" y="3581225"/>
                <a:ext cx="43500" cy="19375"/>
              </a:xfrm>
              <a:custGeom>
                <a:avLst/>
                <a:gdLst/>
                <a:ahLst/>
                <a:cxnLst/>
                <a:rect l="l" t="t" r="r" b="b"/>
                <a:pathLst>
                  <a:path w="1740" h="775" extrusionOk="0">
                    <a:moveTo>
                      <a:pt x="1" y="0"/>
                    </a:moveTo>
                    <a:lnTo>
                      <a:pt x="1" y="774"/>
                    </a:lnTo>
                    <a:lnTo>
                      <a:pt x="1739" y="774"/>
                    </a:lnTo>
                    <a:lnTo>
                      <a:pt x="1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650;p64">
              <a:extLst>
                <a:ext uri="{FF2B5EF4-FFF2-40B4-BE49-F238E27FC236}">
                  <a16:creationId xmlns:a16="http://schemas.microsoft.com/office/drawing/2014/main" id="{3556E523-9987-39F1-5AE2-C46F14A1D26F}"/>
                </a:ext>
              </a:extLst>
            </p:cNvPr>
            <p:cNvGrpSpPr/>
            <p:nvPr/>
          </p:nvGrpSpPr>
          <p:grpSpPr>
            <a:xfrm>
              <a:off x="7626109" y="1983935"/>
              <a:ext cx="477853" cy="478182"/>
              <a:chOff x="5098250" y="2364125"/>
              <a:chExt cx="436675" cy="436975"/>
            </a:xfrm>
          </p:grpSpPr>
          <p:sp>
            <p:nvSpPr>
              <p:cNvPr id="23" name="Google Shape;3651;p64">
                <a:extLst>
                  <a:ext uri="{FF2B5EF4-FFF2-40B4-BE49-F238E27FC236}">
                    <a16:creationId xmlns:a16="http://schemas.microsoft.com/office/drawing/2014/main" id="{72F09FC8-CBC5-0AA6-BBCC-ED2B0DE43509}"/>
                  </a:ext>
                </a:extLst>
              </p:cNvPr>
              <p:cNvSpPr/>
              <p:nvPr/>
            </p:nvSpPr>
            <p:spPr>
              <a:xfrm>
                <a:off x="5098250" y="2364125"/>
                <a:ext cx="436675" cy="436975"/>
              </a:xfrm>
              <a:custGeom>
                <a:avLst/>
                <a:gdLst/>
                <a:ahLst/>
                <a:cxnLst/>
                <a:rect l="l" t="t" r="r" b="b"/>
                <a:pathLst>
                  <a:path w="17467" h="17479" extrusionOk="0">
                    <a:moveTo>
                      <a:pt x="8728" y="0"/>
                    </a:moveTo>
                    <a:cubicBezTo>
                      <a:pt x="3906" y="0"/>
                      <a:pt x="0" y="3917"/>
                      <a:pt x="0" y="8739"/>
                    </a:cubicBezTo>
                    <a:cubicBezTo>
                      <a:pt x="0" y="13561"/>
                      <a:pt x="3906" y="17478"/>
                      <a:pt x="8728" y="17478"/>
                    </a:cubicBezTo>
                    <a:cubicBezTo>
                      <a:pt x="13550" y="17478"/>
                      <a:pt x="17467" y="13561"/>
                      <a:pt x="17467" y="8739"/>
                    </a:cubicBezTo>
                    <a:cubicBezTo>
                      <a:pt x="17467" y="7346"/>
                      <a:pt x="17145" y="6036"/>
                      <a:pt x="16562" y="4858"/>
                    </a:cubicBezTo>
                    <a:lnTo>
                      <a:pt x="15300" y="5465"/>
                    </a:lnTo>
                    <a:cubicBezTo>
                      <a:pt x="15788" y="6453"/>
                      <a:pt x="16074" y="7560"/>
                      <a:pt x="16074" y="8739"/>
                    </a:cubicBezTo>
                    <a:cubicBezTo>
                      <a:pt x="16074" y="12787"/>
                      <a:pt x="12776" y="16073"/>
                      <a:pt x="8728" y="16073"/>
                    </a:cubicBezTo>
                    <a:cubicBezTo>
                      <a:pt x="4679" y="16073"/>
                      <a:pt x="1393" y="12787"/>
                      <a:pt x="1393" y="8739"/>
                    </a:cubicBezTo>
                    <a:cubicBezTo>
                      <a:pt x="1393" y="4691"/>
                      <a:pt x="4679" y="1405"/>
                      <a:pt x="8728" y="1405"/>
                    </a:cubicBezTo>
                    <a:lnTo>
                      <a:pt x="87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52;p64">
                <a:extLst>
                  <a:ext uri="{FF2B5EF4-FFF2-40B4-BE49-F238E27FC236}">
                    <a16:creationId xmlns:a16="http://schemas.microsoft.com/office/drawing/2014/main" id="{E72B5BEB-5B0E-4EDE-6223-AB6A5616EF69}"/>
                  </a:ext>
                </a:extLst>
              </p:cNvPr>
              <p:cNvSpPr/>
              <p:nvPr/>
            </p:nvSpPr>
            <p:spPr>
              <a:xfrm>
                <a:off x="5316125" y="2364400"/>
                <a:ext cx="195875" cy="136350"/>
              </a:xfrm>
              <a:custGeom>
                <a:avLst/>
                <a:gdLst/>
                <a:ahLst/>
                <a:cxnLst/>
                <a:rect l="l" t="t" r="r" b="b"/>
                <a:pathLst>
                  <a:path w="7835" h="5454" extrusionOk="0">
                    <a:moveTo>
                      <a:pt x="1" y="1"/>
                    </a:moveTo>
                    <a:lnTo>
                      <a:pt x="1" y="1394"/>
                    </a:lnTo>
                    <a:cubicBezTo>
                      <a:pt x="2870" y="1394"/>
                      <a:pt x="5358" y="3049"/>
                      <a:pt x="6561" y="5454"/>
                    </a:cubicBezTo>
                    <a:lnTo>
                      <a:pt x="7835" y="4847"/>
                    </a:lnTo>
                    <a:cubicBezTo>
                      <a:pt x="6406" y="1977"/>
                      <a:pt x="3430" y="1"/>
                      <a:pt x="1"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53;p64">
                <a:extLst>
                  <a:ext uri="{FF2B5EF4-FFF2-40B4-BE49-F238E27FC236}">
                    <a16:creationId xmlns:a16="http://schemas.microsoft.com/office/drawing/2014/main" id="{FD268CBE-1BE6-87FB-3B50-1F9B55647DD7}"/>
                  </a:ext>
                </a:extLst>
              </p:cNvPr>
              <p:cNvSpPr/>
              <p:nvPr/>
            </p:nvSpPr>
            <p:spPr>
              <a:xfrm>
                <a:off x="5316425" y="2419775"/>
                <a:ext cx="163150" cy="308100"/>
              </a:xfrm>
              <a:custGeom>
                <a:avLst/>
                <a:gdLst/>
                <a:ahLst/>
                <a:cxnLst/>
                <a:rect l="l" t="t" r="r" b="b"/>
                <a:pathLst>
                  <a:path w="6526" h="12324" extrusionOk="0">
                    <a:moveTo>
                      <a:pt x="1" y="1"/>
                    </a:moveTo>
                    <a:lnTo>
                      <a:pt x="1" y="1394"/>
                    </a:lnTo>
                    <a:cubicBezTo>
                      <a:pt x="2834" y="1394"/>
                      <a:pt x="5120" y="3691"/>
                      <a:pt x="5120" y="6513"/>
                    </a:cubicBezTo>
                    <a:cubicBezTo>
                      <a:pt x="5120" y="8502"/>
                      <a:pt x="3989" y="10204"/>
                      <a:pt x="2358" y="11073"/>
                    </a:cubicBezTo>
                    <a:lnTo>
                      <a:pt x="3001" y="12323"/>
                    </a:lnTo>
                    <a:cubicBezTo>
                      <a:pt x="5085" y="11216"/>
                      <a:pt x="6525" y="9037"/>
                      <a:pt x="6525" y="6513"/>
                    </a:cubicBezTo>
                    <a:cubicBezTo>
                      <a:pt x="6525" y="2918"/>
                      <a:pt x="3596" y="1"/>
                      <a:pt x="1"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54;p64">
                <a:extLst>
                  <a:ext uri="{FF2B5EF4-FFF2-40B4-BE49-F238E27FC236}">
                    <a16:creationId xmlns:a16="http://schemas.microsoft.com/office/drawing/2014/main" id="{336EDA10-CF2B-FE1E-CAC0-4E9B2B4BC19A}"/>
                  </a:ext>
                </a:extLst>
              </p:cNvPr>
              <p:cNvSpPr/>
              <p:nvPr/>
            </p:nvSpPr>
            <p:spPr>
              <a:xfrm>
                <a:off x="5153300" y="2419775"/>
                <a:ext cx="237575" cy="325950"/>
              </a:xfrm>
              <a:custGeom>
                <a:avLst/>
                <a:gdLst/>
                <a:ahLst/>
                <a:cxnLst/>
                <a:rect l="l" t="t" r="r" b="b"/>
                <a:pathLst>
                  <a:path w="9503" h="13038" extrusionOk="0">
                    <a:moveTo>
                      <a:pt x="6514" y="1"/>
                    </a:moveTo>
                    <a:cubicBezTo>
                      <a:pt x="2918" y="1"/>
                      <a:pt x="1" y="2929"/>
                      <a:pt x="1" y="6513"/>
                    </a:cubicBezTo>
                    <a:cubicBezTo>
                      <a:pt x="1" y="10121"/>
                      <a:pt x="2930" y="13038"/>
                      <a:pt x="6514" y="13038"/>
                    </a:cubicBezTo>
                    <a:cubicBezTo>
                      <a:pt x="7585" y="13038"/>
                      <a:pt x="8609" y="12764"/>
                      <a:pt x="9502" y="12300"/>
                    </a:cubicBezTo>
                    <a:lnTo>
                      <a:pt x="8871" y="11049"/>
                    </a:lnTo>
                    <a:cubicBezTo>
                      <a:pt x="8169" y="11430"/>
                      <a:pt x="7359" y="11633"/>
                      <a:pt x="6514" y="11633"/>
                    </a:cubicBezTo>
                    <a:cubicBezTo>
                      <a:pt x="3692" y="11633"/>
                      <a:pt x="1394" y="9347"/>
                      <a:pt x="1394" y="6513"/>
                    </a:cubicBezTo>
                    <a:cubicBezTo>
                      <a:pt x="1394" y="3691"/>
                      <a:pt x="3692" y="1394"/>
                      <a:pt x="6514" y="1394"/>
                    </a:cubicBezTo>
                    <a:lnTo>
                      <a:pt x="6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55;p64">
                <a:extLst>
                  <a:ext uri="{FF2B5EF4-FFF2-40B4-BE49-F238E27FC236}">
                    <a16:creationId xmlns:a16="http://schemas.microsoft.com/office/drawing/2014/main" id="{19B0F158-DA85-C213-88F8-0BB5CBE7FAE4}"/>
                  </a:ext>
                </a:extLst>
              </p:cNvPr>
              <p:cNvSpPr/>
              <p:nvPr/>
            </p:nvSpPr>
            <p:spPr>
              <a:xfrm>
                <a:off x="5226225" y="2473650"/>
                <a:ext cx="198875" cy="218200"/>
              </a:xfrm>
              <a:custGeom>
                <a:avLst/>
                <a:gdLst/>
                <a:ahLst/>
                <a:cxnLst/>
                <a:rect l="l" t="t" r="r" b="b"/>
                <a:pathLst>
                  <a:path w="7955" h="8728" extrusionOk="0">
                    <a:moveTo>
                      <a:pt x="3597" y="1"/>
                    </a:moveTo>
                    <a:lnTo>
                      <a:pt x="3597" y="1405"/>
                    </a:lnTo>
                    <a:cubicBezTo>
                      <a:pt x="5240" y="1405"/>
                      <a:pt x="6561" y="2727"/>
                      <a:pt x="6561" y="4358"/>
                    </a:cubicBezTo>
                    <a:cubicBezTo>
                      <a:pt x="6561" y="6001"/>
                      <a:pt x="5240" y="7323"/>
                      <a:pt x="3597" y="7323"/>
                    </a:cubicBezTo>
                    <a:cubicBezTo>
                      <a:pt x="2573" y="7323"/>
                      <a:pt x="1680" y="6799"/>
                      <a:pt x="1144" y="6013"/>
                    </a:cubicBezTo>
                    <a:lnTo>
                      <a:pt x="1" y="6823"/>
                    </a:lnTo>
                    <a:cubicBezTo>
                      <a:pt x="787" y="7966"/>
                      <a:pt x="2108" y="8728"/>
                      <a:pt x="3597" y="8728"/>
                    </a:cubicBezTo>
                    <a:cubicBezTo>
                      <a:pt x="6014" y="8728"/>
                      <a:pt x="7954" y="6763"/>
                      <a:pt x="7954" y="4358"/>
                    </a:cubicBezTo>
                    <a:cubicBezTo>
                      <a:pt x="7954" y="1965"/>
                      <a:pt x="6014" y="1"/>
                      <a:pt x="3597"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56;p64">
                <a:extLst>
                  <a:ext uri="{FF2B5EF4-FFF2-40B4-BE49-F238E27FC236}">
                    <a16:creationId xmlns:a16="http://schemas.microsoft.com/office/drawing/2014/main" id="{79B6BD75-F049-FFD9-DF8A-4A652212FA62}"/>
                  </a:ext>
                </a:extLst>
              </p:cNvPr>
              <p:cNvSpPr/>
              <p:nvPr/>
            </p:nvSpPr>
            <p:spPr>
              <a:xfrm>
                <a:off x="5207175" y="2473650"/>
                <a:ext cx="108975" cy="170575"/>
              </a:xfrm>
              <a:custGeom>
                <a:avLst/>
                <a:gdLst/>
                <a:ahLst/>
                <a:cxnLst/>
                <a:rect l="l" t="t" r="r" b="b"/>
                <a:pathLst>
                  <a:path w="4359" h="6823" extrusionOk="0">
                    <a:moveTo>
                      <a:pt x="4359" y="1"/>
                    </a:moveTo>
                    <a:cubicBezTo>
                      <a:pt x="1954" y="1"/>
                      <a:pt x="1" y="1965"/>
                      <a:pt x="1" y="4358"/>
                    </a:cubicBezTo>
                    <a:cubicBezTo>
                      <a:pt x="1" y="5275"/>
                      <a:pt x="287" y="6120"/>
                      <a:pt x="763" y="6823"/>
                    </a:cubicBezTo>
                    <a:lnTo>
                      <a:pt x="1906" y="6013"/>
                    </a:lnTo>
                    <a:cubicBezTo>
                      <a:pt x="1596" y="5537"/>
                      <a:pt x="1394" y="4977"/>
                      <a:pt x="1394" y="4358"/>
                    </a:cubicBezTo>
                    <a:cubicBezTo>
                      <a:pt x="1394" y="2727"/>
                      <a:pt x="2727" y="1394"/>
                      <a:pt x="4359" y="1394"/>
                    </a:cubicBezTo>
                    <a:lnTo>
                      <a:pt x="4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3657;p64">
              <a:extLst>
                <a:ext uri="{FF2B5EF4-FFF2-40B4-BE49-F238E27FC236}">
                  <a16:creationId xmlns:a16="http://schemas.microsoft.com/office/drawing/2014/main" id="{E832AB85-AA8B-3366-2726-2BB5F5C2A8B5}"/>
                </a:ext>
              </a:extLst>
            </p:cNvPr>
            <p:cNvGrpSpPr/>
            <p:nvPr/>
          </p:nvGrpSpPr>
          <p:grpSpPr>
            <a:xfrm flipH="1">
              <a:off x="5801995" y="4018681"/>
              <a:ext cx="516214" cy="516197"/>
              <a:chOff x="780950" y="891300"/>
              <a:chExt cx="727575" cy="727550"/>
            </a:xfrm>
          </p:grpSpPr>
          <p:sp>
            <p:nvSpPr>
              <p:cNvPr id="16" name="Google Shape;3658;p64">
                <a:extLst>
                  <a:ext uri="{FF2B5EF4-FFF2-40B4-BE49-F238E27FC236}">
                    <a16:creationId xmlns:a16="http://schemas.microsoft.com/office/drawing/2014/main" id="{99FCB963-6CF1-BDFA-474D-60EE1EF05E56}"/>
                  </a:ext>
                </a:extLst>
              </p:cNvPr>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59;p64">
                <a:extLst>
                  <a:ext uri="{FF2B5EF4-FFF2-40B4-BE49-F238E27FC236}">
                    <a16:creationId xmlns:a16="http://schemas.microsoft.com/office/drawing/2014/main" id="{A71D923C-32AA-8B03-4D4F-9BDAC9358737}"/>
                  </a:ext>
                </a:extLst>
              </p:cNvPr>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60;p64">
                <a:extLst>
                  <a:ext uri="{FF2B5EF4-FFF2-40B4-BE49-F238E27FC236}">
                    <a16:creationId xmlns:a16="http://schemas.microsoft.com/office/drawing/2014/main" id="{A4DB40AD-5508-E061-E0DE-5ACCCB4BE4BE}"/>
                  </a:ext>
                </a:extLst>
              </p:cNvPr>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61;p64">
                <a:extLst>
                  <a:ext uri="{FF2B5EF4-FFF2-40B4-BE49-F238E27FC236}">
                    <a16:creationId xmlns:a16="http://schemas.microsoft.com/office/drawing/2014/main" id="{F15F223E-FFC0-892F-34DE-81E6B300C9DB}"/>
                  </a:ext>
                </a:extLst>
              </p:cNvPr>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62;p64">
                <a:extLst>
                  <a:ext uri="{FF2B5EF4-FFF2-40B4-BE49-F238E27FC236}">
                    <a16:creationId xmlns:a16="http://schemas.microsoft.com/office/drawing/2014/main" id="{2799C163-8A4E-A6D7-2B96-8E1E95BB9D61}"/>
                  </a:ext>
                </a:extLst>
              </p:cNvPr>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63;p64">
                <a:extLst>
                  <a:ext uri="{FF2B5EF4-FFF2-40B4-BE49-F238E27FC236}">
                    <a16:creationId xmlns:a16="http://schemas.microsoft.com/office/drawing/2014/main" id="{FBBC778E-BC26-DF7E-B0A4-FA69714C3768}"/>
                  </a:ext>
                </a:extLst>
              </p:cNvPr>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64;p64">
                <a:extLst>
                  <a:ext uri="{FF2B5EF4-FFF2-40B4-BE49-F238E27FC236}">
                    <a16:creationId xmlns:a16="http://schemas.microsoft.com/office/drawing/2014/main" id="{246198B9-6D0B-83B9-2D41-7F6BE688477B}"/>
                  </a:ext>
                </a:extLst>
              </p:cNvPr>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3665;p64">
              <a:extLst>
                <a:ext uri="{FF2B5EF4-FFF2-40B4-BE49-F238E27FC236}">
                  <a16:creationId xmlns:a16="http://schemas.microsoft.com/office/drawing/2014/main" id="{3FCEB2FB-50A2-47F6-8F12-A876D7487B83}"/>
                </a:ext>
              </a:extLst>
            </p:cNvPr>
            <p:cNvGrpSpPr/>
            <p:nvPr/>
          </p:nvGrpSpPr>
          <p:grpSpPr>
            <a:xfrm>
              <a:off x="7550306" y="4338957"/>
              <a:ext cx="707361" cy="229909"/>
              <a:chOff x="7289663" y="3996131"/>
              <a:chExt cx="1021756" cy="332094"/>
            </a:xfrm>
          </p:grpSpPr>
          <p:sp>
            <p:nvSpPr>
              <p:cNvPr id="11" name="Google Shape;3666;p64">
                <a:extLst>
                  <a:ext uri="{FF2B5EF4-FFF2-40B4-BE49-F238E27FC236}">
                    <a16:creationId xmlns:a16="http://schemas.microsoft.com/office/drawing/2014/main" id="{1646C674-7269-B79C-B4B8-352B1652821A}"/>
                  </a:ext>
                </a:extLst>
              </p:cNvPr>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67;p64">
                <a:extLst>
                  <a:ext uri="{FF2B5EF4-FFF2-40B4-BE49-F238E27FC236}">
                    <a16:creationId xmlns:a16="http://schemas.microsoft.com/office/drawing/2014/main" id="{EE824A57-74AC-DBC1-8634-353B9C2EB892}"/>
                  </a:ext>
                </a:extLst>
              </p:cNvPr>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68;p64">
                <a:extLst>
                  <a:ext uri="{FF2B5EF4-FFF2-40B4-BE49-F238E27FC236}">
                    <a16:creationId xmlns:a16="http://schemas.microsoft.com/office/drawing/2014/main" id="{58ACBE12-3F57-310D-FECA-BA558A2BFDD0}"/>
                  </a:ext>
                </a:extLst>
              </p:cNvPr>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9;p64">
                <a:extLst>
                  <a:ext uri="{FF2B5EF4-FFF2-40B4-BE49-F238E27FC236}">
                    <a16:creationId xmlns:a16="http://schemas.microsoft.com/office/drawing/2014/main" id="{8414F9DD-0547-A591-8415-D23F6B77C3B1}"/>
                  </a:ext>
                </a:extLst>
              </p:cNvPr>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0;p64">
                <a:extLst>
                  <a:ext uri="{FF2B5EF4-FFF2-40B4-BE49-F238E27FC236}">
                    <a16:creationId xmlns:a16="http://schemas.microsoft.com/office/drawing/2014/main" id="{20FAC95A-3CBB-2654-B27B-101BBFA67B61}"/>
                  </a:ext>
                </a:extLst>
              </p:cNvPr>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41"/>
          <p:cNvSpPr/>
          <p:nvPr/>
        </p:nvSpPr>
        <p:spPr>
          <a:xfrm>
            <a:off x="4270500" y="1059675"/>
            <a:ext cx="4160400" cy="3069300"/>
          </a:xfrm>
          <a:prstGeom prst="roundRect">
            <a:avLst>
              <a:gd name="adj" fmla="val 8047"/>
            </a:avLst>
          </a:prstGeom>
          <a:solidFill>
            <a:schemeClr val="accent2"/>
          </a:solidFill>
          <a:ln>
            <a:noFill/>
          </a:ln>
          <a:effectLst>
            <a:outerShdw dist="161925" dir="7860000" algn="bl" rotWithShape="0">
              <a:schemeClr val="accent5"/>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txBox="1">
            <a:spLocks noGrp="1"/>
          </p:cNvSpPr>
          <p:nvPr>
            <p:ph type="title"/>
          </p:nvPr>
        </p:nvSpPr>
        <p:spPr>
          <a:xfrm>
            <a:off x="977064" y="1711276"/>
            <a:ext cx="2829108" cy="12810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About our Website</a:t>
            </a:r>
            <a:endParaRPr dirty="0">
              <a:solidFill>
                <a:schemeClr val="accent1"/>
              </a:solidFill>
            </a:endParaRPr>
          </a:p>
        </p:txBody>
      </p:sp>
      <p:sp>
        <p:nvSpPr>
          <p:cNvPr id="1770" name="Google Shape;1770;p41"/>
          <p:cNvSpPr txBox="1">
            <a:spLocks noGrp="1"/>
          </p:cNvSpPr>
          <p:nvPr>
            <p:ph type="body" idx="1"/>
          </p:nvPr>
        </p:nvSpPr>
        <p:spPr>
          <a:xfrm>
            <a:off x="4419600" y="1340893"/>
            <a:ext cx="3858900" cy="2616600"/>
          </a:xfrm>
          <a:prstGeom prst="rect">
            <a:avLst/>
          </a:prstGeom>
        </p:spPr>
        <p:txBody>
          <a:bodyPr spcFirstLastPara="1" wrap="square" lIns="91425" tIns="91425" rIns="91425" bIns="91425" anchor="ctr" anchorCtr="0">
            <a:noAutofit/>
          </a:bodyPr>
          <a:lstStyle/>
          <a:p>
            <a:pPr algn="l"/>
            <a:r>
              <a:rPr lang="en-US" dirty="0"/>
              <a:t> </a:t>
            </a:r>
            <a:r>
              <a:rPr lang="en-US" sz="1400" dirty="0"/>
              <a:t>The website's speech recognition technology enables deaf individuals to understand spoken language through real-time transcription, enhancing their participation in video calls.</a:t>
            </a:r>
          </a:p>
          <a:p>
            <a:pPr algn="l"/>
            <a:endParaRPr lang="en-US" sz="1400" dirty="0"/>
          </a:p>
          <a:p>
            <a:pPr algn="l"/>
            <a:r>
              <a:rPr lang="en-US" sz="1400" dirty="0"/>
              <a:t>The intuitive design and simple controls make the website easy to navigate, ensuring a seamless communication experience for both deaf and hearing users.</a:t>
            </a:r>
            <a:endParaRPr dirty="0"/>
          </a:p>
        </p:txBody>
      </p:sp>
      <p:sp>
        <p:nvSpPr>
          <p:cNvPr id="1771" name="Google Shape;1771;p41"/>
          <p:cNvSpPr/>
          <p:nvPr/>
        </p:nvSpPr>
        <p:spPr>
          <a:xfrm>
            <a:off x="1035863" y="487768"/>
            <a:ext cx="84809" cy="85748"/>
          </a:xfrm>
          <a:custGeom>
            <a:avLst/>
            <a:gdLst/>
            <a:ahLst/>
            <a:cxnLst/>
            <a:rect l="l" t="t" r="r" b="b"/>
            <a:pathLst>
              <a:path w="3070" h="3104" extrusionOk="0">
                <a:moveTo>
                  <a:pt x="1535" y="1"/>
                </a:moveTo>
                <a:cubicBezTo>
                  <a:pt x="701" y="1"/>
                  <a:pt x="1" y="701"/>
                  <a:pt x="1" y="1535"/>
                </a:cubicBezTo>
                <a:cubicBezTo>
                  <a:pt x="1" y="2369"/>
                  <a:pt x="701" y="3103"/>
                  <a:pt x="1535" y="3103"/>
                </a:cubicBezTo>
                <a:cubicBezTo>
                  <a:pt x="2369" y="3103"/>
                  <a:pt x="3070" y="2369"/>
                  <a:pt x="3070" y="1535"/>
                </a:cubicBezTo>
                <a:cubicBezTo>
                  <a:pt x="3070" y="701"/>
                  <a:pt x="2369" y="1"/>
                  <a:pt x="15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2" name="Google Shape;1772;p41"/>
          <p:cNvGrpSpPr/>
          <p:nvPr/>
        </p:nvGrpSpPr>
        <p:grpSpPr>
          <a:xfrm>
            <a:off x="7874749" y="3877187"/>
            <a:ext cx="1021756" cy="332094"/>
            <a:chOff x="7289663" y="3996131"/>
            <a:chExt cx="1021756" cy="332094"/>
          </a:xfrm>
        </p:grpSpPr>
        <p:sp>
          <p:nvSpPr>
            <p:cNvPr id="1773" name="Google Shape;1773;p41"/>
            <p:cNvSpPr/>
            <p:nvPr/>
          </p:nvSpPr>
          <p:spPr>
            <a:xfrm>
              <a:off x="7289663" y="4044216"/>
              <a:ext cx="1002972" cy="284009"/>
            </a:xfrm>
            <a:custGeom>
              <a:avLst/>
              <a:gdLst/>
              <a:ahLst/>
              <a:cxnLst/>
              <a:rect l="l" t="t" r="r" b="b"/>
              <a:pathLst>
                <a:path w="44532" h="12610" extrusionOk="0">
                  <a:moveTo>
                    <a:pt x="6305" y="0"/>
                  </a:moveTo>
                  <a:cubicBezTo>
                    <a:pt x="2836" y="0"/>
                    <a:pt x="0" y="2836"/>
                    <a:pt x="0" y="6305"/>
                  </a:cubicBezTo>
                  <a:cubicBezTo>
                    <a:pt x="0" y="9774"/>
                    <a:pt x="2836" y="12609"/>
                    <a:pt x="6305" y="12609"/>
                  </a:cubicBezTo>
                  <a:lnTo>
                    <a:pt x="38227" y="12609"/>
                  </a:lnTo>
                  <a:cubicBezTo>
                    <a:pt x="41697" y="12609"/>
                    <a:pt x="44532" y="9774"/>
                    <a:pt x="44532" y="6305"/>
                  </a:cubicBezTo>
                  <a:cubicBezTo>
                    <a:pt x="44532" y="2836"/>
                    <a:pt x="41697" y="0"/>
                    <a:pt x="38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1"/>
            <p:cNvSpPr/>
            <p:nvPr/>
          </p:nvSpPr>
          <p:spPr>
            <a:xfrm>
              <a:off x="7308447" y="3996131"/>
              <a:ext cx="1002972" cy="284009"/>
            </a:xfrm>
            <a:custGeom>
              <a:avLst/>
              <a:gdLst/>
              <a:ahLst/>
              <a:cxnLst/>
              <a:rect l="l" t="t" r="r" b="b"/>
              <a:pathLst>
                <a:path w="44532" h="12610" extrusionOk="0">
                  <a:moveTo>
                    <a:pt x="6305" y="0"/>
                  </a:moveTo>
                  <a:cubicBezTo>
                    <a:pt x="2835" y="0"/>
                    <a:pt x="0" y="2836"/>
                    <a:pt x="0" y="6305"/>
                  </a:cubicBezTo>
                  <a:cubicBezTo>
                    <a:pt x="0" y="9774"/>
                    <a:pt x="2835" y="12609"/>
                    <a:pt x="6305" y="12609"/>
                  </a:cubicBezTo>
                  <a:lnTo>
                    <a:pt x="38227" y="12609"/>
                  </a:lnTo>
                  <a:cubicBezTo>
                    <a:pt x="41730" y="12609"/>
                    <a:pt x="44532" y="9774"/>
                    <a:pt x="44532" y="6305"/>
                  </a:cubicBezTo>
                  <a:cubicBezTo>
                    <a:pt x="44532" y="2836"/>
                    <a:pt x="41697" y="0"/>
                    <a:pt x="38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1"/>
            <p:cNvSpPr/>
            <p:nvPr/>
          </p:nvSpPr>
          <p:spPr>
            <a:xfrm>
              <a:off x="7433897" y="4044036"/>
              <a:ext cx="209639" cy="188175"/>
            </a:xfrm>
            <a:custGeom>
              <a:avLst/>
              <a:gdLst/>
              <a:ahLst/>
              <a:cxnLst/>
              <a:rect l="l" t="t" r="r" b="b"/>
              <a:pathLst>
                <a:path w="9308" h="8355" extrusionOk="0">
                  <a:moveTo>
                    <a:pt x="4646" y="1"/>
                  </a:moveTo>
                  <a:cubicBezTo>
                    <a:pt x="3684" y="1"/>
                    <a:pt x="2718" y="332"/>
                    <a:pt x="1935" y="1009"/>
                  </a:cubicBezTo>
                  <a:cubicBezTo>
                    <a:pt x="168" y="2543"/>
                    <a:pt x="1" y="5179"/>
                    <a:pt x="1502" y="6913"/>
                  </a:cubicBezTo>
                  <a:cubicBezTo>
                    <a:pt x="2326" y="7865"/>
                    <a:pt x="3491" y="8355"/>
                    <a:pt x="4662" y="8355"/>
                  </a:cubicBezTo>
                  <a:cubicBezTo>
                    <a:pt x="5624" y="8355"/>
                    <a:pt x="6590" y="8024"/>
                    <a:pt x="7373" y="7347"/>
                  </a:cubicBezTo>
                  <a:cubicBezTo>
                    <a:pt x="9107" y="5846"/>
                    <a:pt x="9307" y="3210"/>
                    <a:pt x="7806" y="1443"/>
                  </a:cubicBezTo>
                  <a:cubicBezTo>
                    <a:pt x="6982" y="491"/>
                    <a:pt x="5817" y="1"/>
                    <a:pt x="4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1"/>
            <p:cNvSpPr/>
            <p:nvPr/>
          </p:nvSpPr>
          <p:spPr>
            <a:xfrm>
              <a:off x="7705879" y="4044689"/>
              <a:ext cx="208108" cy="187612"/>
            </a:xfrm>
            <a:custGeom>
              <a:avLst/>
              <a:gdLst/>
              <a:ahLst/>
              <a:cxnLst/>
              <a:rect l="l" t="t" r="r" b="b"/>
              <a:pathLst>
                <a:path w="9240" h="8330" extrusionOk="0">
                  <a:moveTo>
                    <a:pt x="4637" y="1"/>
                  </a:moveTo>
                  <a:cubicBezTo>
                    <a:pt x="3626" y="1"/>
                    <a:pt x="2609" y="369"/>
                    <a:pt x="1801" y="1113"/>
                  </a:cubicBezTo>
                  <a:cubicBezTo>
                    <a:pt x="100" y="2681"/>
                    <a:pt x="0" y="5316"/>
                    <a:pt x="1568" y="6984"/>
                  </a:cubicBezTo>
                  <a:cubicBezTo>
                    <a:pt x="2392" y="7878"/>
                    <a:pt x="3510" y="8330"/>
                    <a:pt x="4633" y="8330"/>
                  </a:cubicBezTo>
                  <a:cubicBezTo>
                    <a:pt x="5647" y="8330"/>
                    <a:pt x="6665" y="7962"/>
                    <a:pt x="7472" y="7218"/>
                  </a:cubicBezTo>
                  <a:cubicBezTo>
                    <a:pt x="9140" y="5650"/>
                    <a:pt x="9240" y="3015"/>
                    <a:pt x="7672" y="1347"/>
                  </a:cubicBezTo>
                  <a:cubicBezTo>
                    <a:pt x="6866" y="453"/>
                    <a:pt x="5756" y="1"/>
                    <a:pt x="4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7979347" y="4043856"/>
              <a:ext cx="206621" cy="187793"/>
            </a:xfrm>
            <a:custGeom>
              <a:avLst/>
              <a:gdLst/>
              <a:ahLst/>
              <a:cxnLst/>
              <a:rect l="l" t="t" r="r" b="b"/>
              <a:pathLst>
                <a:path w="9174" h="8338" extrusionOk="0">
                  <a:moveTo>
                    <a:pt x="4594" y="1"/>
                  </a:moveTo>
                  <a:cubicBezTo>
                    <a:pt x="2710" y="1"/>
                    <a:pt x="989" y="1277"/>
                    <a:pt x="534" y="3185"/>
                  </a:cubicBezTo>
                  <a:cubicBezTo>
                    <a:pt x="0" y="5420"/>
                    <a:pt x="1368" y="7688"/>
                    <a:pt x="3603" y="8222"/>
                  </a:cubicBezTo>
                  <a:cubicBezTo>
                    <a:pt x="3929" y="8300"/>
                    <a:pt x="4256" y="8337"/>
                    <a:pt x="4577" y="8337"/>
                  </a:cubicBezTo>
                  <a:cubicBezTo>
                    <a:pt x="6455" y="8337"/>
                    <a:pt x="8155" y="7061"/>
                    <a:pt x="8640" y="5153"/>
                  </a:cubicBezTo>
                  <a:cubicBezTo>
                    <a:pt x="9173" y="2918"/>
                    <a:pt x="7806" y="683"/>
                    <a:pt x="5571" y="116"/>
                  </a:cubicBezTo>
                  <a:cubicBezTo>
                    <a:pt x="5244" y="38"/>
                    <a:pt x="4917" y="1"/>
                    <a:pt x="4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58;p36">
            <a:extLst>
              <a:ext uri="{FF2B5EF4-FFF2-40B4-BE49-F238E27FC236}">
                <a16:creationId xmlns:a16="http://schemas.microsoft.com/office/drawing/2014/main" id="{FA146A48-1A65-98EB-2DF5-5CD8E73EBC20}"/>
              </a:ext>
            </a:extLst>
          </p:cNvPr>
          <p:cNvSpPr/>
          <p:nvPr/>
        </p:nvSpPr>
        <p:spPr>
          <a:xfrm>
            <a:off x="1817132" y="3162351"/>
            <a:ext cx="1002972" cy="92860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3" name="Google Shape;359;p36">
            <a:extLst>
              <a:ext uri="{FF2B5EF4-FFF2-40B4-BE49-F238E27FC236}">
                <a16:creationId xmlns:a16="http://schemas.microsoft.com/office/drawing/2014/main" id="{33B7F0CD-4727-C78E-C36B-19D8686EA86D}"/>
              </a:ext>
            </a:extLst>
          </p:cNvPr>
          <p:cNvGrpSpPr/>
          <p:nvPr/>
        </p:nvGrpSpPr>
        <p:grpSpPr>
          <a:xfrm>
            <a:off x="1908965" y="3048993"/>
            <a:ext cx="715357" cy="1063711"/>
            <a:chOff x="4906831" y="2716050"/>
            <a:chExt cx="791051" cy="1270463"/>
          </a:xfrm>
        </p:grpSpPr>
        <p:sp>
          <p:nvSpPr>
            <p:cNvPr id="4" name="Google Shape;360;p36">
              <a:extLst>
                <a:ext uri="{FF2B5EF4-FFF2-40B4-BE49-F238E27FC236}">
                  <a16:creationId xmlns:a16="http://schemas.microsoft.com/office/drawing/2014/main" id="{31F46283-F0EC-A26C-69BE-5899149F3EE3}"/>
                </a:ext>
              </a:extLst>
            </p:cNvPr>
            <p:cNvSpPr/>
            <p:nvPr/>
          </p:nvSpPr>
          <p:spPr>
            <a:xfrm>
              <a:off x="4906831" y="2716050"/>
              <a:ext cx="791051" cy="1270372"/>
            </a:xfrm>
            <a:custGeom>
              <a:avLst/>
              <a:gdLst/>
              <a:ahLst/>
              <a:cxnLst/>
              <a:rect l="l" t="t" r="r" b="b"/>
              <a:pathLst>
                <a:path w="11904" h="19117" extrusionOk="0">
                  <a:moveTo>
                    <a:pt x="6558" y="1"/>
                  </a:moveTo>
                  <a:cubicBezTo>
                    <a:pt x="6353" y="1"/>
                    <a:pt x="6151" y="82"/>
                    <a:pt x="6020" y="229"/>
                  </a:cubicBezTo>
                  <a:cubicBezTo>
                    <a:pt x="5609" y="691"/>
                    <a:pt x="5393" y="1229"/>
                    <a:pt x="5477" y="1859"/>
                  </a:cubicBezTo>
                  <a:cubicBezTo>
                    <a:pt x="5534" y="2276"/>
                    <a:pt x="5594" y="2693"/>
                    <a:pt x="5657" y="3110"/>
                  </a:cubicBezTo>
                  <a:cubicBezTo>
                    <a:pt x="5758" y="3769"/>
                    <a:pt x="5891" y="4420"/>
                    <a:pt x="6059" y="5065"/>
                  </a:cubicBezTo>
                  <a:cubicBezTo>
                    <a:pt x="6139" y="5365"/>
                    <a:pt x="6191" y="5673"/>
                    <a:pt x="6254" y="5977"/>
                  </a:cubicBezTo>
                  <a:cubicBezTo>
                    <a:pt x="6128" y="5901"/>
                    <a:pt x="6110" y="5779"/>
                    <a:pt x="6080" y="5665"/>
                  </a:cubicBezTo>
                  <a:cubicBezTo>
                    <a:pt x="6026" y="5455"/>
                    <a:pt x="5986" y="5239"/>
                    <a:pt x="5924" y="5032"/>
                  </a:cubicBezTo>
                  <a:cubicBezTo>
                    <a:pt x="5654" y="4141"/>
                    <a:pt x="5369" y="3256"/>
                    <a:pt x="5107" y="2363"/>
                  </a:cubicBezTo>
                  <a:cubicBezTo>
                    <a:pt x="4949" y="1826"/>
                    <a:pt x="4695" y="1343"/>
                    <a:pt x="4380" y="888"/>
                  </a:cubicBezTo>
                  <a:cubicBezTo>
                    <a:pt x="4254" y="705"/>
                    <a:pt x="4089" y="564"/>
                    <a:pt x="3893" y="465"/>
                  </a:cubicBezTo>
                  <a:cubicBezTo>
                    <a:pt x="3771" y="403"/>
                    <a:pt x="3651" y="373"/>
                    <a:pt x="3534" y="373"/>
                  </a:cubicBezTo>
                  <a:cubicBezTo>
                    <a:pt x="3374" y="373"/>
                    <a:pt x="3219" y="430"/>
                    <a:pt x="3072" y="547"/>
                  </a:cubicBezTo>
                  <a:cubicBezTo>
                    <a:pt x="2791" y="770"/>
                    <a:pt x="2689" y="1076"/>
                    <a:pt x="2706" y="1413"/>
                  </a:cubicBezTo>
                  <a:cubicBezTo>
                    <a:pt x="2746" y="2235"/>
                    <a:pt x="2968" y="3019"/>
                    <a:pt x="3263" y="3784"/>
                  </a:cubicBezTo>
                  <a:cubicBezTo>
                    <a:pt x="3546" y="4527"/>
                    <a:pt x="3830" y="5271"/>
                    <a:pt x="4110" y="6014"/>
                  </a:cubicBezTo>
                  <a:cubicBezTo>
                    <a:pt x="4140" y="6093"/>
                    <a:pt x="4160" y="6177"/>
                    <a:pt x="4185" y="6258"/>
                  </a:cubicBezTo>
                  <a:cubicBezTo>
                    <a:pt x="4170" y="6266"/>
                    <a:pt x="4155" y="6275"/>
                    <a:pt x="4140" y="6282"/>
                  </a:cubicBezTo>
                  <a:cubicBezTo>
                    <a:pt x="4095" y="6219"/>
                    <a:pt x="4044" y="6159"/>
                    <a:pt x="4007" y="6093"/>
                  </a:cubicBezTo>
                  <a:cubicBezTo>
                    <a:pt x="3798" y="5725"/>
                    <a:pt x="3599" y="5355"/>
                    <a:pt x="3386" y="4992"/>
                  </a:cubicBezTo>
                  <a:cubicBezTo>
                    <a:pt x="3125" y="4546"/>
                    <a:pt x="2860" y="4102"/>
                    <a:pt x="2584" y="3665"/>
                  </a:cubicBezTo>
                  <a:cubicBezTo>
                    <a:pt x="2364" y="3319"/>
                    <a:pt x="2073" y="3031"/>
                    <a:pt x="1767" y="2759"/>
                  </a:cubicBezTo>
                  <a:cubicBezTo>
                    <a:pt x="1491" y="2516"/>
                    <a:pt x="1163" y="2394"/>
                    <a:pt x="797" y="2378"/>
                  </a:cubicBezTo>
                  <a:cubicBezTo>
                    <a:pt x="778" y="2377"/>
                    <a:pt x="758" y="2376"/>
                    <a:pt x="739" y="2376"/>
                  </a:cubicBezTo>
                  <a:cubicBezTo>
                    <a:pt x="447" y="2376"/>
                    <a:pt x="218" y="2496"/>
                    <a:pt x="83" y="2780"/>
                  </a:cubicBezTo>
                  <a:cubicBezTo>
                    <a:pt x="64" y="2819"/>
                    <a:pt x="28" y="2852"/>
                    <a:pt x="1" y="2890"/>
                  </a:cubicBezTo>
                  <a:lnTo>
                    <a:pt x="1" y="3134"/>
                  </a:lnTo>
                  <a:cubicBezTo>
                    <a:pt x="37" y="3199"/>
                    <a:pt x="83" y="3259"/>
                    <a:pt x="109" y="3328"/>
                  </a:cubicBezTo>
                  <a:cubicBezTo>
                    <a:pt x="274" y="3754"/>
                    <a:pt x="485" y="4156"/>
                    <a:pt x="709" y="4554"/>
                  </a:cubicBezTo>
                  <a:cubicBezTo>
                    <a:pt x="1132" y="5305"/>
                    <a:pt x="1531" y="6072"/>
                    <a:pt x="1966" y="6816"/>
                  </a:cubicBezTo>
                  <a:lnTo>
                    <a:pt x="1966" y="6818"/>
                  </a:lnTo>
                  <a:cubicBezTo>
                    <a:pt x="2445" y="7638"/>
                    <a:pt x="2622" y="8540"/>
                    <a:pt x="2736" y="9460"/>
                  </a:cubicBezTo>
                  <a:cubicBezTo>
                    <a:pt x="2796" y="9960"/>
                    <a:pt x="2814" y="10464"/>
                    <a:pt x="2850" y="10965"/>
                  </a:cubicBezTo>
                  <a:cubicBezTo>
                    <a:pt x="2910" y="11813"/>
                    <a:pt x="3116" y="12614"/>
                    <a:pt x="3587" y="13333"/>
                  </a:cubicBezTo>
                  <a:cubicBezTo>
                    <a:pt x="3654" y="13435"/>
                    <a:pt x="3710" y="13546"/>
                    <a:pt x="3777" y="13648"/>
                  </a:cubicBezTo>
                  <a:cubicBezTo>
                    <a:pt x="3846" y="13754"/>
                    <a:pt x="3924" y="13855"/>
                    <a:pt x="3999" y="13961"/>
                  </a:cubicBezTo>
                  <a:cubicBezTo>
                    <a:pt x="3999" y="14434"/>
                    <a:pt x="3998" y="14917"/>
                    <a:pt x="3999" y="15400"/>
                  </a:cubicBezTo>
                  <a:cubicBezTo>
                    <a:pt x="4002" y="16330"/>
                    <a:pt x="3974" y="17262"/>
                    <a:pt x="4038" y="18192"/>
                  </a:cubicBezTo>
                  <a:cubicBezTo>
                    <a:pt x="4041" y="18233"/>
                    <a:pt x="4047" y="18278"/>
                    <a:pt x="4032" y="18313"/>
                  </a:cubicBezTo>
                  <a:cubicBezTo>
                    <a:pt x="4001" y="18392"/>
                    <a:pt x="4037" y="18446"/>
                    <a:pt x="4086" y="18494"/>
                  </a:cubicBezTo>
                  <a:cubicBezTo>
                    <a:pt x="4140" y="18545"/>
                    <a:pt x="4200" y="18592"/>
                    <a:pt x="4260" y="18635"/>
                  </a:cubicBezTo>
                  <a:cubicBezTo>
                    <a:pt x="4554" y="18850"/>
                    <a:pt x="4892" y="18940"/>
                    <a:pt x="5246" y="18995"/>
                  </a:cubicBezTo>
                  <a:cubicBezTo>
                    <a:pt x="5716" y="19071"/>
                    <a:pt x="6186" y="19117"/>
                    <a:pt x="6656" y="19117"/>
                  </a:cubicBezTo>
                  <a:cubicBezTo>
                    <a:pt x="7045" y="19117"/>
                    <a:pt x="7434" y="19085"/>
                    <a:pt x="7822" y="19013"/>
                  </a:cubicBezTo>
                  <a:cubicBezTo>
                    <a:pt x="8157" y="18952"/>
                    <a:pt x="8487" y="18871"/>
                    <a:pt x="8817" y="18793"/>
                  </a:cubicBezTo>
                  <a:cubicBezTo>
                    <a:pt x="8930" y="18766"/>
                    <a:pt x="9036" y="18721"/>
                    <a:pt x="9146" y="18685"/>
                  </a:cubicBezTo>
                  <a:cubicBezTo>
                    <a:pt x="9245" y="18652"/>
                    <a:pt x="9311" y="18592"/>
                    <a:pt x="9323" y="18484"/>
                  </a:cubicBezTo>
                  <a:cubicBezTo>
                    <a:pt x="9342" y="18322"/>
                    <a:pt x="9369" y="18161"/>
                    <a:pt x="9377" y="17997"/>
                  </a:cubicBezTo>
                  <a:cubicBezTo>
                    <a:pt x="9392" y="17720"/>
                    <a:pt x="9390" y="17441"/>
                    <a:pt x="9402" y="17162"/>
                  </a:cubicBezTo>
                  <a:cubicBezTo>
                    <a:pt x="9422" y="16707"/>
                    <a:pt x="9455" y="16252"/>
                    <a:pt x="9464" y="15798"/>
                  </a:cubicBezTo>
                  <a:cubicBezTo>
                    <a:pt x="9476" y="15247"/>
                    <a:pt x="9467" y="14698"/>
                    <a:pt x="9467" y="14141"/>
                  </a:cubicBezTo>
                  <a:cubicBezTo>
                    <a:pt x="9617" y="14032"/>
                    <a:pt x="9771" y="13921"/>
                    <a:pt x="9923" y="13807"/>
                  </a:cubicBezTo>
                  <a:cubicBezTo>
                    <a:pt x="10240" y="13570"/>
                    <a:pt x="10486" y="13268"/>
                    <a:pt x="10640" y="12908"/>
                  </a:cubicBezTo>
                  <a:cubicBezTo>
                    <a:pt x="10795" y="12548"/>
                    <a:pt x="10967" y="12206"/>
                    <a:pt x="11255" y="11933"/>
                  </a:cubicBezTo>
                  <a:cubicBezTo>
                    <a:pt x="11279" y="11909"/>
                    <a:pt x="11296" y="11877"/>
                    <a:pt x="11317" y="11850"/>
                  </a:cubicBezTo>
                  <a:cubicBezTo>
                    <a:pt x="11630" y="11439"/>
                    <a:pt x="11745" y="10945"/>
                    <a:pt x="11877" y="10461"/>
                  </a:cubicBezTo>
                  <a:cubicBezTo>
                    <a:pt x="11904" y="10360"/>
                    <a:pt x="11902" y="10242"/>
                    <a:pt x="11883" y="10137"/>
                  </a:cubicBezTo>
                  <a:cubicBezTo>
                    <a:pt x="11799" y="9693"/>
                    <a:pt x="11620" y="9283"/>
                    <a:pt x="11407" y="8887"/>
                  </a:cubicBezTo>
                  <a:cubicBezTo>
                    <a:pt x="11383" y="8840"/>
                    <a:pt x="11336" y="8804"/>
                    <a:pt x="11297" y="8765"/>
                  </a:cubicBezTo>
                  <a:cubicBezTo>
                    <a:pt x="11236" y="8702"/>
                    <a:pt x="11168" y="8644"/>
                    <a:pt x="11114" y="8576"/>
                  </a:cubicBezTo>
                  <a:cubicBezTo>
                    <a:pt x="11083" y="8537"/>
                    <a:pt x="11060" y="8480"/>
                    <a:pt x="11060" y="8431"/>
                  </a:cubicBezTo>
                  <a:cubicBezTo>
                    <a:pt x="11060" y="8200"/>
                    <a:pt x="11062" y="7969"/>
                    <a:pt x="11078" y="7737"/>
                  </a:cubicBezTo>
                  <a:cubicBezTo>
                    <a:pt x="11134" y="6941"/>
                    <a:pt x="11095" y="6150"/>
                    <a:pt x="10951" y="5362"/>
                  </a:cubicBezTo>
                  <a:cubicBezTo>
                    <a:pt x="10801" y="4531"/>
                    <a:pt x="10216" y="4052"/>
                    <a:pt x="9437" y="3922"/>
                  </a:cubicBezTo>
                  <a:cubicBezTo>
                    <a:pt x="9352" y="3908"/>
                    <a:pt x="9268" y="3899"/>
                    <a:pt x="9186" y="3899"/>
                  </a:cubicBezTo>
                  <a:cubicBezTo>
                    <a:pt x="8926" y="3899"/>
                    <a:pt x="8685" y="3983"/>
                    <a:pt x="8492" y="4214"/>
                  </a:cubicBezTo>
                  <a:cubicBezTo>
                    <a:pt x="8363" y="4369"/>
                    <a:pt x="8268" y="4537"/>
                    <a:pt x="8208" y="4728"/>
                  </a:cubicBezTo>
                  <a:cubicBezTo>
                    <a:pt x="8169" y="4852"/>
                    <a:pt x="8121" y="4974"/>
                    <a:pt x="8076" y="5097"/>
                  </a:cubicBezTo>
                  <a:cubicBezTo>
                    <a:pt x="8026" y="5032"/>
                    <a:pt x="8010" y="4974"/>
                    <a:pt x="8001" y="4915"/>
                  </a:cubicBezTo>
                  <a:cubicBezTo>
                    <a:pt x="7966" y="4653"/>
                    <a:pt x="7936" y="4389"/>
                    <a:pt x="7899" y="4126"/>
                  </a:cubicBezTo>
                  <a:cubicBezTo>
                    <a:pt x="7785" y="3332"/>
                    <a:pt x="7668" y="2540"/>
                    <a:pt x="7549" y="1746"/>
                  </a:cubicBezTo>
                  <a:cubicBezTo>
                    <a:pt x="7483" y="1302"/>
                    <a:pt x="7392" y="864"/>
                    <a:pt x="7219" y="445"/>
                  </a:cubicBezTo>
                  <a:cubicBezTo>
                    <a:pt x="7092" y="137"/>
                    <a:pt x="6822" y="1"/>
                    <a:pt x="6558" y="1"/>
                  </a:cubicBezTo>
                  <a:close/>
                </a:path>
              </a:pathLst>
            </a:custGeom>
            <a:solidFill>
              <a:schemeClr val="dk1"/>
            </a:solidFill>
            <a:ln w="114300" cap="flat" cmpd="sng">
              <a:solidFill>
                <a:schemeClr val="accent6">
                  <a:lumMod val="50000"/>
                </a:schemeClr>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361;p36">
              <a:extLst>
                <a:ext uri="{FF2B5EF4-FFF2-40B4-BE49-F238E27FC236}">
                  <a16:creationId xmlns:a16="http://schemas.microsoft.com/office/drawing/2014/main" id="{E707C2D9-72D6-6C28-7DCA-FA8B14FE0446}"/>
                </a:ext>
              </a:extLst>
            </p:cNvPr>
            <p:cNvGrpSpPr/>
            <p:nvPr/>
          </p:nvGrpSpPr>
          <p:grpSpPr>
            <a:xfrm>
              <a:off x="4906875" y="2716140"/>
              <a:ext cx="790984" cy="1270372"/>
              <a:chOff x="238125" y="1917900"/>
              <a:chExt cx="297575" cy="477925"/>
            </a:xfrm>
          </p:grpSpPr>
          <p:sp>
            <p:nvSpPr>
              <p:cNvPr id="6" name="Google Shape;362;p36">
                <a:extLst>
                  <a:ext uri="{FF2B5EF4-FFF2-40B4-BE49-F238E27FC236}">
                    <a16:creationId xmlns:a16="http://schemas.microsoft.com/office/drawing/2014/main" id="{0179F711-DCAA-F432-A8BB-0F491B94C9B2}"/>
                  </a:ext>
                </a:extLst>
              </p:cNvPr>
              <p:cNvSpPr/>
              <p:nvPr/>
            </p:nvSpPr>
            <p:spPr>
              <a:xfrm>
                <a:off x="238825" y="1921250"/>
                <a:ext cx="294100" cy="470800"/>
              </a:xfrm>
              <a:custGeom>
                <a:avLst/>
                <a:gdLst/>
                <a:ahLst/>
                <a:cxnLst/>
                <a:rect l="l" t="t" r="r" b="b"/>
                <a:pathLst>
                  <a:path w="11764" h="18832" extrusionOk="0">
                    <a:moveTo>
                      <a:pt x="6830" y="14340"/>
                    </a:moveTo>
                    <a:cubicBezTo>
                      <a:pt x="6830" y="14390"/>
                      <a:pt x="6841" y="14430"/>
                      <a:pt x="6829" y="14436"/>
                    </a:cubicBezTo>
                    <a:cubicBezTo>
                      <a:pt x="6776" y="14469"/>
                      <a:pt x="6723" y="14481"/>
                      <a:pt x="6667" y="14481"/>
                    </a:cubicBezTo>
                    <a:cubicBezTo>
                      <a:pt x="6598" y="14481"/>
                      <a:pt x="6525" y="14464"/>
                      <a:pt x="6440" y="14442"/>
                    </a:cubicBezTo>
                    <a:cubicBezTo>
                      <a:pt x="6515" y="14360"/>
                      <a:pt x="6590" y="14350"/>
                      <a:pt x="6664" y="14350"/>
                    </a:cubicBezTo>
                    <a:cubicBezTo>
                      <a:pt x="6687" y="14350"/>
                      <a:pt x="6710" y="14351"/>
                      <a:pt x="6733" y="14351"/>
                    </a:cubicBezTo>
                    <a:cubicBezTo>
                      <a:pt x="6766" y="14351"/>
                      <a:pt x="6798" y="14349"/>
                      <a:pt x="6830" y="14340"/>
                    </a:cubicBezTo>
                    <a:close/>
                    <a:moveTo>
                      <a:pt x="6602" y="1"/>
                    </a:moveTo>
                    <a:cubicBezTo>
                      <a:pt x="6571" y="1"/>
                      <a:pt x="6539" y="3"/>
                      <a:pt x="6505" y="7"/>
                    </a:cubicBezTo>
                    <a:cubicBezTo>
                      <a:pt x="6253" y="35"/>
                      <a:pt x="6053" y="149"/>
                      <a:pt x="5926" y="374"/>
                    </a:cubicBezTo>
                    <a:cubicBezTo>
                      <a:pt x="5879" y="457"/>
                      <a:pt x="5836" y="542"/>
                      <a:pt x="5785" y="622"/>
                    </a:cubicBezTo>
                    <a:cubicBezTo>
                      <a:pt x="5552" y="988"/>
                      <a:pt x="5519" y="1386"/>
                      <a:pt x="5584" y="1801"/>
                    </a:cubicBezTo>
                    <a:cubicBezTo>
                      <a:pt x="5620" y="2035"/>
                      <a:pt x="5659" y="2271"/>
                      <a:pt x="5689" y="2507"/>
                    </a:cubicBezTo>
                    <a:cubicBezTo>
                      <a:pt x="5771" y="3174"/>
                      <a:pt x="5885" y="3834"/>
                      <a:pt x="6044" y="4489"/>
                    </a:cubicBezTo>
                    <a:cubicBezTo>
                      <a:pt x="6145" y="4898"/>
                      <a:pt x="6238" y="5309"/>
                      <a:pt x="6314" y="5722"/>
                    </a:cubicBezTo>
                    <a:cubicBezTo>
                      <a:pt x="6355" y="5941"/>
                      <a:pt x="6356" y="6168"/>
                      <a:pt x="6371" y="6391"/>
                    </a:cubicBezTo>
                    <a:cubicBezTo>
                      <a:pt x="6376" y="6446"/>
                      <a:pt x="6376" y="6510"/>
                      <a:pt x="6294" y="6510"/>
                    </a:cubicBezTo>
                    <a:cubicBezTo>
                      <a:pt x="6288" y="6510"/>
                      <a:pt x="6283" y="6510"/>
                      <a:pt x="6277" y="6510"/>
                    </a:cubicBezTo>
                    <a:cubicBezTo>
                      <a:pt x="6254" y="6412"/>
                      <a:pt x="6244" y="6312"/>
                      <a:pt x="6209" y="6219"/>
                    </a:cubicBezTo>
                    <a:cubicBezTo>
                      <a:pt x="6172" y="6118"/>
                      <a:pt x="6109" y="6027"/>
                      <a:pt x="6065" y="5928"/>
                    </a:cubicBezTo>
                    <a:cubicBezTo>
                      <a:pt x="6035" y="5858"/>
                      <a:pt x="6017" y="5785"/>
                      <a:pt x="5996" y="5714"/>
                    </a:cubicBezTo>
                    <a:cubicBezTo>
                      <a:pt x="5635" y="4496"/>
                      <a:pt x="5276" y="3278"/>
                      <a:pt x="4908" y="2062"/>
                    </a:cubicBezTo>
                    <a:cubicBezTo>
                      <a:pt x="4772" y="1609"/>
                      <a:pt x="4523" y="1209"/>
                      <a:pt x="4257" y="822"/>
                    </a:cubicBezTo>
                    <a:cubicBezTo>
                      <a:pt x="4133" y="640"/>
                      <a:pt x="3968" y="497"/>
                      <a:pt x="3759" y="415"/>
                    </a:cubicBezTo>
                    <a:cubicBezTo>
                      <a:pt x="3672" y="381"/>
                      <a:pt x="3584" y="364"/>
                      <a:pt x="3499" y="364"/>
                    </a:cubicBezTo>
                    <a:cubicBezTo>
                      <a:pt x="3325" y="364"/>
                      <a:pt x="3162" y="435"/>
                      <a:pt x="3031" y="575"/>
                    </a:cubicBezTo>
                    <a:cubicBezTo>
                      <a:pt x="2850" y="771"/>
                      <a:pt x="2778" y="1005"/>
                      <a:pt x="2799" y="1269"/>
                    </a:cubicBezTo>
                    <a:cubicBezTo>
                      <a:pt x="2809" y="1405"/>
                      <a:pt x="2817" y="1542"/>
                      <a:pt x="2836" y="1675"/>
                    </a:cubicBezTo>
                    <a:cubicBezTo>
                      <a:pt x="2877" y="1936"/>
                      <a:pt x="2911" y="2199"/>
                      <a:pt x="2974" y="2456"/>
                    </a:cubicBezTo>
                    <a:cubicBezTo>
                      <a:pt x="3141" y="3116"/>
                      <a:pt x="3397" y="3746"/>
                      <a:pt x="3639" y="4381"/>
                    </a:cubicBezTo>
                    <a:cubicBezTo>
                      <a:pt x="3852" y="4939"/>
                      <a:pt x="4065" y="5497"/>
                      <a:pt x="4254" y="6064"/>
                    </a:cubicBezTo>
                    <a:cubicBezTo>
                      <a:pt x="4356" y="6369"/>
                      <a:pt x="4439" y="6675"/>
                      <a:pt x="4682" y="6904"/>
                    </a:cubicBezTo>
                    <a:cubicBezTo>
                      <a:pt x="4713" y="6934"/>
                      <a:pt x="4725" y="6985"/>
                      <a:pt x="4746" y="7027"/>
                    </a:cubicBezTo>
                    <a:cubicBezTo>
                      <a:pt x="4688" y="7027"/>
                      <a:pt x="4658" y="7014"/>
                      <a:pt x="4637" y="6990"/>
                    </a:cubicBezTo>
                    <a:cubicBezTo>
                      <a:pt x="4364" y="6687"/>
                      <a:pt x="4088" y="6385"/>
                      <a:pt x="3882" y="6030"/>
                    </a:cubicBezTo>
                    <a:cubicBezTo>
                      <a:pt x="3450" y="5284"/>
                      <a:pt x="3019" y="4535"/>
                      <a:pt x="2580" y="3792"/>
                    </a:cubicBezTo>
                    <a:cubicBezTo>
                      <a:pt x="2307" y="3330"/>
                      <a:pt x="1947" y="2942"/>
                      <a:pt x="1517" y="2622"/>
                    </a:cubicBezTo>
                    <a:cubicBezTo>
                      <a:pt x="1287" y="2450"/>
                      <a:pt x="1026" y="2374"/>
                      <a:pt x="745" y="2374"/>
                    </a:cubicBezTo>
                    <a:cubicBezTo>
                      <a:pt x="708" y="2374"/>
                      <a:pt x="670" y="2375"/>
                      <a:pt x="632" y="2378"/>
                    </a:cubicBezTo>
                    <a:cubicBezTo>
                      <a:pt x="338" y="2397"/>
                      <a:pt x="1" y="2693"/>
                      <a:pt x="175" y="3092"/>
                    </a:cubicBezTo>
                    <a:cubicBezTo>
                      <a:pt x="314" y="3410"/>
                      <a:pt x="443" y="3732"/>
                      <a:pt x="613" y="4034"/>
                    </a:cubicBezTo>
                    <a:cubicBezTo>
                      <a:pt x="1126" y="4946"/>
                      <a:pt x="1664" y="5843"/>
                      <a:pt x="2127" y="6784"/>
                    </a:cubicBezTo>
                    <a:cubicBezTo>
                      <a:pt x="2172" y="6876"/>
                      <a:pt x="2218" y="6966"/>
                      <a:pt x="2266" y="7056"/>
                    </a:cubicBezTo>
                    <a:lnTo>
                      <a:pt x="2268" y="7056"/>
                    </a:lnTo>
                    <a:cubicBezTo>
                      <a:pt x="2289" y="7096"/>
                      <a:pt x="2314" y="7156"/>
                      <a:pt x="2349" y="7167"/>
                    </a:cubicBezTo>
                    <a:cubicBezTo>
                      <a:pt x="2478" y="7201"/>
                      <a:pt x="2487" y="7303"/>
                      <a:pt x="2505" y="7402"/>
                    </a:cubicBezTo>
                    <a:cubicBezTo>
                      <a:pt x="2571" y="7769"/>
                      <a:pt x="2638" y="8136"/>
                      <a:pt x="2700" y="8505"/>
                    </a:cubicBezTo>
                    <a:cubicBezTo>
                      <a:pt x="2760" y="8867"/>
                      <a:pt x="2829" y="9227"/>
                      <a:pt x="2863" y="9590"/>
                    </a:cubicBezTo>
                    <a:cubicBezTo>
                      <a:pt x="2910" y="10051"/>
                      <a:pt x="2914" y="10513"/>
                      <a:pt x="2956" y="10973"/>
                    </a:cubicBezTo>
                    <a:cubicBezTo>
                      <a:pt x="3037" y="11877"/>
                      <a:pt x="3312" y="12715"/>
                      <a:pt x="3870" y="13443"/>
                    </a:cubicBezTo>
                    <a:cubicBezTo>
                      <a:pt x="3977" y="13581"/>
                      <a:pt x="4101" y="13721"/>
                      <a:pt x="4248" y="13808"/>
                    </a:cubicBezTo>
                    <a:cubicBezTo>
                      <a:pt x="4629" y="14031"/>
                      <a:pt x="5030" y="14219"/>
                      <a:pt x="5482" y="14265"/>
                    </a:cubicBezTo>
                    <a:cubicBezTo>
                      <a:pt x="5576" y="14274"/>
                      <a:pt x="5669" y="14292"/>
                      <a:pt x="5762" y="14312"/>
                    </a:cubicBezTo>
                    <a:cubicBezTo>
                      <a:pt x="5794" y="14319"/>
                      <a:pt x="5824" y="14345"/>
                      <a:pt x="5854" y="14361"/>
                    </a:cubicBezTo>
                    <a:cubicBezTo>
                      <a:pt x="5848" y="14378"/>
                      <a:pt x="5842" y="14393"/>
                      <a:pt x="5836" y="14409"/>
                    </a:cubicBezTo>
                    <a:cubicBezTo>
                      <a:pt x="5225" y="14409"/>
                      <a:pt x="4670" y="14192"/>
                      <a:pt x="4118" y="13902"/>
                    </a:cubicBezTo>
                    <a:cubicBezTo>
                      <a:pt x="4115" y="13967"/>
                      <a:pt x="4112" y="14000"/>
                      <a:pt x="4112" y="14033"/>
                    </a:cubicBezTo>
                    <a:cubicBezTo>
                      <a:pt x="4115" y="14884"/>
                      <a:pt x="4115" y="15733"/>
                      <a:pt x="4124" y="16584"/>
                    </a:cubicBezTo>
                    <a:cubicBezTo>
                      <a:pt x="4128" y="17079"/>
                      <a:pt x="4160" y="17575"/>
                      <a:pt x="4157" y="18070"/>
                    </a:cubicBezTo>
                    <a:cubicBezTo>
                      <a:pt x="4155" y="18252"/>
                      <a:pt x="4229" y="18348"/>
                      <a:pt x="4373" y="18420"/>
                    </a:cubicBezTo>
                    <a:cubicBezTo>
                      <a:pt x="4428" y="18447"/>
                      <a:pt x="4479" y="18479"/>
                      <a:pt x="4533" y="18507"/>
                    </a:cubicBezTo>
                    <a:cubicBezTo>
                      <a:pt x="4854" y="18675"/>
                      <a:pt x="5210" y="18708"/>
                      <a:pt x="5558" y="18761"/>
                    </a:cubicBezTo>
                    <a:cubicBezTo>
                      <a:pt x="5881" y="18809"/>
                      <a:pt x="6203" y="18831"/>
                      <a:pt x="6522" y="18831"/>
                    </a:cubicBezTo>
                    <a:cubicBezTo>
                      <a:pt x="7319" y="18831"/>
                      <a:pt x="8105" y="18692"/>
                      <a:pt x="8882" y="18464"/>
                    </a:cubicBezTo>
                    <a:cubicBezTo>
                      <a:pt x="9143" y="18387"/>
                      <a:pt x="9176" y="18338"/>
                      <a:pt x="9194" y="18061"/>
                    </a:cubicBezTo>
                    <a:cubicBezTo>
                      <a:pt x="9194" y="18048"/>
                      <a:pt x="9194" y="18034"/>
                      <a:pt x="9194" y="18021"/>
                    </a:cubicBezTo>
                    <a:cubicBezTo>
                      <a:pt x="9225" y="17320"/>
                      <a:pt x="9266" y="16621"/>
                      <a:pt x="9285" y="15922"/>
                    </a:cubicBezTo>
                    <a:cubicBezTo>
                      <a:pt x="9300" y="15344"/>
                      <a:pt x="9293" y="14765"/>
                      <a:pt x="9293" y="14187"/>
                    </a:cubicBezTo>
                    <a:cubicBezTo>
                      <a:pt x="9293" y="14157"/>
                      <a:pt x="9281" y="14129"/>
                      <a:pt x="9270" y="14085"/>
                    </a:cubicBezTo>
                    <a:cubicBezTo>
                      <a:pt x="9206" y="14115"/>
                      <a:pt x="9153" y="14132"/>
                      <a:pt x="9108" y="14160"/>
                    </a:cubicBezTo>
                    <a:cubicBezTo>
                      <a:pt x="8727" y="14397"/>
                      <a:pt x="8287" y="14427"/>
                      <a:pt x="7864" y="14517"/>
                    </a:cubicBezTo>
                    <a:cubicBezTo>
                      <a:pt x="7844" y="14522"/>
                      <a:pt x="7825" y="14524"/>
                      <a:pt x="7807" y="14524"/>
                    </a:cubicBezTo>
                    <a:cubicBezTo>
                      <a:pt x="7739" y="14524"/>
                      <a:pt x="7688" y="14490"/>
                      <a:pt x="7666" y="14399"/>
                    </a:cubicBezTo>
                    <a:cubicBezTo>
                      <a:pt x="7887" y="14355"/>
                      <a:pt x="8097" y="14292"/>
                      <a:pt x="8310" y="14276"/>
                    </a:cubicBezTo>
                    <a:cubicBezTo>
                      <a:pt x="8533" y="14258"/>
                      <a:pt x="8739" y="14198"/>
                      <a:pt x="8930" y="14091"/>
                    </a:cubicBezTo>
                    <a:cubicBezTo>
                      <a:pt x="9231" y="13922"/>
                      <a:pt x="9542" y="13760"/>
                      <a:pt x="9816" y="13553"/>
                    </a:cubicBezTo>
                    <a:cubicBezTo>
                      <a:pt x="10110" y="13332"/>
                      <a:pt x="10359" y="13052"/>
                      <a:pt x="10487" y="12697"/>
                    </a:cubicBezTo>
                    <a:cubicBezTo>
                      <a:pt x="10616" y="12346"/>
                      <a:pt x="10810" y="12040"/>
                      <a:pt x="11065" y="11770"/>
                    </a:cubicBezTo>
                    <a:cubicBezTo>
                      <a:pt x="11225" y="11601"/>
                      <a:pt x="11350" y="11406"/>
                      <a:pt x="11431" y="11187"/>
                    </a:cubicBezTo>
                    <a:cubicBezTo>
                      <a:pt x="11516" y="10957"/>
                      <a:pt x="11596" y="10726"/>
                      <a:pt x="11675" y="10495"/>
                    </a:cubicBezTo>
                    <a:cubicBezTo>
                      <a:pt x="11753" y="10270"/>
                      <a:pt x="11764" y="10040"/>
                      <a:pt x="11683" y="9815"/>
                    </a:cubicBezTo>
                    <a:cubicBezTo>
                      <a:pt x="11599" y="9578"/>
                      <a:pt x="11522" y="9336"/>
                      <a:pt x="11408" y="9114"/>
                    </a:cubicBezTo>
                    <a:cubicBezTo>
                      <a:pt x="11138" y="8586"/>
                      <a:pt x="10735" y="8222"/>
                      <a:pt x="10116" y="8148"/>
                    </a:cubicBezTo>
                    <a:cubicBezTo>
                      <a:pt x="10092" y="8145"/>
                      <a:pt x="10068" y="8129"/>
                      <a:pt x="10046" y="8115"/>
                    </a:cubicBezTo>
                    <a:cubicBezTo>
                      <a:pt x="9716" y="7926"/>
                      <a:pt x="9393" y="7725"/>
                      <a:pt x="9056" y="7551"/>
                    </a:cubicBezTo>
                    <a:cubicBezTo>
                      <a:pt x="8913" y="7478"/>
                      <a:pt x="8816" y="7426"/>
                      <a:pt x="8741" y="7426"/>
                    </a:cubicBezTo>
                    <a:cubicBezTo>
                      <a:pt x="8635" y="7426"/>
                      <a:pt x="8574" y="7530"/>
                      <a:pt x="8496" y="7826"/>
                    </a:cubicBezTo>
                    <a:cubicBezTo>
                      <a:pt x="8434" y="8057"/>
                      <a:pt x="8482" y="8288"/>
                      <a:pt x="8512" y="8514"/>
                    </a:cubicBezTo>
                    <a:cubicBezTo>
                      <a:pt x="8572" y="8939"/>
                      <a:pt x="8717" y="9336"/>
                      <a:pt x="9062" y="9620"/>
                    </a:cubicBezTo>
                    <a:cubicBezTo>
                      <a:pt x="9302" y="9818"/>
                      <a:pt x="9552" y="10006"/>
                      <a:pt x="9809" y="10183"/>
                    </a:cubicBezTo>
                    <a:cubicBezTo>
                      <a:pt x="9993" y="10310"/>
                      <a:pt x="10196" y="10409"/>
                      <a:pt x="10388" y="10525"/>
                    </a:cubicBezTo>
                    <a:cubicBezTo>
                      <a:pt x="10466" y="10573"/>
                      <a:pt x="10538" y="10631"/>
                      <a:pt x="10613" y="10684"/>
                    </a:cubicBezTo>
                    <a:cubicBezTo>
                      <a:pt x="10598" y="10686"/>
                      <a:pt x="10583" y="10687"/>
                      <a:pt x="10568" y="10687"/>
                    </a:cubicBezTo>
                    <a:cubicBezTo>
                      <a:pt x="10378" y="10687"/>
                      <a:pt x="10245" y="10537"/>
                      <a:pt x="10047" y="10537"/>
                    </a:cubicBezTo>
                    <a:cubicBezTo>
                      <a:pt x="10046" y="10537"/>
                      <a:pt x="10045" y="10537"/>
                      <a:pt x="10044" y="10537"/>
                    </a:cubicBezTo>
                    <a:cubicBezTo>
                      <a:pt x="10224" y="10723"/>
                      <a:pt x="10405" y="10907"/>
                      <a:pt x="10583" y="11092"/>
                    </a:cubicBezTo>
                    <a:cubicBezTo>
                      <a:pt x="10578" y="11092"/>
                      <a:pt x="10572" y="11092"/>
                      <a:pt x="10567" y="11092"/>
                    </a:cubicBezTo>
                    <a:cubicBezTo>
                      <a:pt x="10364" y="11092"/>
                      <a:pt x="10309" y="10872"/>
                      <a:pt x="10139" y="10823"/>
                    </a:cubicBezTo>
                    <a:cubicBezTo>
                      <a:pt x="10107" y="10886"/>
                      <a:pt x="10077" y="10943"/>
                      <a:pt x="10026" y="11041"/>
                    </a:cubicBezTo>
                    <a:cubicBezTo>
                      <a:pt x="10013" y="10957"/>
                      <a:pt x="10010" y="10921"/>
                      <a:pt x="10001" y="10885"/>
                    </a:cubicBezTo>
                    <a:cubicBezTo>
                      <a:pt x="9923" y="10582"/>
                      <a:pt x="9789" y="10321"/>
                      <a:pt x="9512" y="10139"/>
                    </a:cubicBezTo>
                    <a:cubicBezTo>
                      <a:pt x="9303" y="10003"/>
                      <a:pt x="9120" y="9826"/>
                      <a:pt x="8924" y="9668"/>
                    </a:cubicBezTo>
                    <a:cubicBezTo>
                      <a:pt x="8867" y="9623"/>
                      <a:pt x="8807" y="9565"/>
                      <a:pt x="8739" y="9550"/>
                    </a:cubicBezTo>
                    <a:cubicBezTo>
                      <a:pt x="8439" y="9484"/>
                      <a:pt x="8278" y="9276"/>
                      <a:pt x="8175" y="9012"/>
                    </a:cubicBezTo>
                    <a:cubicBezTo>
                      <a:pt x="8122" y="8874"/>
                      <a:pt x="8083" y="8729"/>
                      <a:pt x="8055" y="8582"/>
                    </a:cubicBezTo>
                    <a:cubicBezTo>
                      <a:pt x="7875" y="7709"/>
                      <a:pt x="7914" y="6825"/>
                      <a:pt x="7951" y="5941"/>
                    </a:cubicBezTo>
                    <a:cubicBezTo>
                      <a:pt x="7959" y="5744"/>
                      <a:pt x="8005" y="5537"/>
                      <a:pt x="7959" y="5354"/>
                    </a:cubicBezTo>
                    <a:cubicBezTo>
                      <a:pt x="7795" y="4720"/>
                      <a:pt x="7774" y="4064"/>
                      <a:pt x="7657" y="3423"/>
                    </a:cubicBezTo>
                    <a:cubicBezTo>
                      <a:pt x="7522" y="2682"/>
                      <a:pt x="7443" y="1932"/>
                      <a:pt x="7309" y="1191"/>
                    </a:cubicBezTo>
                    <a:cubicBezTo>
                      <a:pt x="7254" y="880"/>
                      <a:pt x="7138" y="575"/>
                      <a:pt x="7018" y="283"/>
                    </a:cubicBezTo>
                    <a:cubicBezTo>
                      <a:pt x="6936" y="82"/>
                      <a:pt x="6799" y="1"/>
                      <a:pt x="6602" y="1"/>
                    </a:cubicBezTo>
                    <a:close/>
                  </a:path>
                </a:pathLst>
              </a:custGeom>
              <a:solidFill>
                <a:srgbClr val="F2CCBC"/>
              </a:solidFill>
              <a:ln>
                <a:solidFill>
                  <a:schemeClr val="accent6">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63;p36">
                <a:extLst>
                  <a:ext uri="{FF2B5EF4-FFF2-40B4-BE49-F238E27FC236}">
                    <a16:creationId xmlns:a16="http://schemas.microsoft.com/office/drawing/2014/main" id="{AD4CEC8E-2FB2-B5AD-5AED-B35C0848DFF5}"/>
                  </a:ext>
                </a:extLst>
              </p:cNvPr>
              <p:cNvSpPr/>
              <p:nvPr/>
            </p:nvSpPr>
            <p:spPr>
              <a:xfrm>
                <a:off x="439350" y="2018600"/>
                <a:ext cx="74125" cy="137000"/>
              </a:xfrm>
              <a:custGeom>
                <a:avLst/>
                <a:gdLst/>
                <a:ahLst/>
                <a:cxnLst/>
                <a:rect l="l" t="t" r="r" b="b"/>
                <a:pathLst>
                  <a:path w="2965" h="5480" extrusionOk="0">
                    <a:moveTo>
                      <a:pt x="1161" y="0"/>
                    </a:moveTo>
                    <a:cubicBezTo>
                      <a:pt x="809" y="0"/>
                      <a:pt x="541" y="178"/>
                      <a:pt x="374" y="520"/>
                    </a:cubicBezTo>
                    <a:cubicBezTo>
                      <a:pt x="340" y="592"/>
                      <a:pt x="313" y="670"/>
                      <a:pt x="286" y="748"/>
                    </a:cubicBezTo>
                    <a:cubicBezTo>
                      <a:pt x="178" y="1063"/>
                      <a:pt x="116" y="1388"/>
                      <a:pt x="94" y="1723"/>
                    </a:cubicBezTo>
                    <a:cubicBezTo>
                      <a:pt x="65" y="2149"/>
                      <a:pt x="1" y="2577"/>
                      <a:pt x="7" y="3001"/>
                    </a:cubicBezTo>
                    <a:cubicBezTo>
                      <a:pt x="14" y="3516"/>
                      <a:pt x="61" y="4032"/>
                      <a:pt x="124" y="4544"/>
                    </a:cubicBezTo>
                    <a:cubicBezTo>
                      <a:pt x="152" y="4773"/>
                      <a:pt x="253" y="4998"/>
                      <a:pt x="338" y="5219"/>
                    </a:cubicBezTo>
                    <a:cubicBezTo>
                      <a:pt x="385" y="5336"/>
                      <a:pt x="481" y="5423"/>
                      <a:pt x="639" y="5480"/>
                    </a:cubicBezTo>
                    <a:cubicBezTo>
                      <a:pt x="604" y="5394"/>
                      <a:pt x="584" y="5339"/>
                      <a:pt x="559" y="5286"/>
                    </a:cubicBezTo>
                    <a:cubicBezTo>
                      <a:pt x="365" y="4892"/>
                      <a:pt x="286" y="4476"/>
                      <a:pt x="329" y="4041"/>
                    </a:cubicBezTo>
                    <a:cubicBezTo>
                      <a:pt x="344" y="3888"/>
                      <a:pt x="376" y="3729"/>
                      <a:pt x="440" y="3591"/>
                    </a:cubicBezTo>
                    <a:cubicBezTo>
                      <a:pt x="503" y="3457"/>
                      <a:pt x="582" y="3394"/>
                      <a:pt x="685" y="3394"/>
                    </a:cubicBezTo>
                    <a:cubicBezTo>
                      <a:pt x="740" y="3394"/>
                      <a:pt x="802" y="3412"/>
                      <a:pt x="873" y="3447"/>
                    </a:cubicBezTo>
                    <a:cubicBezTo>
                      <a:pt x="1098" y="3556"/>
                      <a:pt x="1317" y="3681"/>
                      <a:pt x="1537" y="3801"/>
                    </a:cubicBezTo>
                    <a:cubicBezTo>
                      <a:pt x="1690" y="3885"/>
                      <a:pt x="1831" y="3996"/>
                      <a:pt x="2052" y="4026"/>
                    </a:cubicBezTo>
                    <a:cubicBezTo>
                      <a:pt x="2073" y="3915"/>
                      <a:pt x="2103" y="3818"/>
                      <a:pt x="2106" y="3718"/>
                    </a:cubicBezTo>
                    <a:cubicBezTo>
                      <a:pt x="2131" y="3019"/>
                      <a:pt x="2167" y="2320"/>
                      <a:pt x="1987" y="1631"/>
                    </a:cubicBezTo>
                    <a:cubicBezTo>
                      <a:pt x="1975" y="1588"/>
                      <a:pt x="1990" y="1537"/>
                      <a:pt x="1992" y="1489"/>
                    </a:cubicBezTo>
                    <a:cubicBezTo>
                      <a:pt x="2011" y="1486"/>
                      <a:pt x="2029" y="1484"/>
                      <a:pt x="2047" y="1483"/>
                    </a:cubicBezTo>
                    <a:cubicBezTo>
                      <a:pt x="2100" y="1690"/>
                      <a:pt x="2152" y="1897"/>
                      <a:pt x="2212" y="2136"/>
                    </a:cubicBezTo>
                    <a:cubicBezTo>
                      <a:pt x="2248" y="2035"/>
                      <a:pt x="2271" y="1972"/>
                      <a:pt x="2293" y="1907"/>
                    </a:cubicBezTo>
                    <a:cubicBezTo>
                      <a:pt x="2326" y="2056"/>
                      <a:pt x="2338" y="2200"/>
                      <a:pt x="2311" y="2337"/>
                    </a:cubicBezTo>
                    <a:cubicBezTo>
                      <a:pt x="2229" y="2746"/>
                      <a:pt x="2235" y="3160"/>
                      <a:pt x="2229" y="3574"/>
                    </a:cubicBezTo>
                    <a:cubicBezTo>
                      <a:pt x="2226" y="3741"/>
                      <a:pt x="2206" y="3909"/>
                      <a:pt x="2193" y="4076"/>
                    </a:cubicBezTo>
                    <a:cubicBezTo>
                      <a:pt x="2426" y="4185"/>
                      <a:pt x="2643" y="4289"/>
                      <a:pt x="2882" y="4388"/>
                    </a:cubicBezTo>
                    <a:cubicBezTo>
                      <a:pt x="2898" y="4241"/>
                      <a:pt x="2921" y="4127"/>
                      <a:pt x="2924" y="4013"/>
                    </a:cubicBezTo>
                    <a:cubicBezTo>
                      <a:pt x="2931" y="3360"/>
                      <a:pt x="2964" y="2707"/>
                      <a:pt x="2885" y="2058"/>
                    </a:cubicBezTo>
                    <a:cubicBezTo>
                      <a:pt x="2846" y="1741"/>
                      <a:pt x="2787" y="1427"/>
                      <a:pt x="2714" y="1118"/>
                    </a:cubicBezTo>
                    <a:cubicBezTo>
                      <a:pt x="2658" y="877"/>
                      <a:pt x="2525" y="667"/>
                      <a:pt x="2340" y="497"/>
                    </a:cubicBezTo>
                    <a:cubicBezTo>
                      <a:pt x="2052" y="235"/>
                      <a:pt x="1713" y="68"/>
                      <a:pt x="1324" y="12"/>
                    </a:cubicBezTo>
                    <a:cubicBezTo>
                      <a:pt x="1268" y="4"/>
                      <a:pt x="1213" y="0"/>
                      <a:pt x="1161" y="0"/>
                    </a:cubicBezTo>
                    <a:close/>
                  </a:path>
                </a:pathLst>
              </a:custGeom>
              <a:solidFill>
                <a:srgbClr val="F2CCBC"/>
              </a:solidFill>
              <a:ln>
                <a:solidFill>
                  <a:schemeClr val="accent6">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64;p36">
                <a:extLst>
                  <a:ext uri="{FF2B5EF4-FFF2-40B4-BE49-F238E27FC236}">
                    <a16:creationId xmlns:a16="http://schemas.microsoft.com/office/drawing/2014/main" id="{D83AAE9D-A226-D80D-A206-729E49363566}"/>
                  </a:ext>
                </a:extLst>
              </p:cNvPr>
              <p:cNvSpPr/>
              <p:nvPr/>
            </p:nvSpPr>
            <p:spPr>
              <a:xfrm>
                <a:off x="238125" y="1917900"/>
                <a:ext cx="297575" cy="477925"/>
              </a:xfrm>
              <a:custGeom>
                <a:avLst/>
                <a:gdLst/>
                <a:ahLst/>
                <a:cxnLst/>
                <a:rect l="l" t="t" r="r" b="b"/>
                <a:pathLst>
                  <a:path w="11903" h="19117" extrusionOk="0">
                    <a:moveTo>
                      <a:pt x="9211" y="4028"/>
                    </a:moveTo>
                    <a:cubicBezTo>
                      <a:pt x="9263" y="4028"/>
                      <a:pt x="9318" y="4032"/>
                      <a:pt x="9375" y="4040"/>
                    </a:cubicBezTo>
                    <a:cubicBezTo>
                      <a:pt x="9762" y="4096"/>
                      <a:pt x="10101" y="4263"/>
                      <a:pt x="10389" y="4525"/>
                    </a:cubicBezTo>
                    <a:cubicBezTo>
                      <a:pt x="10574" y="4695"/>
                      <a:pt x="10707" y="4905"/>
                      <a:pt x="10764" y="5146"/>
                    </a:cubicBezTo>
                    <a:cubicBezTo>
                      <a:pt x="10836" y="5455"/>
                      <a:pt x="10895" y="5769"/>
                      <a:pt x="10934" y="6084"/>
                    </a:cubicBezTo>
                    <a:cubicBezTo>
                      <a:pt x="11013" y="6734"/>
                      <a:pt x="10980" y="7388"/>
                      <a:pt x="10973" y="8039"/>
                    </a:cubicBezTo>
                    <a:cubicBezTo>
                      <a:pt x="10971" y="8153"/>
                      <a:pt x="10949" y="8269"/>
                      <a:pt x="10931" y="8416"/>
                    </a:cubicBezTo>
                    <a:cubicBezTo>
                      <a:pt x="10692" y="8317"/>
                      <a:pt x="10475" y="8213"/>
                      <a:pt x="10242" y="8104"/>
                    </a:cubicBezTo>
                    <a:cubicBezTo>
                      <a:pt x="10255" y="7937"/>
                      <a:pt x="10276" y="7769"/>
                      <a:pt x="10278" y="7602"/>
                    </a:cubicBezTo>
                    <a:cubicBezTo>
                      <a:pt x="10284" y="7188"/>
                      <a:pt x="10279" y="6774"/>
                      <a:pt x="10360" y="6363"/>
                    </a:cubicBezTo>
                    <a:cubicBezTo>
                      <a:pt x="10387" y="6228"/>
                      <a:pt x="10377" y="6084"/>
                      <a:pt x="10344" y="5935"/>
                    </a:cubicBezTo>
                    <a:cubicBezTo>
                      <a:pt x="10321" y="6000"/>
                      <a:pt x="10297" y="6063"/>
                      <a:pt x="10261" y="6164"/>
                    </a:cubicBezTo>
                    <a:cubicBezTo>
                      <a:pt x="10201" y="5925"/>
                      <a:pt x="10149" y="5718"/>
                      <a:pt x="10096" y="5511"/>
                    </a:cubicBezTo>
                    <a:cubicBezTo>
                      <a:pt x="10078" y="5512"/>
                      <a:pt x="10060" y="5514"/>
                      <a:pt x="10042" y="5517"/>
                    </a:cubicBezTo>
                    <a:cubicBezTo>
                      <a:pt x="10039" y="5565"/>
                      <a:pt x="10026" y="5614"/>
                      <a:pt x="10036" y="5659"/>
                    </a:cubicBezTo>
                    <a:cubicBezTo>
                      <a:pt x="10216" y="6347"/>
                      <a:pt x="10180" y="7047"/>
                      <a:pt x="10155" y="7746"/>
                    </a:cubicBezTo>
                    <a:cubicBezTo>
                      <a:pt x="10152" y="7846"/>
                      <a:pt x="10122" y="7942"/>
                      <a:pt x="10101" y="8053"/>
                    </a:cubicBezTo>
                    <a:cubicBezTo>
                      <a:pt x="9882" y="8024"/>
                      <a:pt x="9739" y="7913"/>
                      <a:pt x="9586" y="7829"/>
                    </a:cubicBezTo>
                    <a:cubicBezTo>
                      <a:pt x="9366" y="7709"/>
                      <a:pt x="9147" y="7584"/>
                      <a:pt x="8922" y="7475"/>
                    </a:cubicBezTo>
                    <a:cubicBezTo>
                      <a:pt x="8852" y="7440"/>
                      <a:pt x="8790" y="7422"/>
                      <a:pt x="8735" y="7422"/>
                    </a:cubicBezTo>
                    <a:cubicBezTo>
                      <a:pt x="8632" y="7422"/>
                      <a:pt x="8553" y="7485"/>
                      <a:pt x="8489" y="7619"/>
                    </a:cubicBezTo>
                    <a:cubicBezTo>
                      <a:pt x="8425" y="7757"/>
                      <a:pt x="8393" y="7916"/>
                      <a:pt x="8378" y="8069"/>
                    </a:cubicBezTo>
                    <a:cubicBezTo>
                      <a:pt x="8336" y="8503"/>
                      <a:pt x="8414" y="8920"/>
                      <a:pt x="8608" y="9314"/>
                    </a:cubicBezTo>
                    <a:cubicBezTo>
                      <a:pt x="8633" y="9367"/>
                      <a:pt x="8653" y="9422"/>
                      <a:pt x="8688" y="9508"/>
                    </a:cubicBezTo>
                    <a:cubicBezTo>
                      <a:pt x="8530" y="9451"/>
                      <a:pt x="8434" y="9364"/>
                      <a:pt x="8387" y="9245"/>
                    </a:cubicBezTo>
                    <a:cubicBezTo>
                      <a:pt x="8302" y="9026"/>
                      <a:pt x="8201" y="8801"/>
                      <a:pt x="8173" y="8572"/>
                    </a:cubicBezTo>
                    <a:cubicBezTo>
                      <a:pt x="8110" y="8060"/>
                      <a:pt x="8063" y="7544"/>
                      <a:pt x="8056" y="7029"/>
                    </a:cubicBezTo>
                    <a:cubicBezTo>
                      <a:pt x="8051" y="6605"/>
                      <a:pt x="8116" y="6177"/>
                      <a:pt x="8143" y="5751"/>
                    </a:cubicBezTo>
                    <a:cubicBezTo>
                      <a:pt x="8165" y="5416"/>
                      <a:pt x="8227" y="5091"/>
                      <a:pt x="8336" y="4776"/>
                    </a:cubicBezTo>
                    <a:cubicBezTo>
                      <a:pt x="8363" y="4698"/>
                      <a:pt x="8389" y="4620"/>
                      <a:pt x="8425" y="4548"/>
                    </a:cubicBezTo>
                    <a:cubicBezTo>
                      <a:pt x="8592" y="4206"/>
                      <a:pt x="8859" y="4028"/>
                      <a:pt x="9211" y="4028"/>
                    </a:cubicBezTo>
                    <a:close/>
                    <a:moveTo>
                      <a:pt x="6632" y="135"/>
                    </a:moveTo>
                    <a:cubicBezTo>
                      <a:pt x="6828" y="135"/>
                      <a:pt x="6965" y="215"/>
                      <a:pt x="7046" y="415"/>
                    </a:cubicBezTo>
                    <a:cubicBezTo>
                      <a:pt x="7166" y="709"/>
                      <a:pt x="7283" y="1014"/>
                      <a:pt x="7339" y="1325"/>
                    </a:cubicBezTo>
                    <a:cubicBezTo>
                      <a:pt x="7472" y="2066"/>
                      <a:pt x="7552" y="2816"/>
                      <a:pt x="7687" y="3557"/>
                    </a:cubicBezTo>
                    <a:cubicBezTo>
                      <a:pt x="7804" y="4198"/>
                      <a:pt x="7823" y="4852"/>
                      <a:pt x="7987" y="5488"/>
                    </a:cubicBezTo>
                    <a:cubicBezTo>
                      <a:pt x="8033" y="5671"/>
                      <a:pt x="7987" y="5878"/>
                      <a:pt x="7979" y="6075"/>
                    </a:cubicBezTo>
                    <a:cubicBezTo>
                      <a:pt x="7943" y="6959"/>
                      <a:pt x="7904" y="7841"/>
                      <a:pt x="8083" y="8716"/>
                    </a:cubicBezTo>
                    <a:cubicBezTo>
                      <a:pt x="8113" y="8863"/>
                      <a:pt x="8150" y="9008"/>
                      <a:pt x="8204" y="9146"/>
                    </a:cubicBezTo>
                    <a:cubicBezTo>
                      <a:pt x="8306" y="9410"/>
                      <a:pt x="8467" y="9618"/>
                      <a:pt x="8769" y="9684"/>
                    </a:cubicBezTo>
                    <a:cubicBezTo>
                      <a:pt x="8835" y="9699"/>
                      <a:pt x="8895" y="9757"/>
                      <a:pt x="8952" y="9802"/>
                    </a:cubicBezTo>
                    <a:cubicBezTo>
                      <a:pt x="9148" y="9960"/>
                      <a:pt x="9331" y="10137"/>
                      <a:pt x="9540" y="10273"/>
                    </a:cubicBezTo>
                    <a:cubicBezTo>
                      <a:pt x="9817" y="10455"/>
                      <a:pt x="9951" y="10714"/>
                      <a:pt x="10030" y="11019"/>
                    </a:cubicBezTo>
                    <a:cubicBezTo>
                      <a:pt x="10039" y="11055"/>
                      <a:pt x="10042" y="11091"/>
                      <a:pt x="10054" y="11175"/>
                    </a:cubicBezTo>
                    <a:cubicBezTo>
                      <a:pt x="10107" y="11076"/>
                      <a:pt x="10135" y="11020"/>
                      <a:pt x="10168" y="10957"/>
                    </a:cubicBezTo>
                    <a:cubicBezTo>
                      <a:pt x="10337" y="11006"/>
                      <a:pt x="10392" y="11226"/>
                      <a:pt x="10595" y="11226"/>
                    </a:cubicBezTo>
                    <a:cubicBezTo>
                      <a:pt x="10600" y="11226"/>
                      <a:pt x="10606" y="11226"/>
                      <a:pt x="10611" y="11226"/>
                    </a:cubicBezTo>
                    <a:cubicBezTo>
                      <a:pt x="10433" y="11041"/>
                      <a:pt x="10252" y="10855"/>
                      <a:pt x="10074" y="10671"/>
                    </a:cubicBezTo>
                    <a:cubicBezTo>
                      <a:pt x="10075" y="10671"/>
                      <a:pt x="10076" y="10671"/>
                      <a:pt x="10077" y="10671"/>
                    </a:cubicBezTo>
                    <a:cubicBezTo>
                      <a:pt x="10274" y="10671"/>
                      <a:pt x="10408" y="10820"/>
                      <a:pt x="10598" y="10820"/>
                    </a:cubicBezTo>
                    <a:cubicBezTo>
                      <a:pt x="10612" y="10820"/>
                      <a:pt x="10626" y="10820"/>
                      <a:pt x="10641" y="10818"/>
                    </a:cubicBezTo>
                    <a:cubicBezTo>
                      <a:pt x="10568" y="10765"/>
                      <a:pt x="10496" y="10707"/>
                      <a:pt x="10416" y="10659"/>
                    </a:cubicBezTo>
                    <a:cubicBezTo>
                      <a:pt x="10225" y="10543"/>
                      <a:pt x="10021" y="10444"/>
                      <a:pt x="9838" y="10317"/>
                    </a:cubicBezTo>
                    <a:cubicBezTo>
                      <a:pt x="9580" y="10140"/>
                      <a:pt x="9330" y="9952"/>
                      <a:pt x="9090" y="9754"/>
                    </a:cubicBezTo>
                    <a:cubicBezTo>
                      <a:pt x="8745" y="9470"/>
                      <a:pt x="8600" y="9073"/>
                      <a:pt x="8542" y="8647"/>
                    </a:cubicBezTo>
                    <a:cubicBezTo>
                      <a:pt x="8510" y="8422"/>
                      <a:pt x="8464" y="8191"/>
                      <a:pt x="8524" y="7960"/>
                    </a:cubicBezTo>
                    <a:cubicBezTo>
                      <a:pt x="8602" y="7664"/>
                      <a:pt x="8663" y="7560"/>
                      <a:pt x="8769" y="7560"/>
                    </a:cubicBezTo>
                    <a:cubicBezTo>
                      <a:pt x="8844" y="7560"/>
                      <a:pt x="8941" y="7612"/>
                      <a:pt x="9084" y="7685"/>
                    </a:cubicBezTo>
                    <a:cubicBezTo>
                      <a:pt x="9421" y="7859"/>
                      <a:pt x="9745" y="8060"/>
                      <a:pt x="10075" y="8249"/>
                    </a:cubicBezTo>
                    <a:cubicBezTo>
                      <a:pt x="10098" y="8263"/>
                      <a:pt x="10120" y="8279"/>
                      <a:pt x="10146" y="8282"/>
                    </a:cubicBezTo>
                    <a:cubicBezTo>
                      <a:pt x="10763" y="8356"/>
                      <a:pt x="11166" y="8720"/>
                      <a:pt x="11436" y="9248"/>
                    </a:cubicBezTo>
                    <a:cubicBezTo>
                      <a:pt x="11550" y="9470"/>
                      <a:pt x="11627" y="9712"/>
                      <a:pt x="11712" y="9949"/>
                    </a:cubicBezTo>
                    <a:cubicBezTo>
                      <a:pt x="11792" y="10174"/>
                      <a:pt x="11781" y="10404"/>
                      <a:pt x="11705" y="10629"/>
                    </a:cubicBezTo>
                    <a:cubicBezTo>
                      <a:pt x="11625" y="10860"/>
                      <a:pt x="11544" y="11091"/>
                      <a:pt x="11459" y="11321"/>
                    </a:cubicBezTo>
                    <a:cubicBezTo>
                      <a:pt x="11378" y="11540"/>
                      <a:pt x="11255" y="11735"/>
                      <a:pt x="11093" y="11904"/>
                    </a:cubicBezTo>
                    <a:cubicBezTo>
                      <a:pt x="10838" y="12174"/>
                      <a:pt x="10644" y="12480"/>
                      <a:pt x="10517" y="12831"/>
                    </a:cubicBezTo>
                    <a:cubicBezTo>
                      <a:pt x="10387" y="13186"/>
                      <a:pt x="10138" y="13466"/>
                      <a:pt x="9846" y="13687"/>
                    </a:cubicBezTo>
                    <a:cubicBezTo>
                      <a:pt x="9570" y="13894"/>
                      <a:pt x="9259" y="14056"/>
                      <a:pt x="8958" y="14225"/>
                    </a:cubicBezTo>
                    <a:cubicBezTo>
                      <a:pt x="8767" y="14332"/>
                      <a:pt x="8563" y="14392"/>
                      <a:pt x="8338" y="14410"/>
                    </a:cubicBezTo>
                    <a:cubicBezTo>
                      <a:pt x="8125" y="14426"/>
                      <a:pt x="7915" y="14489"/>
                      <a:pt x="7694" y="14533"/>
                    </a:cubicBezTo>
                    <a:cubicBezTo>
                      <a:pt x="7716" y="14624"/>
                      <a:pt x="7767" y="14658"/>
                      <a:pt x="7835" y="14658"/>
                    </a:cubicBezTo>
                    <a:cubicBezTo>
                      <a:pt x="7853" y="14658"/>
                      <a:pt x="7872" y="14656"/>
                      <a:pt x="7892" y="14651"/>
                    </a:cubicBezTo>
                    <a:cubicBezTo>
                      <a:pt x="8315" y="14561"/>
                      <a:pt x="8757" y="14531"/>
                      <a:pt x="9138" y="14294"/>
                    </a:cubicBezTo>
                    <a:cubicBezTo>
                      <a:pt x="9181" y="14266"/>
                      <a:pt x="9234" y="14249"/>
                      <a:pt x="9298" y="14219"/>
                    </a:cubicBezTo>
                    <a:cubicBezTo>
                      <a:pt x="9309" y="14261"/>
                      <a:pt x="9321" y="14291"/>
                      <a:pt x="9321" y="14321"/>
                    </a:cubicBezTo>
                    <a:cubicBezTo>
                      <a:pt x="9321" y="14899"/>
                      <a:pt x="9328" y="15478"/>
                      <a:pt x="9313" y="16056"/>
                    </a:cubicBezTo>
                    <a:cubicBezTo>
                      <a:pt x="9294" y="16755"/>
                      <a:pt x="9255" y="17454"/>
                      <a:pt x="9223" y="18155"/>
                    </a:cubicBezTo>
                    <a:cubicBezTo>
                      <a:pt x="9223" y="18168"/>
                      <a:pt x="9223" y="18182"/>
                      <a:pt x="9222" y="18195"/>
                    </a:cubicBezTo>
                    <a:cubicBezTo>
                      <a:pt x="9205" y="18472"/>
                      <a:pt x="9172" y="18521"/>
                      <a:pt x="8911" y="18598"/>
                    </a:cubicBezTo>
                    <a:cubicBezTo>
                      <a:pt x="8133" y="18826"/>
                      <a:pt x="7348" y="18965"/>
                      <a:pt x="6551" y="18965"/>
                    </a:cubicBezTo>
                    <a:cubicBezTo>
                      <a:pt x="6231" y="18965"/>
                      <a:pt x="5910" y="18943"/>
                      <a:pt x="5586" y="18895"/>
                    </a:cubicBezTo>
                    <a:cubicBezTo>
                      <a:pt x="5238" y="18842"/>
                      <a:pt x="4882" y="18809"/>
                      <a:pt x="4561" y="18641"/>
                    </a:cubicBezTo>
                    <a:cubicBezTo>
                      <a:pt x="4509" y="18613"/>
                      <a:pt x="4456" y="18581"/>
                      <a:pt x="4401" y="18554"/>
                    </a:cubicBezTo>
                    <a:cubicBezTo>
                      <a:pt x="4257" y="18482"/>
                      <a:pt x="4183" y="18386"/>
                      <a:pt x="4185" y="18204"/>
                    </a:cubicBezTo>
                    <a:cubicBezTo>
                      <a:pt x="4189" y="17709"/>
                      <a:pt x="4158" y="17213"/>
                      <a:pt x="4152" y="16718"/>
                    </a:cubicBezTo>
                    <a:cubicBezTo>
                      <a:pt x="4143" y="15867"/>
                      <a:pt x="4143" y="15016"/>
                      <a:pt x="4140" y="14167"/>
                    </a:cubicBezTo>
                    <a:cubicBezTo>
                      <a:pt x="4140" y="14134"/>
                      <a:pt x="4143" y="14101"/>
                      <a:pt x="4147" y="14036"/>
                    </a:cubicBezTo>
                    <a:cubicBezTo>
                      <a:pt x="4698" y="14326"/>
                      <a:pt x="5253" y="14543"/>
                      <a:pt x="5864" y="14543"/>
                    </a:cubicBezTo>
                    <a:cubicBezTo>
                      <a:pt x="5870" y="14527"/>
                      <a:pt x="5876" y="14512"/>
                      <a:pt x="5882" y="14495"/>
                    </a:cubicBezTo>
                    <a:cubicBezTo>
                      <a:pt x="5852" y="14479"/>
                      <a:pt x="5823" y="14453"/>
                      <a:pt x="5792" y="14446"/>
                    </a:cubicBezTo>
                    <a:cubicBezTo>
                      <a:pt x="5699" y="14426"/>
                      <a:pt x="5604" y="14408"/>
                      <a:pt x="5510" y="14398"/>
                    </a:cubicBezTo>
                    <a:cubicBezTo>
                      <a:pt x="5059" y="14353"/>
                      <a:pt x="4659" y="14165"/>
                      <a:pt x="4276" y="13942"/>
                    </a:cubicBezTo>
                    <a:cubicBezTo>
                      <a:pt x="4129" y="13855"/>
                      <a:pt x="4005" y="13715"/>
                      <a:pt x="3900" y="13577"/>
                    </a:cubicBezTo>
                    <a:cubicBezTo>
                      <a:pt x="3341" y="12849"/>
                      <a:pt x="3067" y="12011"/>
                      <a:pt x="2984" y="11107"/>
                    </a:cubicBezTo>
                    <a:cubicBezTo>
                      <a:pt x="2942" y="10647"/>
                      <a:pt x="2938" y="10183"/>
                      <a:pt x="2893" y="9724"/>
                    </a:cubicBezTo>
                    <a:cubicBezTo>
                      <a:pt x="2857" y="9361"/>
                      <a:pt x="2788" y="8999"/>
                      <a:pt x="2728" y="8639"/>
                    </a:cubicBezTo>
                    <a:cubicBezTo>
                      <a:pt x="2668" y="8270"/>
                      <a:pt x="2599" y="7903"/>
                      <a:pt x="2533" y="7536"/>
                    </a:cubicBezTo>
                    <a:cubicBezTo>
                      <a:pt x="2515" y="7437"/>
                      <a:pt x="2506" y="7335"/>
                      <a:pt x="2378" y="7299"/>
                    </a:cubicBezTo>
                    <a:cubicBezTo>
                      <a:pt x="2342" y="7290"/>
                      <a:pt x="2318" y="7230"/>
                      <a:pt x="2296" y="7190"/>
                    </a:cubicBezTo>
                    <a:cubicBezTo>
                      <a:pt x="2246" y="7100"/>
                      <a:pt x="2201" y="7008"/>
                      <a:pt x="2156" y="6917"/>
                    </a:cubicBezTo>
                    <a:cubicBezTo>
                      <a:pt x="1694" y="5977"/>
                      <a:pt x="1154" y="5079"/>
                      <a:pt x="641" y="4166"/>
                    </a:cubicBezTo>
                    <a:cubicBezTo>
                      <a:pt x="471" y="3866"/>
                      <a:pt x="342" y="3542"/>
                      <a:pt x="204" y="3226"/>
                    </a:cubicBezTo>
                    <a:cubicBezTo>
                      <a:pt x="29" y="2827"/>
                      <a:pt x="366" y="2531"/>
                      <a:pt x="662" y="2512"/>
                    </a:cubicBezTo>
                    <a:cubicBezTo>
                      <a:pt x="699" y="2509"/>
                      <a:pt x="737" y="2508"/>
                      <a:pt x="774" y="2508"/>
                    </a:cubicBezTo>
                    <a:cubicBezTo>
                      <a:pt x="1054" y="2508"/>
                      <a:pt x="1316" y="2584"/>
                      <a:pt x="1545" y="2756"/>
                    </a:cubicBezTo>
                    <a:cubicBezTo>
                      <a:pt x="1975" y="3076"/>
                      <a:pt x="2336" y="3464"/>
                      <a:pt x="2609" y="3926"/>
                    </a:cubicBezTo>
                    <a:cubicBezTo>
                      <a:pt x="3047" y="4669"/>
                      <a:pt x="3478" y="5418"/>
                      <a:pt x="3910" y="6164"/>
                    </a:cubicBezTo>
                    <a:cubicBezTo>
                      <a:pt x="4116" y="6519"/>
                      <a:pt x="4392" y="6821"/>
                      <a:pt x="4665" y="7124"/>
                    </a:cubicBezTo>
                    <a:cubicBezTo>
                      <a:pt x="4686" y="7148"/>
                      <a:pt x="4716" y="7161"/>
                      <a:pt x="4774" y="7161"/>
                    </a:cubicBezTo>
                    <a:cubicBezTo>
                      <a:pt x="4753" y="7119"/>
                      <a:pt x="4741" y="7068"/>
                      <a:pt x="4710" y="7038"/>
                    </a:cubicBezTo>
                    <a:cubicBezTo>
                      <a:pt x="4467" y="6807"/>
                      <a:pt x="4384" y="6503"/>
                      <a:pt x="4282" y="6197"/>
                    </a:cubicBezTo>
                    <a:cubicBezTo>
                      <a:pt x="4093" y="5631"/>
                      <a:pt x="3880" y="5073"/>
                      <a:pt x="3667" y="4515"/>
                    </a:cubicBezTo>
                    <a:cubicBezTo>
                      <a:pt x="3425" y="3880"/>
                      <a:pt x="3169" y="3250"/>
                      <a:pt x="3004" y="2590"/>
                    </a:cubicBezTo>
                    <a:cubicBezTo>
                      <a:pt x="2939" y="2333"/>
                      <a:pt x="2906" y="2070"/>
                      <a:pt x="2866" y="1809"/>
                    </a:cubicBezTo>
                    <a:cubicBezTo>
                      <a:pt x="2845" y="1674"/>
                      <a:pt x="2837" y="1538"/>
                      <a:pt x="2827" y="1403"/>
                    </a:cubicBezTo>
                    <a:cubicBezTo>
                      <a:pt x="2806" y="1139"/>
                      <a:pt x="2879" y="905"/>
                      <a:pt x="3059" y="709"/>
                    </a:cubicBezTo>
                    <a:cubicBezTo>
                      <a:pt x="3190" y="569"/>
                      <a:pt x="3354" y="498"/>
                      <a:pt x="3528" y="498"/>
                    </a:cubicBezTo>
                    <a:cubicBezTo>
                      <a:pt x="3613" y="498"/>
                      <a:pt x="3700" y="515"/>
                      <a:pt x="3787" y="549"/>
                    </a:cubicBezTo>
                    <a:cubicBezTo>
                      <a:pt x="3997" y="631"/>
                      <a:pt x="4162" y="774"/>
                      <a:pt x="4287" y="956"/>
                    </a:cubicBezTo>
                    <a:cubicBezTo>
                      <a:pt x="4551" y="1343"/>
                      <a:pt x="4801" y="1743"/>
                      <a:pt x="4938" y="2196"/>
                    </a:cubicBezTo>
                    <a:cubicBezTo>
                      <a:pt x="5304" y="3412"/>
                      <a:pt x="5663" y="4630"/>
                      <a:pt x="6024" y="5847"/>
                    </a:cubicBezTo>
                    <a:cubicBezTo>
                      <a:pt x="6045" y="5919"/>
                      <a:pt x="6063" y="5992"/>
                      <a:pt x="6093" y="6060"/>
                    </a:cubicBezTo>
                    <a:cubicBezTo>
                      <a:pt x="6138" y="6161"/>
                      <a:pt x="6201" y="6251"/>
                      <a:pt x="6239" y="6353"/>
                    </a:cubicBezTo>
                    <a:cubicBezTo>
                      <a:pt x="6272" y="6446"/>
                      <a:pt x="6284" y="6546"/>
                      <a:pt x="6305" y="6644"/>
                    </a:cubicBezTo>
                    <a:cubicBezTo>
                      <a:pt x="6310" y="6644"/>
                      <a:pt x="6315" y="6644"/>
                      <a:pt x="6319" y="6644"/>
                    </a:cubicBezTo>
                    <a:cubicBezTo>
                      <a:pt x="6404" y="6644"/>
                      <a:pt x="6405" y="6581"/>
                      <a:pt x="6401" y="6525"/>
                    </a:cubicBezTo>
                    <a:cubicBezTo>
                      <a:pt x="6386" y="6302"/>
                      <a:pt x="6384" y="6075"/>
                      <a:pt x="6342" y="5856"/>
                    </a:cubicBezTo>
                    <a:cubicBezTo>
                      <a:pt x="6266" y="5443"/>
                      <a:pt x="6173" y="5032"/>
                      <a:pt x="6074" y="4623"/>
                    </a:cubicBezTo>
                    <a:cubicBezTo>
                      <a:pt x="5913" y="3968"/>
                      <a:pt x="5801" y="3307"/>
                      <a:pt x="5717" y="2641"/>
                    </a:cubicBezTo>
                    <a:cubicBezTo>
                      <a:pt x="5687" y="2403"/>
                      <a:pt x="5648" y="2169"/>
                      <a:pt x="5612" y="1935"/>
                    </a:cubicBezTo>
                    <a:cubicBezTo>
                      <a:pt x="5547" y="1520"/>
                      <a:pt x="5580" y="1122"/>
                      <a:pt x="5813" y="756"/>
                    </a:cubicBezTo>
                    <a:cubicBezTo>
                      <a:pt x="5864" y="676"/>
                      <a:pt x="5907" y="591"/>
                      <a:pt x="5954" y="508"/>
                    </a:cubicBezTo>
                    <a:cubicBezTo>
                      <a:pt x="6083" y="283"/>
                      <a:pt x="6281" y="169"/>
                      <a:pt x="6533" y="141"/>
                    </a:cubicBezTo>
                    <a:cubicBezTo>
                      <a:pt x="6567" y="137"/>
                      <a:pt x="6600" y="135"/>
                      <a:pt x="6632" y="135"/>
                    </a:cubicBezTo>
                    <a:close/>
                    <a:moveTo>
                      <a:pt x="6557" y="1"/>
                    </a:moveTo>
                    <a:cubicBezTo>
                      <a:pt x="6352" y="1"/>
                      <a:pt x="6151" y="82"/>
                      <a:pt x="6020" y="229"/>
                    </a:cubicBezTo>
                    <a:cubicBezTo>
                      <a:pt x="5609" y="691"/>
                      <a:pt x="5393" y="1229"/>
                      <a:pt x="5477" y="1859"/>
                    </a:cubicBezTo>
                    <a:cubicBezTo>
                      <a:pt x="5534" y="2276"/>
                      <a:pt x="5594" y="2693"/>
                      <a:pt x="5657" y="3110"/>
                    </a:cubicBezTo>
                    <a:cubicBezTo>
                      <a:pt x="5757" y="3769"/>
                      <a:pt x="5891" y="4420"/>
                      <a:pt x="6059" y="5065"/>
                    </a:cubicBezTo>
                    <a:cubicBezTo>
                      <a:pt x="6138" y="5365"/>
                      <a:pt x="6191" y="5673"/>
                      <a:pt x="6255" y="5977"/>
                    </a:cubicBezTo>
                    <a:cubicBezTo>
                      <a:pt x="6128" y="5901"/>
                      <a:pt x="6110" y="5779"/>
                      <a:pt x="6080" y="5665"/>
                    </a:cubicBezTo>
                    <a:cubicBezTo>
                      <a:pt x="6026" y="5455"/>
                      <a:pt x="5987" y="5239"/>
                      <a:pt x="5924" y="5032"/>
                    </a:cubicBezTo>
                    <a:cubicBezTo>
                      <a:pt x="5654" y="4141"/>
                      <a:pt x="5369" y="3256"/>
                      <a:pt x="5106" y="2363"/>
                    </a:cubicBezTo>
                    <a:cubicBezTo>
                      <a:pt x="4948" y="1826"/>
                      <a:pt x="4696" y="1343"/>
                      <a:pt x="4380" y="888"/>
                    </a:cubicBezTo>
                    <a:cubicBezTo>
                      <a:pt x="4254" y="705"/>
                      <a:pt x="4089" y="564"/>
                      <a:pt x="3892" y="465"/>
                    </a:cubicBezTo>
                    <a:cubicBezTo>
                      <a:pt x="3770" y="403"/>
                      <a:pt x="3651" y="373"/>
                      <a:pt x="3534" y="373"/>
                    </a:cubicBezTo>
                    <a:cubicBezTo>
                      <a:pt x="3374" y="373"/>
                      <a:pt x="3219" y="430"/>
                      <a:pt x="3071" y="547"/>
                    </a:cubicBezTo>
                    <a:cubicBezTo>
                      <a:pt x="2792" y="770"/>
                      <a:pt x="2689" y="1076"/>
                      <a:pt x="2705" y="1413"/>
                    </a:cubicBezTo>
                    <a:cubicBezTo>
                      <a:pt x="2746" y="2237"/>
                      <a:pt x="2968" y="3019"/>
                      <a:pt x="3262" y="3784"/>
                    </a:cubicBezTo>
                    <a:cubicBezTo>
                      <a:pt x="3546" y="4527"/>
                      <a:pt x="3829" y="5271"/>
                      <a:pt x="4110" y="6014"/>
                    </a:cubicBezTo>
                    <a:cubicBezTo>
                      <a:pt x="4141" y="6093"/>
                      <a:pt x="4161" y="6177"/>
                      <a:pt x="4185" y="6258"/>
                    </a:cubicBezTo>
                    <a:cubicBezTo>
                      <a:pt x="4170" y="6267"/>
                      <a:pt x="4155" y="6275"/>
                      <a:pt x="4141" y="6282"/>
                    </a:cubicBezTo>
                    <a:cubicBezTo>
                      <a:pt x="4095" y="6219"/>
                      <a:pt x="4044" y="6159"/>
                      <a:pt x="4006" y="6093"/>
                    </a:cubicBezTo>
                    <a:cubicBezTo>
                      <a:pt x="3798" y="5727"/>
                      <a:pt x="3598" y="5355"/>
                      <a:pt x="3385" y="4992"/>
                    </a:cubicBezTo>
                    <a:cubicBezTo>
                      <a:pt x="3124" y="4546"/>
                      <a:pt x="2860" y="4102"/>
                      <a:pt x="2584" y="3665"/>
                    </a:cubicBezTo>
                    <a:cubicBezTo>
                      <a:pt x="2363" y="3319"/>
                      <a:pt x="2072" y="3031"/>
                      <a:pt x="1766" y="2759"/>
                    </a:cubicBezTo>
                    <a:cubicBezTo>
                      <a:pt x="1491" y="2516"/>
                      <a:pt x="1163" y="2396"/>
                      <a:pt x="798" y="2378"/>
                    </a:cubicBezTo>
                    <a:cubicBezTo>
                      <a:pt x="778" y="2377"/>
                      <a:pt x="759" y="2376"/>
                      <a:pt x="740" y="2376"/>
                    </a:cubicBezTo>
                    <a:cubicBezTo>
                      <a:pt x="447" y="2376"/>
                      <a:pt x="218" y="2496"/>
                      <a:pt x="83" y="2780"/>
                    </a:cubicBezTo>
                    <a:cubicBezTo>
                      <a:pt x="63" y="2821"/>
                      <a:pt x="29" y="2854"/>
                      <a:pt x="0" y="2890"/>
                    </a:cubicBezTo>
                    <a:lnTo>
                      <a:pt x="0" y="3134"/>
                    </a:lnTo>
                    <a:cubicBezTo>
                      <a:pt x="38" y="3199"/>
                      <a:pt x="83" y="3260"/>
                      <a:pt x="110" y="3328"/>
                    </a:cubicBezTo>
                    <a:cubicBezTo>
                      <a:pt x="273" y="3754"/>
                      <a:pt x="485" y="4156"/>
                      <a:pt x="708" y="4554"/>
                    </a:cubicBezTo>
                    <a:cubicBezTo>
                      <a:pt x="1131" y="5305"/>
                      <a:pt x="1532" y="6072"/>
                      <a:pt x="1966" y="6818"/>
                    </a:cubicBezTo>
                    <a:cubicBezTo>
                      <a:pt x="2444" y="7638"/>
                      <a:pt x="2621" y="8540"/>
                      <a:pt x="2734" y="9460"/>
                    </a:cubicBezTo>
                    <a:cubicBezTo>
                      <a:pt x="2795" y="9960"/>
                      <a:pt x="2813" y="10464"/>
                      <a:pt x="2849" y="10965"/>
                    </a:cubicBezTo>
                    <a:cubicBezTo>
                      <a:pt x="2908" y="11813"/>
                      <a:pt x="3115" y="12614"/>
                      <a:pt x="3586" y="13333"/>
                    </a:cubicBezTo>
                    <a:cubicBezTo>
                      <a:pt x="3654" y="13435"/>
                      <a:pt x="3709" y="13546"/>
                      <a:pt x="3777" y="13648"/>
                    </a:cubicBezTo>
                    <a:cubicBezTo>
                      <a:pt x="3846" y="13754"/>
                      <a:pt x="3924" y="13855"/>
                      <a:pt x="3999" y="13961"/>
                    </a:cubicBezTo>
                    <a:cubicBezTo>
                      <a:pt x="3999" y="14434"/>
                      <a:pt x="3997" y="14917"/>
                      <a:pt x="3999" y="15400"/>
                    </a:cubicBezTo>
                    <a:cubicBezTo>
                      <a:pt x="4002" y="16330"/>
                      <a:pt x="3973" y="17262"/>
                      <a:pt x="4038" y="18192"/>
                    </a:cubicBezTo>
                    <a:cubicBezTo>
                      <a:pt x="4041" y="18233"/>
                      <a:pt x="4047" y="18278"/>
                      <a:pt x="4032" y="18313"/>
                    </a:cubicBezTo>
                    <a:cubicBezTo>
                      <a:pt x="4000" y="18392"/>
                      <a:pt x="4036" y="18446"/>
                      <a:pt x="4086" y="18494"/>
                    </a:cubicBezTo>
                    <a:cubicBezTo>
                      <a:pt x="4140" y="18545"/>
                      <a:pt x="4200" y="18592"/>
                      <a:pt x="4260" y="18635"/>
                    </a:cubicBezTo>
                    <a:cubicBezTo>
                      <a:pt x="4554" y="18850"/>
                      <a:pt x="4891" y="18940"/>
                      <a:pt x="5246" y="18995"/>
                    </a:cubicBezTo>
                    <a:cubicBezTo>
                      <a:pt x="5715" y="19071"/>
                      <a:pt x="6185" y="19117"/>
                      <a:pt x="6655" y="19117"/>
                    </a:cubicBezTo>
                    <a:cubicBezTo>
                      <a:pt x="7044" y="19117"/>
                      <a:pt x="7433" y="19085"/>
                      <a:pt x="7822" y="19013"/>
                    </a:cubicBezTo>
                    <a:cubicBezTo>
                      <a:pt x="8156" y="18952"/>
                      <a:pt x="8486" y="18871"/>
                      <a:pt x="8817" y="18793"/>
                    </a:cubicBezTo>
                    <a:cubicBezTo>
                      <a:pt x="8929" y="18766"/>
                      <a:pt x="9036" y="18721"/>
                      <a:pt x="9145" y="18685"/>
                    </a:cubicBezTo>
                    <a:cubicBezTo>
                      <a:pt x="9244" y="18652"/>
                      <a:pt x="9310" y="18592"/>
                      <a:pt x="9322" y="18484"/>
                    </a:cubicBezTo>
                    <a:cubicBezTo>
                      <a:pt x="9340" y="18322"/>
                      <a:pt x="9369" y="18161"/>
                      <a:pt x="9376" y="17997"/>
                    </a:cubicBezTo>
                    <a:cubicBezTo>
                      <a:pt x="9391" y="17720"/>
                      <a:pt x="9390" y="17441"/>
                      <a:pt x="9402" y="17162"/>
                    </a:cubicBezTo>
                    <a:cubicBezTo>
                      <a:pt x="9421" y="16707"/>
                      <a:pt x="9454" y="16252"/>
                      <a:pt x="9463" y="15798"/>
                    </a:cubicBezTo>
                    <a:cubicBezTo>
                      <a:pt x="9474" y="15247"/>
                      <a:pt x="9466" y="14698"/>
                      <a:pt x="9466" y="14141"/>
                    </a:cubicBezTo>
                    <a:cubicBezTo>
                      <a:pt x="9616" y="14032"/>
                      <a:pt x="9769" y="13921"/>
                      <a:pt x="9922" y="13807"/>
                    </a:cubicBezTo>
                    <a:cubicBezTo>
                      <a:pt x="10239" y="13570"/>
                      <a:pt x="10485" y="13268"/>
                      <a:pt x="10640" y="12908"/>
                    </a:cubicBezTo>
                    <a:cubicBezTo>
                      <a:pt x="10794" y="12548"/>
                      <a:pt x="10967" y="12206"/>
                      <a:pt x="11255" y="11933"/>
                    </a:cubicBezTo>
                    <a:cubicBezTo>
                      <a:pt x="11279" y="11909"/>
                      <a:pt x="11295" y="11877"/>
                      <a:pt x="11315" y="11850"/>
                    </a:cubicBezTo>
                    <a:cubicBezTo>
                      <a:pt x="11630" y="11439"/>
                      <a:pt x="11742" y="10945"/>
                      <a:pt x="11876" y="10461"/>
                    </a:cubicBezTo>
                    <a:cubicBezTo>
                      <a:pt x="11903" y="10360"/>
                      <a:pt x="11901" y="10242"/>
                      <a:pt x="11882" y="10137"/>
                    </a:cubicBezTo>
                    <a:cubicBezTo>
                      <a:pt x="11798" y="9693"/>
                      <a:pt x="11619" y="9283"/>
                      <a:pt x="11406" y="8887"/>
                    </a:cubicBezTo>
                    <a:cubicBezTo>
                      <a:pt x="11381" y="8840"/>
                      <a:pt x="11334" y="8804"/>
                      <a:pt x="11297" y="8765"/>
                    </a:cubicBezTo>
                    <a:cubicBezTo>
                      <a:pt x="11235" y="8702"/>
                      <a:pt x="11168" y="8644"/>
                      <a:pt x="11114" y="8576"/>
                    </a:cubicBezTo>
                    <a:cubicBezTo>
                      <a:pt x="11082" y="8537"/>
                      <a:pt x="11060" y="8480"/>
                      <a:pt x="11060" y="8431"/>
                    </a:cubicBezTo>
                    <a:cubicBezTo>
                      <a:pt x="11060" y="8200"/>
                      <a:pt x="11061" y="7969"/>
                      <a:pt x="11078" y="7737"/>
                    </a:cubicBezTo>
                    <a:cubicBezTo>
                      <a:pt x="11133" y="6941"/>
                      <a:pt x="11094" y="6150"/>
                      <a:pt x="10950" y="5362"/>
                    </a:cubicBezTo>
                    <a:cubicBezTo>
                      <a:pt x="10800" y="4531"/>
                      <a:pt x="10215" y="4052"/>
                      <a:pt x="9436" y="3922"/>
                    </a:cubicBezTo>
                    <a:cubicBezTo>
                      <a:pt x="9351" y="3908"/>
                      <a:pt x="9268" y="3899"/>
                      <a:pt x="9186" y="3899"/>
                    </a:cubicBezTo>
                    <a:cubicBezTo>
                      <a:pt x="8925" y="3899"/>
                      <a:pt x="8684" y="3983"/>
                      <a:pt x="8491" y="4214"/>
                    </a:cubicBezTo>
                    <a:cubicBezTo>
                      <a:pt x="8362" y="4369"/>
                      <a:pt x="8267" y="4537"/>
                      <a:pt x="8207" y="4728"/>
                    </a:cubicBezTo>
                    <a:cubicBezTo>
                      <a:pt x="8168" y="4852"/>
                      <a:pt x="8120" y="4974"/>
                      <a:pt x="8075" y="5097"/>
                    </a:cubicBezTo>
                    <a:cubicBezTo>
                      <a:pt x="8026" y="5032"/>
                      <a:pt x="8009" y="4974"/>
                      <a:pt x="8000" y="4915"/>
                    </a:cubicBezTo>
                    <a:cubicBezTo>
                      <a:pt x="7966" y="4653"/>
                      <a:pt x="7936" y="4389"/>
                      <a:pt x="7898" y="4126"/>
                    </a:cubicBezTo>
                    <a:cubicBezTo>
                      <a:pt x="7784" y="3332"/>
                      <a:pt x="7667" y="2540"/>
                      <a:pt x="7549" y="1746"/>
                    </a:cubicBezTo>
                    <a:cubicBezTo>
                      <a:pt x="7483" y="1302"/>
                      <a:pt x="7391" y="864"/>
                      <a:pt x="7219" y="445"/>
                    </a:cubicBezTo>
                    <a:cubicBezTo>
                      <a:pt x="7092" y="137"/>
                      <a:pt x="6822" y="1"/>
                      <a:pt x="6557" y="1"/>
                    </a:cubicBezTo>
                    <a:close/>
                  </a:path>
                </a:pathLst>
              </a:custGeom>
              <a:solidFill>
                <a:schemeClr val="accent1"/>
              </a:solidFill>
              <a:ln>
                <a:solidFill>
                  <a:schemeClr val="accent6">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65;p36">
                <a:extLst>
                  <a:ext uri="{FF2B5EF4-FFF2-40B4-BE49-F238E27FC236}">
                    <a16:creationId xmlns:a16="http://schemas.microsoft.com/office/drawing/2014/main" id="{498E7798-CD9F-2780-8804-132748E52826}"/>
                  </a:ext>
                </a:extLst>
              </p:cNvPr>
              <p:cNvSpPr/>
              <p:nvPr/>
            </p:nvSpPr>
            <p:spPr>
              <a:xfrm>
                <a:off x="399825" y="2279750"/>
                <a:ext cx="10025" cy="3550"/>
              </a:xfrm>
              <a:custGeom>
                <a:avLst/>
                <a:gdLst/>
                <a:ahLst/>
                <a:cxnLst/>
                <a:rect l="l" t="t" r="r" b="b"/>
                <a:pathLst>
                  <a:path w="401" h="142" extrusionOk="0">
                    <a:moveTo>
                      <a:pt x="392" y="0"/>
                    </a:moveTo>
                    <a:lnTo>
                      <a:pt x="392" y="0"/>
                    </a:lnTo>
                    <a:cubicBezTo>
                      <a:pt x="359" y="9"/>
                      <a:pt x="327" y="11"/>
                      <a:pt x="294" y="11"/>
                    </a:cubicBezTo>
                    <a:cubicBezTo>
                      <a:pt x="271" y="11"/>
                      <a:pt x="247" y="10"/>
                      <a:pt x="224" y="10"/>
                    </a:cubicBezTo>
                    <a:cubicBezTo>
                      <a:pt x="150" y="10"/>
                      <a:pt x="75" y="20"/>
                      <a:pt x="0" y="102"/>
                    </a:cubicBezTo>
                    <a:cubicBezTo>
                      <a:pt x="85" y="124"/>
                      <a:pt x="158" y="141"/>
                      <a:pt x="227" y="141"/>
                    </a:cubicBezTo>
                    <a:cubicBezTo>
                      <a:pt x="284" y="141"/>
                      <a:pt x="337" y="129"/>
                      <a:pt x="390" y="96"/>
                    </a:cubicBezTo>
                    <a:cubicBezTo>
                      <a:pt x="401" y="90"/>
                      <a:pt x="392" y="50"/>
                      <a:pt x="392" y="0"/>
                    </a:cubicBezTo>
                    <a:close/>
                  </a:path>
                </a:pathLst>
              </a:custGeom>
              <a:solidFill>
                <a:schemeClr val="accent1"/>
              </a:solidFill>
              <a:ln>
                <a:solidFill>
                  <a:schemeClr val="accent6">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 name="Google Shape;366;p36">
            <a:extLst>
              <a:ext uri="{FF2B5EF4-FFF2-40B4-BE49-F238E27FC236}">
                <a16:creationId xmlns:a16="http://schemas.microsoft.com/office/drawing/2014/main" id="{8A867848-40A6-FC65-17A6-0C87C1A34894}"/>
              </a:ext>
            </a:extLst>
          </p:cNvPr>
          <p:cNvSpPr/>
          <p:nvPr/>
        </p:nvSpPr>
        <p:spPr>
          <a:xfrm>
            <a:off x="2633714" y="3088879"/>
            <a:ext cx="389578" cy="376301"/>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dk1"/>
                </a:solidFill>
                <a:latin typeface="Albert Sans"/>
                <a:ea typeface="Albert Sans"/>
                <a:cs typeface="Albert Sans"/>
                <a:sym typeface="Albert Sans"/>
              </a:rPr>
              <a:t>F</a:t>
            </a:r>
            <a:endParaRPr sz="1000" b="1" dirty="0">
              <a:solidFill>
                <a:schemeClr val="dk1"/>
              </a:solidFill>
              <a:latin typeface="Albert Sans"/>
              <a:ea typeface="Albert Sans"/>
              <a:cs typeface="Albert Sans"/>
              <a:sym typeface="Alber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6"/>
        <p:cNvGrpSpPr/>
        <p:nvPr/>
      </p:nvGrpSpPr>
      <p:grpSpPr>
        <a:xfrm>
          <a:off x="0" y="0"/>
          <a:ext cx="0" cy="0"/>
          <a:chOff x="0" y="0"/>
          <a:chExt cx="0" cy="0"/>
        </a:xfrm>
      </p:grpSpPr>
      <p:sp>
        <p:nvSpPr>
          <p:cNvPr id="2637" name="Google Shape;2637;p59"/>
          <p:cNvSpPr txBox="1">
            <a:spLocks noGrp="1"/>
          </p:cNvSpPr>
          <p:nvPr>
            <p:ph type="title"/>
          </p:nvPr>
        </p:nvSpPr>
        <p:spPr>
          <a:xfrm>
            <a:off x="720000" y="539400"/>
            <a:ext cx="770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u="sng" dirty="0"/>
              <a:t>Features</a:t>
            </a:r>
            <a:endParaRPr u="sng" dirty="0"/>
          </a:p>
        </p:txBody>
      </p:sp>
      <p:sp>
        <p:nvSpPr>
          <p:cNvPr id="2639" name="Google Shape;2639;p59"/>
          <p:cNvSpPr txBox="1"/>
          <p:nvPr/>
        </p:nvSpPr>
        <p:spPr>
          <a:xfrm>
            <a:off x="713100" y="1437625"/>
            <a:ext cx="1363200" cy="52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dirty="0">
                <a:solidFill>
                  <a:schemeClr val="accent1"/>
                </a:solidFill>
                <a:latin typeface="Orbitron"/>
                <a:ea typeface="Orbitron"/>
                <a:cs typeface="Orbitron"/>
                <a:sym typeface="Orbitron"/>
              </a:rPr>
              <a:t>Website</a:t>
            </a:r>
            <a:endParaRPr sz="2000" b="1" dirty="0">
              <a:solidFill>
                <a:schemeClr val="accent1"/>
              </a:solidFill>
              <a:latin typeface="Orbitron"/>
              <a:ea typeface="Orbitron"/>
              <a:cs typeface="Orbitron"/>
              <a:sym typeface="Orbitron"/>
            </a:endParaRPr>
          </a:p>
        </p:txBody>
      </p:sp>
      <p:sp>
        <p:nvSpPr>
          <p:cNvPr id="2641" name="Google Shape;2641;p59"/>
          <p:cNvSpPr txBox="1"/>
          <p:nvPr/>
        </p:nvSpPr>
        <p:spPr>
          <a:xfrm>
            <a:off x="6836573" y="1568258"/>
            <a:ext cx="1935864" cy="235425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accent1"/>
                </a:solidFill>
                <a:latin typeface="Orbitron"/>
                <a:ea typeface="Orbitron"/>
                <a:cs typeface="Orbitron"/>
                <a:sym typeface="Orbitron"/>
              </a:rPr>
              <a:t>Sign language recognition &amp; translation</a:t>
            </a:r>
            <a:endParaRPr sz="2000" b="1" dirty="0">
              <a:solidFill>
                <a:schemeClr val="accent1"/>
              </a:solidFill>
              <a:latin typeface="Orbitron"/>
              <a:ea typeface="Orbitron"/>
              <a:cs typeface="Orbitron"/>
              <a:sym typeface="Orbitron"/>
            </a:endParaRPr>
          </a:p>
        </p:txBody>
      </p:sp>
      <p:sp>
        <p:nvSpPr>
          <p:cNvPr id="2643" name="Google Shape;2643;p59"/>
          <p:cNvSpPr txBox="1"/>
          <p:nvPr/>
        </p:nvSpPr>
        <p:spPr>
          <a:xfrm>
            <a:off x="304657" y="2940907"/>
            <a:ext cx="2032082" cy="177318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dirty="0">
                <a:solidFill>
                  <a:schemeClr val="accent1"/>
                </a:solidFill>
                <a:latin typeface="Orbitron"/>
                <a:ea typeface="Orbitron"/>
                <a:cs typeface="Orbitron"/>
                <a:sym typeface="Orbitron"/>
              </a:rPr>
              <a:t>Speech–to- text conversion </a:t>
            </a:r>
          </a:p>
          <a:p>
            <a:pPr marL="0" lvl="0" indent="0" algn="r" rtl="0">
              <a:spcBef>
                <a:spcPts val="0"/>
              </a:spcBef>
              <a:spcAft>
                <a:spcPts val="0"/>
              </a:spcAft>
              <a:buNone/>
            </a:pPr>
            <a:endParaRPr sz="2000" b="1" dirty="0">
              <a:solidFill>
                <a:schemeClr val="accent1"/>
              </a:solidFill>
              <a:latin typeface="Orbitron"/>
              <a:ea typeface="Orbitron"/>
              <a:cs typeface="Orbitron"/>
              <a:sym typeface="Orbitron"/>
            </a:endParaRPr>
          </a:p>
        </p:txBody>
      </p:sp>
      <p:grpSp>
        <p:nvGrpSpPr>
          <p:cNvPr id="2646" name="Google Shape;2646;p59"/>
          <p:cNvGrpSpPr/>
          <p:nvPr/>
        </p:nvGrpSpPr>
        <p:grpSpPr>
          <a:xfrm>
            <a:off x="2886601" y="1581293"/>
            <a:ext cx="3298598" cy="3562207"/>
            <a:chOff x="2822863" y="1408650"/>
            <a:chExt cx="3884395" cy="3814120"/>
          </a:xfrm>
        </p:grpSpPr>
        <p:sp>
          <p:nvSpPr>
            <p:cNvPr id="2647" name="Google Shape;2647;p59"/>
            <p:cNvSpPr/>
            <p:nvPr/>
          </p:nvSpPr>
          <p:spPr>
            <a:xfrm>
              <a:off x="5144288" y="2355775"/>
              <a:ext cx="348575" cy="27700"/>
            </a:xfrm>
            <a:custGeom>
              <a:avLst/>
              <a:gdLst/>
              <a:ahLst/>
              <a:cxnLst/>
              <a:rect l="l" t="t" r="r" b="b"/>
              <a:pathLst>
                <a:path w="13943" h="1108" extrusionOk="0">
                  <a:moveTo>
                    <a:pt x="0" y="1"/>
                  </a:moveTo>
                  <a:lnTo>
                    <a:pt x="0" y="1108"/>
                  </a:lnTo>
                  <a:lnTo>
                    <a:pt x="13942" y="1108"/>
                  </a:lnTo>
                  <a:lnTo>
                    <a:pt x="13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9"/>
            <p:cNvSpPr/>
            <p:nvPr/>
          </p:nvSpPr>
          <p:spPr>
            <a:xfrm>
              <a:off x="5295488" y="2429000"/>
              <a:ext cx="197375" cy="28000"/>
            </a:xfrm>
            <a:custGeom>
              <a:avLst/>
              <a:gdLst/>
              <a:ahLst/>
              <a:cxnLst/>
              <a:rect l="l" t="t" r="r" b="b"/>
              <a:pathLst>
                <a:path w="7895" h="1120" extrusionOk="0">
                  <a:moveTo>
                    <a:pt x="1" y="1"/>
                  </a:moveTo>
                  <a:lnTo>
                    <a:pt x="1" y="1120"/>
                  </a:lnTo>
                  <a:lnTo>
                    <a:pt x="7894" y="1120"/>
                  </a:lnTo>
                  <a:lnTo>
                    <a:pt x="7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9"/>
            <p:cNvSpPr/>
            <p:nvPr/>
          </p:nvSpPr>
          <p:spPr>
            <a:xfrm>
              <a:off x="5144288" y="2429000"/>
              <a:ext cx="106275" cy="28000"/>
            </a:xfrm>
            <a:custGeom>
              <a:avLst/>
              <a:gdLst/>
              <a:ahLst/>
              <a:cxnLst/>
              <a:rect l="l" t="t" r="r" b="b"/>
              <a:pathLst>
                <a:path w="4251" h="1120" extrusionOk="0">
                  <a:moveTo>
                    <a:pt x="0" y="1"/>
                  </a:moveTo>
                  <a:lnTo>
                    <a:pt x="0" y="1120"/>
                  </a:lnTo>
                  <a:lnTo>
                    <a:pt x="4251" y="1120"/>
                  </a:lnTo>
                  <a:lnTo>
                    <a:pt x="42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9"/>
            <p:cNvSpPr/>
            <p:nvPr/>
          </p:nvSpPr>
          <p:spPr>
            <a:xfrm>
              <a:off x="5280013" y="2502225"/>
              <a:ext cx="212850" cy="28000"/>
            </a:xfrm>
            <a:custGeom>
              <a:avLst/>
              <a:gdLst/>
              <a:ahLst/>
              <a:cxnLst/>
              <a:rect l="l" t="t" r="r" b="b"/>
              <a:pathLst>
                <a:path w="8514" h="1120" extrusionOk="0">
                  <a:moveTo>
                    <a:pt x="1" y="0"/>
                  </a:moveTo>
                  <a:lnTo>
                    <a:pt x="1" y="1120"/>
                  </a:lnTo>
                  <a:lnTo>
                    <a:pt x="8513" y="1120"/>
                  </a:lnTo>
                  <a:lnTo>
                    <a:pt x="8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9"/>
            <p:cNvSpPr/>
            <p:nvPr/>
          </p:nvSpPr>
          <p:spPr>
            <a:xfrm>
              <a:off x="5144288" y="2576350"/>
              <a:ext cx="226225" cy="28000"/>
            </a:xfrm>
            <a:custGeom>
              <a:avLst/>
              <a:gdLst/>
              <a:ahLst/>
              <a:cxnLst/>
              <a:rect l="l" t="t" r="r" b="b"/>
              <a:pathLst>
                <a:path w="9049" h="1120" extrusionOk="0">
                  <a:moveTo>
                    <a:pt x="0" y="0"/>
                  </a:moveTo>
                  <a:lnTo>
                    <a:pt x="0" y="1119"/>
                  </a:lnTo>
                  <a:lnTo>
                    <a:pt x="9049" y="1119"/>
                  </a:lnTo>
                  <a:lnTo>
                    <a:pt x="90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9"/>
            <p:cNvSpPr/>
            <p:nvPr/>
          </p:nvSpPr>
          <p:spPr>
            <a:xfrm>
              <a:off x="5144288" y="2654625"/>
              <a:ext cx="182175" cy="27700"/>
            </a:xfrm>
            <a:custGeom>
              <a:avLst/>
              <a:gdLst/>
              <a:ahLst/>
              <a:cxnLst/>
              <a:rect l="l" t="t" r="r" b="b"/>
              <a:pathLst>
                <a:path w="7287" h="1108" extrusionOk="0">
                  <a:moveTo>
                    <a:pt x="0" y="0"/>
                  </a:moveTo>
                  <a:lnTo>
                    <a:pt x="0" y="1108"/>
                  </a:lnTo>
                  <a:lnTo>
                    <a:pt x="7287" y="1108"/>
                  </a:lnTo>
                  <a:lnTo>
                    <a:pt x="72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9"/>
            <p:cNvSpPr/>
            <p:nvPr/>
          </p:nvSpPr>
          <p:spPr>
            <a:xfrm>
              <a:off x="5655363" y="2366200"/>
              <a:ext cx="265825" cy="28000"/>
            </a:xfrm>
            <a:custGeom>
              <a:avLst/>
              <a:gdLst/>
              <a:ahLst/>
              <a:cxnLst/>
              <a:rect l="l" t="t" r="r" b="b"/>
              <a:pathLst>
                <a:path w="10633" h="1120" extrusionOk="0">
                  <a:moveTo>
                    <a:pt x="0" y="0"/>
                  </a:moveTo>
                  <a:lnTo>
                    <a:pt x="0" y="1120"/>
                  </a:lnTo>
                  <a:lnTo>
                    <a:pt x="10633" y="1120"/>
                  </a:lnTo>
                  <a:lnTo>
                    <a:pt x="106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9"/>
            <p:cNvSpPr/>
            <p:nvPr/>
          </p:nvSpPr>
          <p:spPr>
            <a:xfrm>
              <a:off x="5655363" y="2430200"/>
              <a:ext cx="265825" cy="27700"/>
            </a:xfrm>
            <a:custGeom>
              <a:avLst/>
              <a:gdLst/>
              <a:ahLst/>
              <a:cxnLst/>
              <a:rect l="l" t="t" r="r" b="b"/>
              <a:pathLst>
                <a:path w="10633" h="1108" extrusionOk="0">
                  <a:moveTo>
                    <a:pt x="0" y="0"/>
                  </a:moveTo>
                  <a:lnTo>
                    <a:pt x="0" y="1107"/>
                  </a:lnTo>
                  <a:lnTo>
                    <a:pt x="10633" y="1107"/>
                  </a:lnTo>
                  <a:lnTo>
                    <a:pt x="106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9"/>
            <p:cNvSpPr/>
            <p:nvPr/>
          </p:nvSpPr>
          <p:spPr>
            <a:xfrm>
              <a:off x="5655363" y="2494475"/>
              <a:ext cx="182475" cy="28025"/>
            </a:xfrm>
            <a:custGeom>
              <a:avLst/>
              <a:gdLst/>
              <a:ahLst/>
              <a:cxnLst/>
              <a:rect l="l" t="t" r="r" b="b"/>
              <a:pathLst>
                <a:path w="7299" h="1121" extrusionOk="0">
                  <a:moveTo>
                    <a:pt x="0" y="1"/>
                  </a:moveTo>
                  <a:lnTo>
                    <a:pt x="0" y="1120"/>
                  </a:lnTo>
                  <a:lnTo>
                    <a:pt x="7299" y="1120"/>
                  </a:lnTo>
                  <a:lnTo>
                    <a:pt x="7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9"/>
            <p:cNvSpPr/>
            <p:nvPr/>
          </p:nvSpPr>
          <p:spPr>
            <a:xfrm>
              <a:off x="5132963" y="1937575"/>
              <a:ext cx="359900" cy="82475"/>
            </a:xfrm>
            <a:custGeom>
              <a:avLst/>
              <a:gdLst/>
              <a:ahLst/>
              <a:cxnLst/>
              <a:rect l="l" t="t" r="r" b="b"/>
              <a:pathLst>
                <a:path w="14396" h="3299" extrusionOk="0">
                  <a:moveTo>
                    <a:pt x="13812" y="286"/>
                  </a:moveTo>
                  <a:cubicBezTo>
                    <a:pt x="13979" y="286"/>
                    <a:pt x="14098" y="417"/>
                    <a:pt x="14098" y="560"/>
                  </a:cubicBezTo>
                  <a:lnTo>
                    <a:pt x="14098" y="2703"/>
                  </a:lnTo>
                  <a:cubicBezTo>
                    <a:pt x="14098" y="2870"/>
                    <a:pt x="13967" y="2989"/>
                    <a:pt x="13812" y="2989"/>
                  </a:cubicBezTo>
                  <a:lnTo>
                    <a:pt x="584" y="2989"/>
                  </a:lnTo>
                  <a:cubicBezTo>
                    <a:pt x="418" y="2989"/>
                    <a:pt x="298" y="2858"/>
                    <a:pt x="298" y="2703"/>
                  </a:cubicBezTo>
                  <a:lnTo>
                    <a:pt x="298" y="560"/>
                  </a:lnTo>
                  <a:cubicBezTo>
                    <a:pt x="298" y="393"/>
                    <a:pt x="429" y="286"/>
                    <a:pt x="584" y="286"/>
                  </a:cubicBezTo>
                  <a:close/>
                  <a:moveTo>
                    <a:pt x="584" y="0"/>
                  </a:moveTo>
                  <a:cubicBezTo>
                    <a:pt x="275" y="0"/>
                    <a:pt x="1" y="250"/>
                    <a:pt x="1" y="584"/>
                  </a:cubicBezTo>
                  <a:lnTo>
                    <a:pt x="1" y="2727"/>
                  </a:lnTo>
                  <a:cubicBezTo>
                    <a:pt x="1" y="3036"/>
                    <a:pt x="251" y="3298"/>
                    <a:pt x="584" y="3298"/>
                  </a:cubicBezTo>
                  <a:lnTo>
                    <a:pt x="13812" y="3298"/>
                  </a:lnTo>
                  <a:cubicBezTo>
                    <a:pt x="14122" y="3298"/>
                    <a:pt x="14395" y="3048"/>
                    <a:pt x="14395" y="2727"/>
                  </a:cubicBezTo>
                  <a:lnTo>
                    <a:pt x="14395" y="584"/>
                  </a:lnTo>
                  <a:cubicBezTo>
                    <a:pt x="14395" y="250"/>
                    <a:pt x="14122" y="0"/>
                    <a:pt x="13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9"/>
            <p:cNvSpPr/>
            <p:nvPr/>
          </p:nvSpPr>
          <p:spPr>
            <a:xfrm>
              <a:off x="5566063" y="1937575"/>
              <a:ext cx="355425" cy="82475"/>
            </a:xfrm>
            <a:custGeom>
              <a:avLst/>
              <a:gdLst/>
              <a:ahLst/>
              <a:cxnLst/>
              <a:rect l="l" t="t" r="r" b="b"/>
              <a:pathLst>
                <a:path w="14217" h="3299" extrusionOk="0">
                  <a:moveTo>
                    <a:pt x="584" y="0"/>
                  </a:moveTo>
                  <a:cubicBezTo>
                    <a:pt x="250" y="0"/>
                    <a:pt x="0" y="262"/>
                    <a:pt x="0" y="584"/>
                  </a:cubicBezTo>
                  <a:lnTo>
                    <a:pt x="0" y="2727"/>
                  </a:lnTo>
                  <a:cubicBezTo>
                    <a:pt x="0" y="3048"/>
                    <a:pt x="274" y="3298"/>
                    <a:pt x="584" y="3298"/>
                  </a:cubicBezTo>
                  <a:lnTo>
                    <a:pt x="13633" y="3298"/>
                  </a:lnTo>
                  <a:cubicBezTo>
                    <a:pt x="13943" y="3298"/>
                    <a:pt x="14216" y="3036"/>
                    <a:pt x="14216" y="2727"/>
                  </a:cubicBezTo>
                  <a:lnTo>
                    <a:pt x="14216" y="584"/>
                  </a:lnTo>
                  <a:cubicBezTo>
                    <a:pt x="14216" y="250"/>
                    <a:pt x="13943" y="0"/>
                    <a:pt x="13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9"/>
            <p:cNvSpPr/>
            <p:nvPr/>
          </p:nvSpPr>
          <p:spPr>
            <a:xfrm>
              <a:off x="5132663" y="2220650"/>
              <a:ext cx="495625" cy="82475"/>
            </a:xfrm>
            <a:custGeom>
              <a:avLst/>
              <a:gdLst/>
              <a:ahLst/>
              <a:cxnLst/>
              <a:rect l="l" t="t" r="r" b="b"/>
              <a:pathLst>
                <a:path w="19825" h="3299" extrusionOk="0">
                  <a:moveTo>
                    <a:pt x="19241" y="298"/>
                  </a:moveTo>
                  <a:cubicBezTo>
                    <a:pt x="19408" y="298"/>
                    <a:pt x="19527" y="429"/>
                    <a:pt x="19527" y="584"/>
                  </a:cubicBezTo>
                  <a:lnTo>
                    <a:pt x="19527" y="2727"/>
                  </a:lnTo>
                  <a:cubicBezTo>
                    <a:pt x="19527" y="2893"/>
                    <a:pt x="19396" y="3001"/>
                    <a:pt x="19241" y="3001"/>
                  </a:cubicBezTo>
                  <a:lnTo>
                    <a:pt x="572" y="3001"/>
                  </a:lnTo>
                  <a:cubicBezTo>
                    <a:pt x="418" y="3001"/>
                    <a:pt x="299" y="2870"/>
                    <a:pt x="299" y="2727"/>
                  </a:cubicBezTo>
                  <a:lnTo>
                    <a:pt x="299" y="584"/>
                  </a:lnTo>
                  <a:cubicBezTo>
                    <a:pt x="299" y="417"/>
                    <a:pt x="430" y="298"/>
                    <a:pt x="572" y="298"/>
                  </a:cubicBezTo>
                  <a:close/>
                  <a:moveTo>
                    <a:pt x="572" y="0"/>
                  </a:moveTo>
                  <a:cubicBezTo>
                    <a:pt x="263" y="0"/>
                    <a:pt x="1" y="250"/>
                    <a:pt x="1" y="584"/>
                  </a:cubicBezTo>
                  <a:lnTo>
                    <a:pt x="1" y="2727"/>
                  </a:lnTo>
                  <a:cubicBezTo>
                    <a:pt x="1" y="3036"/>
                    <a:pt x="251" y="3298"/>
                    <a:pt x="572" y="3298"/>
                  </a:cubicBezTo>
                  <a:lnTo>
                    <a:pt x="19241" y="3298"/>
                  </a:lnTo>
                  <a:cubicBezTo>
                    <a:pt x="19551" y="3298"/>
                    <a:pt x="19825" y="3048"/>
                    <a:pt x="19825" y="2727"/>
                  </a:cubicBezTo>
                  <a:lnTo>
                    <a:pt x="19825" y="584"/>
                  </a:lnTo>
                  <a:cubicBezTo>
                    <a:pt x="19825" y="274"/>
                    <a:pt x="19575" y="0"/>
                    <a:pt x="19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9"/>
            <p:cNvSpPr/>
            <p:nvPr/>
          </p:nvSpPr>
          <p:spPr>
            <a:xfrm>
              <a:off x="5701488" y="2220650"/>
              <a:ext cx="220000" cy="82775"/>
            </a:xfrm>
            <a:custGeom>
              <a:avLst/>
              <a:gdLst/>
              <a:ahLst/>
              <a:cxnLst/>
              <a:rect l="l" t="t" r="r" b="b"/>
              <a:pathLst>
                <a:path w="8800" h="3311" extrusionOk="0">
                  <a:moveTo>
                    <a:pt x="584" y="0"/>
                  </a:moveTo>
                  <a:cubicBezTo>
                    <a:pt x="251" y="0"/>
                    <a:pt x="1" y="274"/>
                    <a:pt x="1" y="584"/>
                  </a:cubicBezTo>
                  <a:lnTo>
                    <a:pt x="1" y="2727"/>
                  </a:lnTo>
                  <a:cubicBezTo>
                    <a:pt x="1" y="3048"/>
                    <a:pt x="275" y="3310"/>
                    <a:pt x="584" y="3310"/>
                  </a:cubicBezTo>
                  <a:lnTo>
                    <a:pt x="8216" y="3310"/>
                  </a:lnTo>
                  <a:cubicBezTo>
                    <a:pt x="8526" y="3310"/>
                    <a:pt x="8799" y="3048"/>
                    <a:pt x="8799" y="2727"/>
                  </a:cubicBezTo>
                  <a:lnTo>
                    <a:pt x="8799" y="584"/>
                  </a:lnTo>
                  <a:cubicBezTo>
                    <a:pt x="8799" y="250"/>
                    <a:pt x="8526" y="0"/>
                    <a:pt x="8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9"/>
            <p:cNvSpPr/>
            <p:nvPr/>
          </p:nvSpPr>
          <p:spPr>
            <a:xfrm>
              <a:off x="5132963" y="2079250"/>
              <a:ext cx="185775" cy="82775"/>
            </a:xfrm>
            <a:custGeom>
              <a:avLst/>
              <a:gdLst/>
              <a:ahLst/>
              <a:cxnLst/>
              <a:rect l="l" t="t" r="r" b="b"/>
              <a:pathLst>
                <a:path w="7431" h="3311" extrusionOk="0">
                  <a:moveTo>
                    <a:pt x="584" y="1"/>
                  </a:moveTo>
                  <a:cubicBezTo>
                    <a:pt x="251" y="1"/>
                    <a:pt x="1" y="275"/>
                    <a:pt x="1" y="584"/>
                  </a:cubicBezTo>
                  <a:lnTo>
                    <a:pt x="1" y="2727"/>
                  </a:lnTo>
                  <a:cubicBezTo>
                    <a:pt x="1" y="3049"/>
                    <a:pt x="275" y="3311"/>
                    <a:pt x="584" y="3311"/>
                  </a:cubicBezTo>
                  <a:lnTo>
                    <a:pt x="6847" y="3311"/>
                  </a:lnTo>
                  <a:cubicBezTo>
                    <a:pt x="7156" y="3311"/>
                    <a:pt x="7418" y="3037"/>
                    <a:pt x="7430" y="2727"/>
                  </a:cubicBezTo>
                  <a:lnTo>
                    <a:pt x="7430" y="584"/>
                  </a:lnTo>
                  <a:cubicBezTo>
                    <a:pt x="7430" y="251"/>
                    <a:pt x="7156" y="1"/>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9"/>
            <p:cNvSpPr/>
            <p:nvPr/>
          </p:nvSpPr>
          <p:spPr>
            <a:xfrm>
              <a:off x="5391638" y="2079250"/>
              <a:ext cx="286075" cy="82775"/>
            </a:xfrm>
            <a:custGeom>
              <a:avLst/>
              <a:gdLst/>
              <a:ahLst/>
              <a:cxnLst/>
              <a:rect l="l" t="t" r="r" b="b"/>
              <a:pathLst>
                <a:path w="11443" h="3311" extrusionOk="0">
                  <a:moveTo>
                    <a:pt x="584" y="1"/>
                  </a:moveTo>
                  <a:cubicBezTo>
                    <a:pt x="250" y="1"/>
                    <a:pt x="0" y="275"/>
                    <a:pt x="0" y="584"/>
                  </a:cubicBezTo>
                  <a:lnTo>
                    <a:pt x="0" y="2727"/>
                  </a:lnTo>
                  <a:cubicBezTo>
                    <a:pt x="0" y="3049"/>
                    <a:pt x="262" y="3311"/>
                    <a:pt x="584" y="3311"/>
                  </a:cubicBezTo>
                  <a:lnTo>
                    <a:pt x="10859" y="3311"/>
                  </a:lnTo>
                  <a:cubicBezTo>
                    <a:pt x="11192" y="3311"/>
                    <a:pt x="11442" y="3037"/>
                    <a:pt x="11442" y="2727"/>
                  </a:cubicBezTo>
                  <a:lnTo>
                    <a:pt x="11442" y="584"/>
                  </a:lnTo>
                  <a:cubicBezTo>
                    <a:pt x="11442" y="251"/>
                    <a:pt x="11180" y="1"/>
                    <a:pt x="10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9"/>
            <p:cNvSpPr/>
            <p:nvPr/>
          </p:nvSpPr>
          <p:spPr>
            <a:xfrm>
              <a:off x="5753288" y="2078950"/>
              <a:ext cx="165225" cy="82475"/>
            </a:xfrm>
            <a:custGeom>
              <a:avLst/>
              <a:gdLst/>
              <a:ahLst/>
              <a:cxnLst/>
              <a:rect l="l" t="t" r="r" b="b"/>
              <a:pathLst>
                <a:path w="6609" h="3299" extrusionOk="0">
                  <a:moveTo>
                    <a:pt x="6025" y="298"/>
                  </a:moveTo>
                  <a:cubicBezTo>
                    <a:pt x="6192" y="298"/>
                    <a:pt x="6311" y="429"/>
                    <a:pt x="6311" y="572"/>
                  </a:cubicBezTo>
                  <a:lnTo>
                    <a:pt x="6311" y="2715"/>
                  </a:lnTo>
                  <a:cubicBezTo>
                    <a:pt x="6311" y="2882"/>
                    <a:pt x="6180" y="3001"/>
                    <a:pt x="6025" y="3001"/>
                  </a:cubicBezTo>
                  <a:lnTo>
                    <a:pt x="584" y="3001"/>
                  </a:lnTo>
                  <a:cubicBezTo>
                    <a:pt x="417" y="3001"/>
                    <a:pt x="298" y="2870"/>
                    <a:pt x="298" y="2715"/>
                  </a:cubicBezTo>
                  <a:lnTo>
                    <a:pt x="298" y="572"/>
                  </a:lnTo>
                  <a:cubicBezTo>
                    <a:pt x="298" y="418"/>
                    <a:pt x="429" y="298"/>
                    <a:pt x="584" y="298"/>
                  </a:cubicBezTo>
                  <a:close/>
                  <a:moveTo>
                    <a:pt x="584" y="1"/>
                  </a:moveTo>
                  <a:cubicBezTo>
                    <a:pt x="262" y="1"/>
                    <a:pt x="0" y="251"/>
                    <a:pt x="0" y="572"/>
                  </a:cubicBezTo>
                  <a:lnTo>
                    <a:pt x="0" y="2715"/>
                  </a:lnTo>
                  <a:cubicBezTo>
                    <a:pt x="0" y="3037"/>
                    <a:pt x="250" y="3299"/>
                    <a:pt x="584" y="3299"/>
                  </a:cubicBezTo>
                  <a:lnTo>
                    <a:pt x="6025" y="3299"/>
                  </a:lnTo>
                  <a:cubicBezTo>
                    <a:pt x="6335" y="3299"/>
                    <a:pt x="6608" y="3049"/>
                    <a:pt x="6608" y="2715"/>
                  </a:cubicBezTo>
                  <a:lnTo>
                    <a:pt x="6608" y="572"/>
                  </a:lnTo>
                  <a:cubicBezTo>
                    <a:pt x="6608" y="263"/>
                    <a:pt x="6358" y="1"/>
                    <a:pt x="6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3" name="Google Shape;2663;p59"/>
            <p:cNvGrpSpPr/>
            <p:nvPr/>
          </p:nvGrpSpPr>
          <p:grpSpPr>
            <a:xfrm>
              <a:off x="5552737" y="3869209"/>
              <a:ext cx="698967" cy="459612"/>
              <a:chOff x="3887375" y="2445375"/>
              <a:chExt cx="434600" cy="285775"/>
            </a:xfrm>
          </p:grpSpPr>
          <p:sp>
            <p:nvSpPr>
              <p:cNvPr id="2664" name="Google Shape;2664;p59"/>
              <p:cNvSpPr/>
              <p:nvPr/>
            </p:nvSpPr>
            <p:spPr>
              <a:xfrm>
                <a:off x="3891250" y="2448650"/>
                <a:ext cx="426850" cy="278325"/>
              </a:xfrm>
              <a:custGeom>
                <a:avLst/>
                <a:gdLst/>
                <a:ahLst/>
                <a:cxnLst/>
                <a:rect l="l" t="t" r="r" b="b"/>
                <a:pathLst>
                  <a:path w="17074" h="11133" extrusionOk="0">
                    <a:moveTo>
                      <a:pt x="1560" y="0"/>
                    </a:moveTo>
                    <a:cubicBezTo>
                      <a:pt x="691" y="0"/>
                      <a:pt x="0" y="703"/>
                      <a:pt x="0" y="1572"/>
                    </a:cubicBezTo>
                    <a:lnTo>
                      <a:pt x="0" y="9573"/>
                    </a:lnTo>
                    <a:cubicBezTo>
                      <a:pt x="0" y="10442"/>
                      <a:pt x="691" y="11133"/>
                      <a:pt x="1560" y="11133"/>
                    </a:cubicBezTo>
                    <a:lnTo>
                      <a:pt x="15514" y="11133"/>
                    </a:lnTo>
                    <a:cubicBezTo>
                      <a:pt x="16383" y="11133"/>
                      <a:pt x="17062" y="10442"/>
                      <a:pt x="17074" y="9573"/>
                    </a:cubicBezTo>
                    <a:lnTo>
                      <a:pt x="17074" y="1572"/>
                    </a:lnTo>
                    <a:cubicBezTo>
                      <a:pt x="17074" y="703"/>
                      <a:pt x="16383" y="0"/>
                      <a:pt x="155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9"/>
              <p:cNvSpPr/>
              <p:nvPr/>
            </p:nvSpPr>
            <p:spPr>
              <a:xfrm>
                <a:off x="3887375" y="2445375"/>
                <a:ext cx="434600" cy="285775"/>
              </a:xfrm>
              <a:custGeom>
                <a:avLst/>
                <a:gdLst/>
                <a:ahLst/>
                <a:cxnLst/>
                <a:rect l="l" t="t" r="r" b="b"/>
                <a:pathLst>
                  <a:path w="17384" h="11431" extrusionOk="0">
                    <a:moveTo>
                      <a:pt x="15669" y="310"/>
                    </a:moveTo>
                    <a:cubicBezTo>
                      <a:pt x="16443" y="310"/>
                      <a:pt x="17074" y="941"/>
                      <a:pt x="17074" y="1715"/>
                    </a:cubicBezTo>
                    <a:lnTo>
                      <a:pt x="17074" y="9716"/>
                    </a:lnTo>
                    <a:cubicBezTo>
                      <a:pt x="17074" y="10490"/>
                      <a:pt x="16443" y="11121"/>
                      <a:pt x="15669" y="11121"/>
                    </a:cubicBezTo>
                    <a:lnTo>
                      <a:pt x="1715" y="11121"/>
                    </a:lnTo>
                    <a:cubicBezTo>
                      <a:pt x="941" y="11121"/>
                      <a:pt x="310" y="10490"/>
                      <a:pt x="310" y="9716"/>
                    </a:cubicBezTo>
                    <a:lnTo>
                      <a:pt x="310" y="1715"/>
                    </a:lnTo>
                    <a:cubicBezTo>
                      <a:pt x="310" y="941"/>
                      <a:pt x="941" y="310"/>
                      <a:pt x="1715" y="310"/>
                    </a:cubicBezTo>
                    <a:close/>
                    <a:moveTo>
                      <a:pt x="1715" y="0"/>
                    </a:moveTo>
                    <a:cubicBezTo>
                      <a:pt x="775" y="0"/>
                      <a:pt x="1" y="774"/>
                      <a:pt x="1" y="1715"/>
                    </a:cubicBezTo>
                    <a:lnTo>
                      <a:pt x="1" y="9716"/>
                    </a:lnTo>
                    <a:cubicBezTo>
                      <a:pt x="1" y="10656"/>
                      <a:pt x="775" y="11430"/>
                      <a:pt x="1715" y="11430"/>
                    </a:cubicBezTo>
                    <a:lnTo>
                      <a:pt x="15669" y="11430"/>
                    </a:lnTo>
                    <a:cubicBezTo>
                      <a:pt x="16610" y="11430"/>
                      <a:pt x="17384" y="10656"/>
                      <a:pt x="17384" y="9716"/>
                    </a:cubicBezTo>
                    <a:lnTo>
                      <a:pt x="17384" y="1715"/>
                    </a:lnTo>
                    <a:cubicBezTo>
                      <a:pt x="17384" y="774"/>
                      <a:pt x="16610" y="0"/>
                      <a:pt x="15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9"/>
              <p:cNvSpPr/>
              <p:nvPr/>
            </p:nvSpPr>
            <p:spPr>
              <a:xfrm>
                <a:off x="3937675" y="2483175"/>
                <a:ext cx="110750" cy="31275"/>
              </a:xfrm>
              <a:custGeom>
                <a:avLst/>
                <a:gdLst/>
                <a:ahLst/>
                <a:cxnLst/>
                <a:rect l="l" t="t" r="r" b="b"/>
                <a:pathLst>
                  <a:path w="4430" h="1251" extrusionOk="0">
                    <a:moveTo>
                      <a:pt x="1" y="1"/>
                    </a:moveTo>
                    <a:lnTo>
                      <a:pt x="1" y="1251"/>
                    </a:lnTo>
                    <a:lnTo>
                      <a:pt x="4430" y="1251"/>
                    </a:lnTo>
                    <a:lnTo>
                      <a:pt x="4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9"/>
              <p:cNvSpPr/>
              <p:nvPr/>
            </p:nvSpPr>
            <p:spPr>
              <a:xfrm>
                <a:off x="4048700" y="2483175"/>
                <a:ext cx="222975" cy="31275"/>
              </a:xfrm>
              <a:custGeom>
                <a:avLst/>
                <a:gdLst/>
                <a:ahLst/>
                <a:cxnLst/>
                <a:rect l="l" t="t" r="r" b="b"/>
                <a:pathLst>
                  <a:path w="8919" h="1251" extrusionOk="0">
                    <a:moveTo>
                      <a:pt x="1" y="1"/>
                    </a:moveTo>
                    <a:lnTo>
                      <a:pt x="1" y="1251"/>
                    </a:lnTo>
                    <a:lnTo>
                      <a:pt x="8919" y="1251"/>
                    </a:lnTo>
                    <a:lnTo>
                      <a:pt x="89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9"/>
              <p:cNvSpPr/>
              <p:nvPr/>
            </p:nvSpPr>
            <p:spPr>
              <a:xfrm>
                <a:off x="3937675" y="2542700"/>
                <a:ext cx="231600" cy="31275"/>
              </a:xfrm>
              <a:custGeom>
                <a:avLst/>
                <a:gdLst/>
                <a:ahLst/>
                <a:cxnLst/>
                <a:rect l="l" t="t" r="r" b="b"/>
                <a:pathLst>
                  <a:path w="9264" h="1251" extrusionOk="0">
                    <a:moveTo>
                      <a:pt x="1" y="1"/>
                    </a:moveTo>
                    <a:lnTo>
                      <a:pt x="1" y="1251"/>
                    </a:lnTo>
                    <a:lnTo>
                      <a:pt x="9264" y="1251"/>
                    </a:lnTo>
                    <a:lnTo>
                      <a:pt x="92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9"/>
              <p:cNvSpPr/>
              <p:nvPr/>
            </p:nvSpPr>
            <p:spPr>
              <a:xfrm>
                <a:off x="4169250" y="2542700"/>
                <a:ext cx="102425" cy="31275"/>
              </a:xfrm>
              <a:custGeom>
                <a:avLst/>
                <a:gdLst/>
                <a:ahLst/>
                <a:cxnLst/>
                <a:rect l="l" t="t" r="r" b="b"/>
                <a:pathLst>
                  <a:path w="4097" h="1251" extrusionOk="0">
                    <a:moveTo>
                      <a:pt x="1" y="1"/>
                    </a:moveTo>
                    <a:lnTo>
                      <a:pt x="1" y="1251"/>
                    </a:lnTo>
                    <a:lnTo>
                      <a:pt x="4097" y="1251"/>
                    </a:lnTo>
                    <a:lnTo>
                      <a:pt x="40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9"/>
              <p:cNvSpPr/>
              <p:nvPr/>
            </p:nvSpPr>
            <p:spPr>
              <a:xfrm>
                <a:off x="3937675" y="2602225"/>
                <a:ext cx="167025" cy="31300"/>
              </a:xfrm>
              <a:custGeom>
                <a:avLst/>
                <a:gdLst/>
                <a:ahLst/>
                <a:cxnLst/>
                <a:rect l="l" t="t" r="r" b="b"/>
                <a:pathLst>
                  <a:path w="6681" h="1252" extrusionOk="0">
                    <a:moveTo>
                      <a:pt x="1" y="1"/>
                    </a:moveTo>
                    <a:lnTo>
                      <a:pt x="1" y="1251"/>
                    </a:lnTo>
                    <a:lnTo>
                      <a:pt x="6680" y="1251"/>
                    </a:lnTo>
                    <a:lnTo>
                      <a:pt x="6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9"/>
              <p:cNvSpPr/>
              <p:nvPr/>
            </p:nvSpPr>
            <p:spPr>
              <a:xfrm>
                <a:off x="4104675" y="2602225"/>
                <a:ext cx="167000" cy="31300"/>
              </a:xfrm>
              <a:custGeom>
                <a:avLst/>
                <a:gdLst/>
                <a:ahLst/>
                <a:cxnLst/>
                <a:rect l="l" t="t" r="r" b="b"/>
                <a:pathLst>
                  <a:path w="6680" h="1252" extrusionOk="0">
                    <a:moveTo>
                      <a:pt x="0" y="1"/>
                    </a:moveTo>
                    <a:lnTo>
                      <a:pt x="0" y="1251"/>
                    </a:lnTo>
                    <a:lnTo>
                      <a:pt x="6680" y="1251"/>
                    </a:lnTo>
                    <a:lnTo>
                      <a:pt x="66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9"/>
              <p:cNvSpPr/>
              <p:nvPr/>
            </p:nvSpPr>
            <p:spPr>
              <a:xfrm>
                <a:off x="3937675" y="2661775"/>
                <a:ext cx="272375" cy="31275"/>
              </a:xfrm>
              <a:custGeom>
                <a:avLst/>
                <a:gdLst/>
                <a:ahLst/>
                <a:cxnLst/>
                <a:rect l="l" t="t" r="r" b="b"/>
                <a:pathLst>
                  <a:path w="10895" h="1251" extrusionOk="0">
                    <a:moveTo>
                      <a:pt x="1" y="0"/>
                    </a:moveTo>
                    <a:lnTo>
                      <a:pt x="1" y="1250"/>
                    </a:lnTo>
                    <a:lnTo>
                      <a:pt x="10895" y="1250"/>
                    </a:lnTo>
                    <a:lnTo>
                      <a:pt x="10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9"/>
              <p:cNvSpPr/>
              <p:nvPr/>
            </p:nvSpPr>
            <p:spPr>
              <a:xfrm>
                <a:off x="4210325" y="2661775"/>
                <a:ext cx="61350" cy="31275"/>
              </a:xfrm>
              <a:custGeom>
                <a:avLst/>
                <a:gdLst/>
                <a:ahLst/>
                <a:cxnLst/>
                <a:rect l="l" t="t" r="r" b="b"/>
                <a:pathLst>
                  <a:path w="2454" h="1251" extrusionOk="0">
                    <a:moveTo>
                      <a:pt x="1" y="0"/>
                    </a:moveTo>
                    <a:lnTo>
                      <a:pt x="1" y="1250"/>
                    </a:lnTo>
                    <a:lnTo>
                      <a:pt x="2454" y="1250"/>
                    </a:lnTo>
                    <a:lnTo>
                      <a:pt x="24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4" name="Google Shape;2674;p59"/>
            <p:cNvGrpSpPr/>
            <p:nvPr/>
          </p:nvGrpSpPr>
          <p:grpSpPr>
            <a:xfrm>
              <a:off x="5658663" y="2777188"/>
              <a:ext cx="877525" cy="623000"/>
              <a:chOff x="4893750" y="2969250"/>
              <a:chExt cx="877525" cy="623000"/>
            </a:xfrm>
          </p:grpSpPr>
          <p:sp>
            <p:nvSpPr>
              <p:cNvPr id="2675" name="Google Shape;2675;p59"/>
              <p:cNvSpPr/>
              <p:nvPr/>
            </p:nvSpPr>
            <p:spPr>
              <a:xfrm>
                <a:off x="4893750" y="2969250"/>
                <a:ext cx="877525" cy="623000"/>
              </a:xfrm>
              <a:custGeom>
                <a:avLst/>
                <a:gdLst/>
                <a:ahLst/>
                <a:cxnLst/>
                <a:rect l="l" t="t" r="r" b="b"/>
                <a:pathLst>
                  <a:path w="35101" h="24920" extrusionOk="0">
                    <a:moveTo>
                      <a:pt x="1572" y="0"/>
                    </a:moveTo>
                    <a:cubicBezTo>
                      <a:pt x="703" y="0"/>
                      <a:pt x="1" y="703"/>
                      <a:pt x="1" y="1560"/>
                    </a:cubicBezTo>
                    <a:lnTo>
                      <a:pt x="1" y="23348"/>
                    </a:lnTo>
                    <a:cubicBezTo>
                      <a:pt x="1" y="24217"/>
                      <a:pt x="703" y="24920"/>
                      <a:pt x="1572" y="24920"/>
                    </a:cubicBezTo>
                    <a:lnTo>
                      <a:pt x="33541" y="24920"/>
                    </a:lnTo>
                    <a:cubicBezTo>
                      <a:pt x="34398" y="24920"/>
                      <a:pt x="35088" y="24217"/>
                      <a:pt x="35100" y="23348"/>
                    </a:cubicBezTo>
                    <a:lnTo>
                      <a:pt x="35100" y="1560"/>
                    </a:lnTo>
                    <a:cubicBezTo>
                      <a:pt x="35100" y="703"/>
                      <a:pt x="34398" y="0"/>
                      <a:pt x="33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9"/>
              <p:cNvSpPr/>
              <p:nvPr/>
            </p:nvSpPr>
            <p:spPr>
              <a:xfrm>
                <a:off x="4961325" y="3037100"/>
                <a:ext cx="198250" cy="19375"/>
              </a:xfrm>
              <a:custGeom>
                <a:avLst/>
                <a:gdLst/>
                <a:ahLst/>
                <a:cxnLst/>
                <a:rect l="l" t="t" r="r" b="b"/>
                <a:pathLst>
                  <a:path w="7930" h="775" extrusionOk="0">
                    <a:moveTo>
                      <a:pt x="0" y="1"/>
                    </a:moveTo>
                    <a:lnTo>
                      <a:pt x="0" y="775"/>
                    </a:lnTo>
                    <a:lnTo>
                      <a:pt x="7930" y="775"/>
                    </a:lnTo>
                    <a:lnTo>
                      <a:pt x="7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9"/>
              <p:cNvSpPr/>
              <p:nvPr/>
            </p:nvSpPr>
            <p:spPr>
              <a:xfrm>
                <a:off x="4961325" y="3087425"/>
                <a:ext cx="243500" cy="19350"/>
              </a:xfrm>
              <a:custGeom>
                <a:avLst/>
                <a:gdLst/>
                <a:ahLst/>
                <a:cxnLst/>
                <a:rect l="l" t="t" r="r" b="b"/>
                <a:pathLst>
                  <a:path w="9740" h="774" extrusionOk="0">
                    <a:moveTo>
                      <a:pt x="0" y="0"/>
                    </a:moveTo>
                    <a:lnTo>
                      <a:pt x="0" y="774"/>
                    </a:lnTo>
                    <a:lnTo>
                      <a:pt x="9740" y="774"/>
                    </a:lnTo>
                    <a:lnTo>
                      <a:pt x="9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9"/>
              <p:cNvSpPr/>
              <p:nvPr/>
            </p:nvSpPr>
            <p:spPr>
              <a:xfrm>
                <a:off x="4961325" y="3138025"/>
                <a:ext cx="168500" cy="19350"/>
              </a:xfrm>
              <a:custGeom>
                <a:avLst/>
                <a:gdLst/>
                <a:ahLst/>
                <a:cxnLst/>
                <a:rect l="l" t="t" r="r" b="b"/>
                <a:pathLst>
                  <a:path w="6740" h="774" extrusionOk="0">
                    <a:moveTo>
                      <a:pt x="0" y="0"/>
                    </a:moveTo>
                    <a:lnTo>
                      <a:pt x="0" y="774"/>
                    </a:lnTo>
                    <a:lnTo>
                      <a:pt x="6739" y="774"/>
                    </a:lnTo>
                    <a:lnTo>
                      <a:pt x="6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9"/>
              <p:cNvSpPr/>
              <p:nvPr/>
            </p:nvSpPr>
            <p:spPr>
              <a:xfrm>
                <a:off x="4961325" y="3188925"/>
                <a:ext cx="168500" cy="19050"/>
              </a:xfrm>
              <a:custGeom>
                <a:avLst/>
                <a:gdLst/>
                <a:ahLst/>
                <a:cxnLst/>
                <a:rect l="l" t="t" r="r" b="b"/>
                <a:pathLst>
                  <a:path w="6740" h="762" extrusionOk="0">
                    <a:moveTo>
                      <a:pt x="0" y="0"/>
                    </a:moveTo>
                    <a:lnTo>
                      <a:pt x="0" y="762"/>
                    </a:lnTo>
                    <a:lnTo>
                      <a:pt x="6739" y="762"/>
                    </a:lnTo>
                    <a:lnTo>
                      <a:pt x="6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9"/>
              <p:cNvSpPr/>
              <p:nvPr/>
            </p:nvSpPr>
            <p:spPr>
              <a:xfrm>
                <a:off x="5158675" y="3188925"/>
                <a:ext cx="43475" cy="19050"/>
              </a:xfrm>
              <a:custGeom>
                <a:avLst/>
                <a:gdLst/>
                <a:ahLst/>
                <a:cxnLst/>
                <a:rect l="l" t="t" r="r" b="b"/>
                <a:pathLst>
                  <a:path w="1739" h="762" extrusionOk="0">
                    <a:moveTo>
                      <a:pt x="0" y="0"/>
                    </a:moveTo>
                    <a:lnTo>
                      <a:pt x="0" y="762"/>
                    </a:lnTo>
                    <a:lnTo>
                      <a:pt x="1739" y="762"/>
                    </a:lnTo>
                    <a:lnTo>
                      <a:pt x="17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9"/>
              <p:cNvSpPr/>
              <p:nvPr/>
            </p:nvSpPr>
            <p:spPr>
              <a:xfrm>
                <a:off x="5350350" y="3314525"/>
                <a:ext cx="198275" cy="19375"/>
              </a:xfrm>
              <a:custGeom>
                <a:avLst/>
                <a:gdLst/>
                <a:ahLst/>
                <a:cxnLst/>
                <a:rect l="l" t="t" r="r" b="b"/>
                <a:pathLst>
                  <a:path w="7931" h="775" extrusionOk="0">
                    <a:moveTo>
                      <a:pt x="1" y="0"/>
                    </a:moveTo>
                    <a:lnTo>
                      <a:pt x="1" y="774"/>
                    </a:lnTo>
                    <a:lnTo>
                      <a:pt x="7930" y="774"/>
                    </a:lnTo>
                    <a:lnTo>
                      <a:pt x="7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9"/>
              <p:cNvSpPr/>
              <p:nvPr/>
            </p:nvSpPr>
            <p:spPr>
              <a:xfrm>
                <a:off x="5591750" y="3314525"/>
                <a:ext cx="44075" cy="19375"/>
              </a:xfrm>
              <a:custGeom>
                <a:avLst/>
                <a:gdLst/>
                <a:ahLst/>
                <a:cxnLst/>
                <a:rect l="l" t="t" r="r" b="b"/>
                <a:pathLst>
                  <a:path w="1763" h="775" extrusionOk="0">
                    <a:moveTo>
                      <a:pt x="1" y="0"/>
                    </a:moveTo>
                    <a:lnTo>
                      <a:pt x="1" y="774"/>
                    </a:lnTo>
                    <a:lnTo>
                      <a:pt x="1763" y="774"/>
                    </a:lnTo>
                    <a:lnTo>
                      <a:pt x="17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9"/>
              <p:cNvSpPr/>
              <p:nvPr/>
            </p:nvSpPr>
            <p:spPr>
              <a:xfrm>
                <a:off x="5350350" y="3365125"/>
                <a:ext cx="168500" cy="19375"/>
              </a:xfrm>
              <a:custGeom>
                <a:avLst/>
                <a:gdLst/>
                <a:ahLst/>
                <a:cxnLst/>
                <a:rect l="l" t="t" r="r" b="b"/>
                <a:pathLst>
                  <a:path w="6740" h="775" extrusionOk="0">
                    <a:moveTo>
                      <a:pt x="1" y="0"/>
                    </a:moveTo>
                    <a:lnTo>
                      <a:pt x="1" y="774"/>
                    </a:lnTo>
                    <a:lnTo>
                      <a:pt x="6740" y="774"/>
                    </a:lnTo>
                    <a:lnTo>
                      <a:pt x="6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9"/>
              <p:cNvSpPr/>
              <p:nvPr/>
            </p:nvSpPr>
            <p:spPr>
              <a:xfrm>
                <a:off x="5560500" y="3365125"/>
                <a:ext cx="149150" cy="19375"/>
              </a:xfrm>
              <a:custGeom>
                <a:avLst/>
                <a:gdLst/>
                <a:ahLst/>
                <a:cxnLst/>
                <a:rect l="l" t="t" r="r" b="b"/>
                <a:pathLst>
                  <a:path w="5966" h="775" extrusionOk="0">
                    <a:moveTo>
                      <a:pt x="1" y="0"/>
                    </a:moveTo>
                    <a:lnTo>
                      <a:pt x="1" y="774"/>
                    </a:lnTo>
                    <a:lnTo>
                      <a:pt x="5966" y="774"/>
                    </a:lnTo>
                    <a:lnTo>
                      <a:pt x="59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9"/>
              <p:cNvSpPr/>
              <p:nvPr/>
            </p:nvSpPr>
            <p:spPr>
              <a:xfrm>
                <a:off x="5350350" y="3415725"/>
                <a:ext cx="122075" cy="19375"/>
              </a:xfrm>
              <a:custGeom>
                <a:avLst/>
                <a:gdLst/>
                <a:ahLst/>
                <a:cxnLst/>
                <a:rect l="l" t="t" r="r" b="b"/>
                <a:pathLst>
                  <a:path w="4883" h="775" extrusionOk="0">
                    <a:moveTo>
                      <a:pt x="1" y="0"/>
                    </a:moveTo>
                    <a:lnTo>
                      <a:pt x="1" y="774"/>
                    </a:lnTo>
                    <a:lnTo>
                      <a:pt x="4882" y="774"/>
                    </a:lnTo>
                    <a:lnTo>
                      <a:pt x="4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9"/>
              <p:cNvSpPr/>
              <p:nvPr/>
            </p:nvSpPr>
            <p:spPr>
              <a:xfrm>
                <a:off x="5508700" y="3415725"/>
                <a:ext cx="200950" cy="19375"/>
              </a:xfrm>
              <a:custGeom>
                <a:avLst/>
                <a:gdLst/>
                <a:ahLst/>
                <a:cxnLst/>
                <a:rect l="l" t="t" r="r" b="b"/>
                <a:pathLst>
                  <a:path w="8038" h="775" extrusionOk="0">
                    <a:moveTo>
                      <a:pt x="1" y="0"/>
                    </a:moveTo>
                    <a:lnTo>
                      <a:pt x="1" y="774"/>
                    </a:lnTo>
                    <a:lnTo>
                      <a:pt x="8038" y="774"/>
                    </a:lnTo>
                    <a:lnTo>
                      <a:pt x="8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9"/>
              <p:cNvSpPr/>
              <p:nvPr/>
            </p:nvSpPr>
            <p:spPr>
              <a:xfrm>
                <a:off x="5350350" y="3466325"/>
                <a:ext cx="168500" cy="19375"/>
              </a:xfrm>
              <a:custGeom>
                <a:avLst/>
                <a:gdLst/>
                <a:ahLst/>
                <a:cxnLst/>
                <a:rect l="l" t="t" r="r" b="b"/>
                <a:pathLst>
                  <a:path w="6740" h="775" extrusionOk="0">
                    <a:moveTo>
                      <a:pt x="1" y="1"/>
                    </a:moveTo>
                    <a:lnTo>
                      <a:pt x="1" y="774"/>
                    </a:lnTo>
                    <a:lnTo>
                      <a:pt x="6740" y="774"/>
                    </a:lnTo>
                    <a:lnTo>
                      <a:pt x="67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9"/>
              <p:cNvSpPr/>
              <p:nvPr/>
            </p:nvSpPr>
            <p:spPr>
              <a:xfrm>
                <a:off x="5548000" y="3466325"/>
                <a:ext cx="43475" cy="19375"/>
              </a:xfrm>
              <a:custGeom>
                <a:avLst/>
                <a:gdLst/>
                <a:ahLst/>
                <a:cxnLst/>
                <a:rect l="l" t="t" r="r" b="b"/>
                <a:pathLst>
                  <a:path w="1739" h="775" extrusionOk="0">
                    <a:moveTo>
                      <a:pt x="1" y="1"/>
                    </a:moveTo>
                    <a:lnTo>
                      <a:pt x="1" y="774"/>
                    </a:lnTo>
                    <a:lnTo>
                      <a:pt x="1739" y="774"/>
                    </a:lnTo>
                    <a:lnTo>
                      <a:pt x="1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9"/>
              <p:cNvSpPr/>
              <p:nvPr/>
            </p:nvSpPr>
            <p:spPr>
              <a:xfrm>
                <a:off x="5350050" y="3030550"/>
                <a:ext cx="363475" cy="233100"/>
              </a:xfrm>
              <a:custGeom>
                <a:avLst/>
                <a:gdLst/>
                <a:ahLst/>
                <a:cxnLst/>
                <a:rect l="l" t="t" r="r" b="b"/>
                <a:pathLst>
                  <a:path w="14539" h="9324" extrusionOk="0">
                    <a:moveTo>
                      <a:pt x="13622" y="334"/>
                    </a:moveTo>
                    <a:cubicBezTo>
                      <a:pt x="13955" y="334"/>
                      <a:pt x="14241" y="608"/>
                      <a:pt x="14241" y="953"/>
                    </a:cubicBezTo>
                    <a:lnTo>
                      <a:pt x="14241" y="8395"/>
                    </a:lnTo>
                    <a:cubicBezTo>
                      <a:pt x="14241" y="8740"/>
                      <a:pt x="13955" y="9026"/>
                      <a:pt x="13622" y="9026"/>
                    </a:cubicBezTo>
                    <a:lnTo>
                      <a:pt x="953" y="9026"/>
                    </a:lnTo>
                    <a:cubicBezTo>
                      <a:pt x="608" y="9026"/>
                      <a:pt x="322" y="8740"/>
                      <a:pt x="322" y="8395"/>
                    </a:cubicBezTo>
                    <a:lnTo>
                      <a:pt x="322" y="953"/>
                    </a:lnTo>
                    <a:cubicBezTo>
                      <a:pt x="322" y="608"/>
                      <a:pt x="608" y="334"/>
                      <a:pt x="953" y="334"/>
                    </a:cubicBezTo>
                    <a:close/>
                    <a:moveTo>
                      <a:pt x="942" y="1"/>
                    </a:moveTo>
                    <a:cubicBezTo>
                      <a:pt x="418" y="1"/>
                      <a:pt x="1" y="418"/>
                      <a:pt x="1" y="942"/>
                    </a:cubicBezTo>
                    <a:lnTo>
                      <a:pt x="1" y="8383"/>
                    </a:lnTo>
                    <a:cubicBezTo>
                      <a:pt x="1" y="8907"/>
                      <a:pt x="418" y="9323"/>
                      <a:pt x="942" y="9323"/>
                    </a:cubicBezTo>
                    <a:lnTo>
                      <a:pt x="13598" y="9323"/>
                    </a:lnTo>
                    <a:cubicBezTo>
                      <a:pt x="14122" y="9323"/>
                      <a:pt x="14538" y="8907"/>
                      <a:pt x="14538" y="8383"/>
                    </a:cubicBezTo>
                    <a:lnTo>
                      <a:pt x="14538" y="942"/>
                    </a:lnTo>
                    <a:cubicBezTo>
                      <a:pt x="14538" y="418"/>
                      <a:pt x="14122" y="1"/>
                      <a:pt x="13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9"/>
              <p:cNvSpPr/>
              <p:nvPr/>
            </p:nvSpPr>
            <p:spPr>
              <a:xfrm>
                <a:off x="5393525" y="3086825"/>
                <a:ext cx="274150" cy="118475"/>
              </a:xfrm>
              <a:custGeom>
                <a:avLst/>
                <a:gdLst/>
                <a:ahLst/>
                <a:cxnLst/>
                <a:rect l="l" t="t" r="r" b="b"/>
                <a:pathLst>
                  <a:path w="10966" h="4739" extrusionOk="0">
                    <a:moveTo>
                      <a:pt x="3703" y="0"/>
                    </a:moveTo>
                    <a:lnTo>
                      <a:pt x="0" y="4739"/>
                    </a:lnTo>
                    <a:lnTo>
                      <a:pt x="10966" y="4739"/>
                    </a:lnTo>
                    <a:lnTo>
                      <a:pt x="8466" y="1536"/>
                    </a:lnTo>
                    <a:lnTo>
                      <a:pt x="6680" y="3798"/>
                    </a:lnTo>
                    <a:lnTo>
                      <a:pt x="3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9"/>
              <p:cNvSpPr/>
              <p:nvPr/>
            </p:nvSpPr>
            <p:spPr>
              <a:xfrm>
                <a:off x="5531925" y="3071925"/>
                <a:ext cx="47050" cy="47075"/>
              </a:xfrm>
              <a:custGeom>
                <a:avLst/>
                <a:gdLst/>
                <a:ahLst/>
                <a:cxnLst/>
                <a:rect l="l" t="t" r="r" b="b"/>
                <a:pathLst>
                  <a:path w="1882" h="1883" extrusionOk="0">
                    <a:moveTo>
                      <a:pt x="941" y="1"/>
                    </a:moveTo>
                    <a:cubicBezTo>
                      <a:pt x="417" y="1"/>
                      <a:pt x="1" y="418"/>
                      <a:pt x="1" y="941"/>
                    </a:cubicBezTo>
                    <a:cubicBezTo>
                      <a:pt x="1" y="1453"/>
                      <a:pt x="417" y="1882"/>
                      <a:pt x="941" y="1882"/>
                    </a:cubicBezTo>
                    <a:cubicBezTo>
                      <a:pt x="1465" y="1882"/>
                      <a:pt x="1882" y="1453"/>
                      <a:pt x="1882" y="941"/>
                    </a:cubicBezTo>
                    <a:cubicBezTo>
                      <a:pt x="1882" y="418"/>
                      <a:pt x="1465"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9"/>
              <p:cNvSpPr/>
              <p:nvPr/>
            </p:nvSpPr>
            <p:spPr>
              <a:xfrm>
                <a:off x="4951200" y="3310350"/>
                <a:ext cx="305725" cy="220000"/>
              </a:xfrm>
              <a:custGeom>
                <a:avLst/>
                <a:gdLst/>
                <a:ahLst/>
                <a:cxnLst/>
                <a:rect l="l" t="t" r="r" b="b"/>
                <a:pathLst>
                  <a:path w="12229" h="8800" extrusionOk="0">
                    <a:moveTo>
                      <a:pt x="11312" y="334"/>
                    </a:moveTo>
                    <a:cubicBezTo>
                      <a:pt x="11645" y="334"/>
                      <a:pt x="11931" y="608"/>
                      <a:pt x="11931" y="953"/>
                    </a:cubicBezTo>
                    <a:lnTo>
                      <a:pt x="11931" y="7883"/>
                    </a:lnTo>
                    <a:cubicBezTo>
                      <a:pt x="11931" y="8216"/>
                      <a:pt x="11645" y="8502"/>
                      <a:pt x="11312" y="8502"/>
                    </a:cubicBezTo>
                    <a:lnTo>
                      <a:pt x="953" y="8502"/>
                    </a:lnTo>
                    <a:cubicBezTo>
                      <a:pt x="608" y="8502"/>
                      <a:pt x="322" y="8216"/>
                      <a:pt x="322" y="7883"/>
                    </a:cubicBezTo>
                    <a:lnTo>
                      <a:pt x="322" y="953"/>
                    </a:lnTo>
                    <a:cubicBezTo>
                      <a:pt x="322" y="608"/>
                      <a:pt x="608" y="334"/>
                      <a:pt x="953" y="334"/>
                    </a:cubicBezTo>
                    <a:close/>
                    <a:moveTo>
                      <a:pt x="941" y="1"/>
                    </a:moveTo>
                    <a:cubicBezTo>
                      <a:pt x="417" y="1"/>
                      <a:pt x="1" y="417"/>
                      <a:pt x="1" y="941"/>
                    </a:cubicBezTo>
                    <a:lnTo>
                      <a:pt x="1" y="7859"/>
                    </a:lnTo>
                    <a:cubicBezTo>
                      <a:pt x="1" y="8383"/>
                      <a:pt x="417" y="8799"/>
                      <a:pt x="941" y="8799"/>
                    </a:cubicBezTo>
                    <a:lnTo>
                      <a:pt x="11300" y="8799"/>
                    </a:lnTo>
                    <a:cubicBezTo>
                      <a:pt x="11812" y="8799"/>
                      <a:pt x="12228" y="8383"/>
                      <a:pt x="12228" y="7859"/>
                    </a:cubicBezTo>
                    <a:lnTo>
                      <a:pt x="12228" y="941"/>
                    </a:lnTo>
                    <a:cubicBezTo>
                      <a:pt x="12228" y="417"/>
                      <a:pt x="11812" y="1"/>
                      <a:pt x="11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9"/>
              <p:cNvSpPr/>
              <p:nvPr/>
            </p:nvSpPr>
            <p:spPr>
              <a:xfrm>
                <a:off x="4987825" y="3374950"/>
                <a:ext cx="230100" cy="98850"/>
              </a:xfrm>
              <a:custGeom>
                <a:avLst/>
                <a:gdLst/>
                <a:ahLst/>
                <a:cxnLst/>
                <a:rect l="l" t="t" r="r" b="b"/>
                <a:pathLst>
                  <a:path w="9204" h="3954" extrusionOk="0">
                    <a:moveTo>
                      <a:pt x="3119" y="0"/>
                    </a:moveTo>
                    <a:lnTo>
                      <a:pt x="0" y="3953"/>
                    </a:lnTo>
                    <a:lnTo>
                      <a:pt x="9204" y="3953"/>
                    </a:lnTo>
                    <a:lnTo>
                      <a:pt x="7108" y="1274"/>
                    </a:lnTo>
                    <a:lnTo>
                      <a:pt x="5620" y="3179"/>
                    </a:lnTo>
                    <a:lnTo>
                      <a:pt x="31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9"/>
              <p:cNvSpPr/>
              <p:nvPr/>
            </p:nvSpPr>
            <p:spPr>
              <a:xfrm>
                <a:off x="5104200" y="3362150"/>
                <a:ext cx="39300" cy="39600"/>
              </a:xfrm>
              <a:custGeom>
                <a:avLst/>
                <a:gdLst/>
                <a:ahLst/>
                <a:cxnLst/>
                <a:rect l="l" t="t" r="r" b="b"/>
                <a:pathLst>
                  <a:path w="1572" h="1584" extrusionOk="0">
                    <a:moveTo>
                      <a:pt x="786" y="0"/>
                    </a:moveTo>
                    <a:cubicBezTo>
                      <a:pt x="346" y="0"/>
                      <a:pt x="0" y="358"/>
                      <a:pt x="0" y="786"/>
                    </a:cubicBezTo>
                    <a:cubicBezTo>
                      <a:pt x="0" y="1227"/>
                      <a:pt x="358" y="1584"/>
                      <a:pt x="786" y="1584"/>
                    </a:cubicBezTo>
                    <a:cubicBezTo>
                      <a:pt x="1215" y="1584"/>
                      <a:pt x="1572" y="1227"/>
                      <a:pt x="1572" y="786"/>
                    </a:cubicBezTo>
                    <a:cubicBezTo>
                      <a:pt x="1572" y="358"/>
                      <a:pt x="1215" y="0"/>
                      <a:pt x="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59"/>
            <p:cNvGrpSpPr/>
            <p:nvPr/>
          </p:nvGrpSpPr>
          <p:grpSpPr>
            <a:xfrm>
              <a:off x="5957461" y="3343972"/>
              <a:ext cx="749797" cy="717499"/>
              <a:chOff x="7847861" y="3178722"/>
              <a:chExt cx="749797" cy="717499"/>
            </a:xfrm>
          </p:grpSpPr>
          <p:sp>
            <p:nvSpPr>
              <p:cNvPr id="2696" name="Google Shape;2696;p59"/>
              <p:cNvSpPr/>
              <p:nvPr/>
            </p:nvSpPr>
            <p:spPr>
              <a:xfrm>
                <a:off x="7847861" y="3214037"/>
                <a:ext cx="710743" cy="682184"/>
              </a:xfrm>
              <a:custGeom>
                <a:avLst/>
                <a:gdLst/>
                <a:ahLst/>
                <a:cxnLst/>
                <a:rect l="l" t="t" r="r" b="b"/>
                <a:pathLst>
                  <a:path w="31557" h="30289" extrusionOk="0">
                    <a:moveTo>
                      <a:pt x="3503" y="0"/>
                    </a:moveTo>
                    <a:cubicBezTo>
                      <a:pt x="1568" y="0"/>
                      <a:pt x="1" y="1602"/>
                      <a:pt x="1" y="3503"/>
                    </a:cubicBezTo>
                    <a:lnTo>
                      <a:pt x="1" y="26786"/>
                    </a:lnTo>
                    <a:cubicBezTo>
                      <a:pt x="1" y="28688"/>
                      <a:pt x="1568" y="30289"/>
                      <a:pt x="3503" y="30289"/>
                    </a:cubicBezTo>
                    <a:lnTo>
                      <a:pt x="28054" y="30289"/>
                    </a:lnTo>
                    <a:cubicBezTo>
                      <a:pt x="29955" y="30289"/>
                      <a:pt x="31556" y="28754"/>
                      <a:pt x="31556" y="26820"/>
                    </a:cubicBezTo>
                    <a:lnTo>
                      <a:pt x="31556" y="3503"/>
                    </a:lnTo>
                    <a:cubicBezTo>
                      <a:pt x="31556" y="1602"/>
                      <a:pt x="29955" y="0"/>
                      <a:pt x="28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9"/>
              <p:cNvSpPr/>
              <p:nvPr/>
            </p:nvSpPr>
            <p:spPr>
              <a:xfrm>
                <a:off x="7886937" y="3178722"/>
                <a:ext cx="710720" cy="681441"/>
              </a:xfrm>
              <a:custGeom>
                <a:avLst/>
                <a:gdLst/>
                <a:ahLst/>
                <a:cxnLst/>
                <a:rect l="l" t="t" r="r" b="b"/>
                <a:pathLst>
                  <a:path w="31556" h="30256" extrusionOk="0">
                    <a:moveTo>
                      <a:pt x="3503" y="1"/>
                    </a:moveTo>
                    <a:cubicBezTo>
                      <a:pt x="1601" y="1"/>
                      <a:pt x="0" y="1568"/>
                      <a:pt x="0" y="3503"/>
                    </a:cubicBezTo>
                    <a:lnTo>
                      <a:pt x="0" y="26753"/>
                    </a:lnTo>
                    <a:cubicBezTo>
                      <a:pt x="0" y="28688"/>
                      <a:pt x="1601" y="30256"/>
                      <a:pt x="3503" y="30256"/>
                    </a:cubicBezTo>
                    <a:lnTo>
                      <a:pt x="28053" y="30256"/>
                    </a:lnTo>
                    <a:cubicBezTo>
                      <a:pt x="29988" y="30256"/>
                      <a:pt x="31556" y="28688"/>
                      <a:pt x="31556" y="26753"/>
                    </a:cubicBezTo>
                    <a:lnTo>
                      <a:pt x="31556" y="3503"/>
                    </a:lnTo>
                    <a:cubicBezTo>
                      <a:pt x="31556" y="1568"/>
                      <a:pt x="29988" y="1"/>
                      <a:pt x="2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9"/>
              <p:cNvSpPr/>
              <p:nvPr/>
            </p:nvSpPr>
            <p:spPr>
              <a:xfrm>
                <a:off x="7944032" y="3221560"/>
                <a:ext cx="596531" cy="595788"/>
              </a:xfrm>
              <a:custGeom>
                <a:avLst/>
                <a:gdLst/>
                <a:ahLst/>
                <a:cxnLst/>
                <a:rect l="l" t="t" r="r" b="b"/>
                <a:pathLst>
                  <a:path w="26486" h="26453" extrusionOk="0">
                    <a:moveTo>
                      <a:pt x="13243" y="3803"/>
                    </a:moveTo>
                    <a:cubicBezTo>
                      <a:pt x="18413" y="3803"/>
                      <a:pt x="22616" y="8006"/>
                      <a:pt x="22616" y="13176"/>
                    </a:cubicBezTo>
                    <a:cubicBezTo>
                      <a:pt x="22616" y="18413"/>
                      <a:pt x="18413" y="22583"/>
                      <a:pt x="13243" y="22583"/>
                    </a:cubicBezTo>
                    <a:cubicBezTo>
                      <a:pt x="8073" y="22583"/>
                      <a:pt x="3836" y="18346"/>
                      <a:pt x="3836" y="13176"/>
                    </a:cubicBezTo>
                    <a:cubicBezTo>
                      <a:pt x="3836" y="8006"/>
                      <a:pt x="8073" y="3803"/>
                      <a:pt x="13243" y="3803"/>
                    </a:cubicBezTo>
                    <a:close/>
                    <a:moveTo>
                      <a:pt x="13243" y="0"/>
                    </a:moveTo>
                    <a:cubicBezTo>
                      <a:pt x="5938" y="0"/>
                      <a:pt x="0" y="5938"/>
                      <a:pt x="0" y="13243"/>
                    </a:cubicBezTo>
                    <a:cubicBezTo>
                      <a:pt x="0" y="20515"/>
                      <a:pt x="5938" y="26452"/>
                      <a:pt x="13243" y="26452"/>
                    </a:cubicBezTo>
                    <a:cubicBezTo>
                      <a:pt x="20515" y="26452"/>
                      <a:pt x="26452" y="20515"/>
                      <a:pt x="26452" y="13243"/>
                    </a:cubicBezTo>
                    <a:cubicBezTo>
                      <a:pt x="26486" y="5938"/>
                      <a:pt x="20582" y="0"/>
                      <a:pt x="13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9"/>
              <p:cNvSpPr/>
              <p:nvPr/>
            </p:nvSpPr>
            <p:spPr>
              <a:xfrm>
                <a:off x="8146126" y="3430411"/>
                <a:ext cx="394437" cy="387680"/>
              </a:xfrm>
              <a:custGeom>
                <a:avLst/>
                <a:gdLst/>
                <a:ahLst/>
                <a:cxnLst/>
                <a:rect l="l" t="t" r="r" b="b"/>
                <a:pathLst>
                  <a:path w="17513" h="17213" extrusionOk="0">
                    <a:moveTo>
                      <a:pt x="16879" y="0"/>
                    </a:moveTo>
                    <a:cubicBezTo>
                      <a:pt x="17146" y="801"/>
                      <a:pt x="17313" y="1568"/>
                      <a:pt x="17379" y="2402"/>
                    </a:cubicBezTo>
                    <a:lnTo>
                      <a:pt x="13610" y="3703"/>
                    </a:lnTo>
                    <a:lnTo>
                      <a:pt x="13610" y="3970"/>
                    </a:lnTo>
                    <a:cubicBezTo>
                      <a:pt x="13610" y="9140"/>
                      <a:pt x="9374" y="13343"/>
                      <a:pt x="4203" y="13343"/>
                    </a:cubicBezTo>
                    <a:cubicBezTo>
                      <a:pt x="2869" y="13343"/>
                      <a:pt x="1635" y="13043"/>
                      <a:pt x="467" y="12543"/>
                    </a:cubicBezTo>
                    <a:lnTo>
                      <a:pt x="0" y="16512"/>
                    </a:lnTo>
                    <a:cubicBezTo>
                      <a:pt x="1335" y="16979"/>
                      <a:pt x="2769" y="17213"/>
                      <a:pt x="4203" y="17213"/>
                    </a:cubicBezTo>
                    <a:cubicBezTo>
                      <a:pt x="11509" y="17213"/>
                      <a:pt x="17413" y="11308"/>
                      <a:pt x="17413" y="4003"/>
                    </a:cubicBezTo>
                    <a:cubicBezTo>
                      <a:pt x="17513" y="2569"/>
                      <a:pt x="17313" y="1235"/>
                      <a:pt x="168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9"/>
              <p:cNvSpPr/>
              <p:nvPr/>
            </p:nvSpPr>
            <p:spPr>
              <a:xfrm>
                <a:off x="8067230" y="3344758"/>
                <a:ext cx="349369" cy="349369"/>
              </a:xfrm>
              <a:custGeom>
                <a:avLst/>
                <a:gdLst/>
                <a:ahLst/>
                <a:cxnLst/>
                <a:rect l="l" t="t" r="r" b="b"/>
                <a:pathLst>
                  <a:path w="15512" h="15512" extrusionOk="0">
                    <a:moveTo>
                      <a:pt x="7540" y="768"/>
                    </a:moveTo>
                    <a:lnTo>
                      <a:pt x="7540" y="2969"/>
                    </a:lnTo>
                    <a:cubicBezTo>
                      <a:pt x="6972" y="2969"/>
                      <a:pt x="6372" y="2969"/>
                      <a:pt x="5872" y="3003"/>
                    </a:cubicBezTo>
                    <a:cubicBezTo>
                      <a:pt x="6505" y="1969"/>
                      <a:pt x="7173" y="1168"/>
                      <a:pt x="7540" y="768"/>
                    </a:cubicBezTo>
                    <a:close/>
                    <a:moveTo>
                      <a:pt x="8007" y="634"/>
                    </a:moveTo>
                    <a:cubicBezTo>
                      <a:pt x="8373" y="1001"/>
                      <a:pt x="9174" y="1935"/>
                      <a:pt x="9875" y="3136"/>
                    </a:cubicBezTo>
                    <a:cubicBezTo>
                      <a:pt x="9207" y="3036"/>
                      <a:pt x="8607" y="3003"/>
                      <a:pt x="8007" y="2969"/>
                    </a:cubicBezTo>
                    <a:lnTo>
                      <a:pt x="8007" y="634"/>
                    </a:lnTo>
                    <a:close/>
                    <a:moveTo>
                      <a:pt x="7106" y="601"/>
                    </a:moveTo>
                    <a:lnTo>
                      <a:pt x="7106" y="601"/>
                    </a:lnTo>
                    <a:cubicBezTo>
                      <a:pt x="6639" y="1135"/>
                      <a:pt x="5938" y="1969"/>
                      <a:pt x="5338" y="3036"/>
                    </a:cubicBezTo>
                    <a:cubicBezTo>
                      <a:pt x="4504" y="3136"/>
                      <a:pt x="3804" y="3270"/>
                      <a:pt x="3170" y="3370"/>
                    </a:cubicBezTo>
                    <a:cubicBezTo>
                      <a:pt x="4137" y="2035"/>
                      <a:pt x="5471" y="1035"/>
                      <a:pt x="7106" y="601"/>
                    </a:cubicBezTo>
                    <a:close/>
                    <a:moveTo>
                      <a:pt x="8640" y="634"/>
                    </a:moveTo>
                    <a:lnTo>
                      <a:pt x="8640" y="634"/>
                    </a:lnTo>
                    <a:cubicBezTo>
                      <a:pt x="10342" y="1135"/>
                      <a:pt x="11776" y="2202"/>
                      <a:pt x="12710" y="3670"/>
                    </a:cubicBezTo>
                    <a:cubicBezTo>
                      <a:pt x="11876" y="3470"/>
                      <a:pt x="11142" y="3303"/>
                      <a:pt x="10442" y="3203"/>
                    </a:cubicBezTo>
                    <a:cubicBezTo>
                      <a:pt x="9808" y="2035"/>
                      <a:pt x="9107" y="1168"/>
                      <a:pt x="8640" y="634"/>
                    </a:cubicBezTo>
                    <a:close/>
                    <a:moveTo>
                      <a:pt x="5338" y="835"/>
                    </a:moveTo>
                    <a:cubicBezTo>
                      <a:pt x="4170" y="1468"/>
                      <a:pt x="3203" y="2436"/>
                      <a:pt x="2503" y="3503"/>
                    </a:cubicBezTo>
                    <a:cubicBezTo>
                      <a:pt x="2169" y="3603"/>
                      <a:pt x="1869" y="3670"/>
                      <a:pt x="1569" y="3770"/>
                    </a:cubicBezTo>
                    <a:cubicBezTo>
                      <a:pt x="2503" y="2469"/>
                      <a:pt x="3804" y="1435"/>
                      <a:pt x="5338" y="835"/>
                    </a:cubicBezTo>
                    <a:close/>
                    <a:moveTo>
                      <a:pt x="10608" y="1001"/>
                    </a:moveTo>
                    <a:cubicBezTo>
                      <a:pt x="12043" y="1635"/>
                      <a:pt x="13277" y="2669"/>
                      <a:pt x="14044" y="4003"/>
                    </a:cubicBezTo>
                    <a:cubicBezTo>
                      <a:pt x="13811" y="3937"/>
                      <a:pt x="13544" y="3870"/>
                      <a:pt x="13310" y="3803"/>
                    </a:cubicBezTo>
                    <a:cubicBezTo>
                      <a:pt x="12643" y="2669"/>
                      <a:pt x="11709" y="1702"/>
                      <a:pt x="10608" y="1001"/>
                    </a:cubicBezTo>
                    <a:close/>
                    <a:moveTo>
                      <a:pt x="2269" y="4104"/>
                    </a:moveTo>
                    <a:lnTo>
                      <a:pt x="2269" y="4104"/>
                    </a:lnTo>
                    <a:cubicBezTo>
                      <a:pt x="1669" y="5104"/>
                      <a:pt x="1368" y="6272"/>
                      <a:pt x="1335" y="7473"/>
                    </a:cubicBezTo>
                    <a:lnTo>
                      <a:pt x="468" y="7473"/>
                    </a:lnTo>
                    <a:cubicBezTo>
                      <a:pt x="501" y="6338"/>
                      <a:pt x="801" y="5304"/>
                      <a:pt x="1302" y="4370"/>
                    </a:cubicBezTo>
                    <a:cubicBezTo>
                      <a:pt x="1535" y="4304"/>
                      <a:pt x="1869" y="4170"/>
                      <a:pt x="2269" y="4104"/>
                    </a:cubicBezTo>
                    <a:close/>
                    <a:moveTo>
                      <a:pt x="5138" y="3503"/>
                    </a:moveTo>
                    <a:lnTo>
                      <a:pt x="5138" y="3503"/>
                    </a:lnTo>
                    <a:cubicBezTo>
                      <a:pt x="4637" y="4604"/>
                      <a:pt x="4204" y="5871"/>
                      <a:pt x="4137" y="7306"/>
                    </a:cubicBezTo>
                    <a:lnTo>
                      <a:pt x="4137" y="7473"/>
                    </a:lnTo>
                    <a:lnTo>
                      <a:pt x="1802" y="7473"/>
                    </a:lnTo>
                    <a:cubicBezTo>
                      <a:pt x="1835" y="6172"/>
                      <a:pt x="2202" y="4971"/>
                      <a:pt x="2836" y="3870"/>
                    </a:cubicBezTo>
                    <a:cubicBezTo>
                      <a:pt x="3203" y="3803"/>
                      <a:pt x="3670" y="3703"/>
                      <a:pt x="4204" y="3637"/>
                    </a:cubicBezTo>
                    <a:cubicBezTo>
                      <a:pt x="4504" y="3603"/>
                      <a:pt x="4804" y="3536"/>
                      <a:pt x="5138" y="3503"/>
                    </a:cubicBezTo>
                    <a:close/>
                    <a:moveTo>
                      <a:pt x="7540" y="3370"/>
                    </a:moveTo>
                    <a:lnTo>
                      <a:pt x="7540" y="7473"/>
                    </a:lnTo>
                    <a:lnTo>
                      <a:pt x="4537" y="7473"/>
                    </a:lnTo>
                    <a:lnTo>
                      <a:pt x="4537" y="7339"/>
                    </a:lnTo>
                    <a:cubicBezTo>
                      <a:pt x="4637" y="5838"/>
                      <a:pt x="5104" y="4537"/>
                      <a:pt x="5638" y="3470"/>
                    </a:cubicBezTo>
                    <a:cubicBezTo>
                      <a:pt x="6205" y="3436"/>
                      <a:pt x="6872" y="3370"/>
                      <a:pt x="7540" y="3370"/>
                    </a:cubicBezTo>
                    <a:close/>
                    <a:moveTo>
                      <a:pt x="8007" y="3436"/>
                    </a:moveTo>
                    <a:cubicBezTo>
                      <a:pt x="8674" y="3470"/>
                      <a:pt x="9374" y="3503"/>
                      <a:pt x="10141" y="3603"/>
                    </a:cubicBezTo>
                    <a:cubicBezTo>
                      <a:pt x="10675" y="4637"/>
                      <a:pt x="11109" y="5938"/>
                      <a:pt x="11142" y="7339"/>
                    </a:cubicBezTo>
                    <a:lnTo>
                      <a:pt x="11142" y="7473"/>
                    </a:lnTo>
                    <a:lnTo>
                      <a:pt x="8007" y="7473"/>
                    </a:lnTo>
                    <a:lnTo>
                      <a:pt x="8007" y="3436"/>
                    </a:lnTo>
                    <a:close/>
                    <a:moveTo>
                      <a:pt x="10675" y="3670"/>
                    </a:moveTo>
                    <a:cubicBezTo>
                      <a:pt x="11442" y="3803"/>
                      <a:pt x="12210" y="3970"/>
                      <a:pt x="13043" y="4170"/>
                    </a:cubicBezTo>
                    <a:cubicBezTo>
                      <a:pt x="13544" y="5171"/>
                      <a:pt x="13844" y="6305"/>
                      <a:pt x="13944" y="7473"/>
                    </a:cubicBezTo>
                    <a:lnTo>
                      <a:pt x="11609" y="7473"/>
                    </a:lnTo>
                    <a:lnTo>
                      <a:pt x="11609" y="7306"/>
                    </a:lnTo>
                    <a:cubicBezTo>
                      <a:pt x="11509" y="5938"/>
                      <a:pt x="11175" y="4671"/>
                      <a:pt x="10675" y="3670"/>
                    </a:cubicBezTo>
                    <a:close/>
                    <a:moveTo>
                      <a:pt x="13611" y="4304"/>
                    </a:moveTo>
                    <a:cubicBezTo>
                      <a:pt x="13844" y="4370"/>
                      <a:pt x="14111" y="4470"/>
                      <a:pt x="14344" y="4504"/>
                    </a:cubicBezTo>
                    <a:cubicBezTo>
                      <a:pt x="14778" y="5371"/>
                      <a:pt x="15045" y="6372"/>
                      <a:pt x="15112" y="7439"/>
                    </a:cubicBezTo>
                    <a:lnTo>
                      <a:pt x="14344" y="7439"/>
                    </a:lnTo>
                    <a:lnTo>
                      <a:pt x="14344" y="7473"/>
                    </a:lnTo>
                    <a:cubicBezTo>
                      <a:pt x="14311" y="6338"/>
                      <a:pt x="14044" y="5271"/>
                      <a:pt x="13611" y="4304"/>
                    </a:cubicBezTo>
                    <a:close/>
                    <a:moveTo>
                      <a:pt x="1335" y="7940"/>
                    </a:moveTo>
                    <a:cubicBezTo>
                      <a:pt x="1368" y="9274"/>
                      <a:pt x="1702" y="10541"/>
                      <a:pt x="2336" y="11642"/>
                    </a:cubicBezTo>
                    <a:cubicBezTo>
                      <a:pt x="2036" y="11542"/>
                      <a:pt x="1769" y="11475"/>
                      <a:pt x="1435" y="11375"/>
                    </a:cubicBezTo>
                    <a:cubicBezTo>
                      <a:pt x="835" y="10341"/>
                      <a:pt x="501" y="9174"/>
                      <a:pt x="468" y="7940"/>
                    </a:cubicBezTo>
                    <a:close/>
                    <a:moveTo>
                      <a:pt x="15112" y="7940"/>
                    </a:moveTo>
                    <a:cubicBezTo>
                      <a:pt x="15045" y="9274"/>
                      <a:pt x="14678" y="10508"/>
                      <a:pt x="14011" y="11609"/>
                    </a:cubicBezTo>
                    <a:cubicBezTo>
                      <a:pt x="13811" y="11676"/>
                      <a:pt x="13510" y="11776"/>
                      <a:pt x="13277" y="11842"/>
                    </a:cubicBezTo>
                    <a:cubicBezTo>
                      <a:pt x="13944" y="10675"/>
                      <a:pt x="14311" y="9341"/>
                      <a:pt x="14344" y="7940"/>
                    </a:cubicBezTo>
                    <a:close/>
                    <a:moveTo>
                      <a:pt x="4104" y="7940"/>
                    </a:moveTo>
                    <a:cubicBezTo>
                      <a:pt x="4137" y="9374"/>
                      <a:pt x="4504" y="10842"/>
                      <a:pt x="5271" y="12276"/>
                    </a:cubicBezTo>
                    <a:cubicBezTo>
                      <a:pt x="4504" y="12143"/>
                      <a:pt x="3703" y="12009"/>
                      <a:pt x="2936" y="11809"/>
                    </a:cubicBezTo>
                    <a:cubicBezTo>
                      <a:pt x="2202" y="10675"/>
                      <a:pt x="1802" y="9341"/>
                      <a:pt x="1769" y="7940"/>
                    </a:cubicBezTo>
                    <a:close/>
                    <a:moveTo>
                      <a:pt x="13944" y="7873"/>
                    </a:moveTo>
                    <a:cubicBezTo>
                      <a:pt x="13877" y="9374"/>
                      <a:pt x="13444" y="10808"/>
                      <a:pt x="12643" y="11942"/>
                    </a:cubicBezTo>
                    <a:cubicBezTo>
                      <a:pt x="12210" y="12043"/>
                      <a:pt x="11809" y="12176"/>
                      <a:pt x="11342" y="12209"/>
                    </a:cubicBezTo>
                    <a:lnTo>
                      <a:pt x="10342" y="12343"/>
                    </a:lnTo>
                    <a:cubicBezTo>
                      <a:pt x="11142" y="10875"/>
                      <a:pt x="11542" y="9374"/>
                      <a:pt x="11609" y="7873"/>
                    </a:cubicBezTo>
                    <a:close/>
                    <a:moveTo>
                      <a:pt x="7540" y="7973"/>
                    </a:moveTo>
                    <a:lnTo>
                      <a:pt x="7540" y="12476"/>
                    </a:lnTo>
                    <a:cubicBezTo>
                      <a:pt x="7006" y="12443"/>
                      <a:pt x="6439" y="12376"/>
                      <a:pt x="5805" y="12343"/>
                    </a:cubicBezTo>
                    <a:cubicBezTo>
                      <a:pt x="5004" y="10875"/>
                      <a:pt x="4604" y="9441"/>
                      <a:pt x="4537" y="7973"/>
                    </a:cubicBezTo>
                    <a:close/>
                    <a:moveTo>
                      <a:pt x="11142" y="7940"/>
                    </a:moveTo>
                    <a:cubicBezTo>
                      <a:pt x="11109" y="9441"/>
                      <a:pt x="10675" y="10942"/>
                      <a:pt x="9808" y="12443"/>
                    </a:cubicBezTo>
                    <a:cubicBezTo>
                      <a:pt x="9274" y="12476"/>
                      <a:pt x="8640" y="12476"/>
                      <a:pt x="8007" y="12476"/>
                    </a:cubicBezTo>
                    <a:lnTo>
                      <a:pt x="8007" y="7940"/>
                    </a:lnTo>
                    <a:close/>
                    <a:moveTo>
                      <a:pt x="13611" y="12143"/>
                    </a:moveTo>
                    <a:cubicBezTo>
                      <a:pt x="12843" y="13177"/>
                      <a:pt x="11809" y="14011"/>
                      <a:pt x="10608" y="14511"/>
                    </a:cubicBezTo>
                    <a:cubicBezTo>
                      <a:pt x="11509" y="13977"/>
                      <a:pt x="12310" y="13210"/>
                      <a:pt x="12877" y="12343"/>
                    </a:cubicBezTo>
                    <a:cubicBezTo>
                      <a:pt x="13144" y="12276"/>
                      <a:pt x="13377" y="12209"/>
                      <a:pt x="13611" y="12143"/>
                    </a:cubicBezTo>
                    <a:close/>
                    <a:moveTo>
                      <a:pt x="1769" y="11942"/>
                    </a:moveTo>
                    <a:lnTo>
                      <a:pt x="2636" y="12176"/>
                    </a:lnTo>
                    <a:cubicBezTo>
                      <a:pt x="3303" y="13210"/>
                      <a:pt x="4204" y="14044"/>
                      <a:pt x="5305" y="14678"/>
                    </a:cubicBezTo>
                    <a:cubicBezTo>
                      <a:pt x="3870" y="14144"/>
                      <a:pt x="2636" y="13177"/>
                      <a:pt x="1769" y="11942"/>
                    </a:cubicBezTo>
                    <a:close/>
                    <a:moveTo>
                      <a:pt x="6105" y="12776"/>
                    </a:moveTo>
                    <a:cubicBezTo>
                      <a:pt x="6606" y="12843"/>
                      <a:pt x="7106" y="12843"/>
                      <a:pt x="7540" y="12876"/>
                    </a:cubicBezTo>
                    <a:lnTo>
                      <a:pt x="7540" y="14711"/>
                    </a:lnTo>
                    <a:cubicBezTo>
                      <a:pt x="6972" y="14111"/>
                      <a:pt x="6505" y="13410"/>
                      <a:pt x="6105" y="12776"/>
                    </a:cubicBezTo>
                    <a:close/>
                    <a:moveTo>
                      <a:pt x="9541" y="12843"/>
                    </a:moveTo>
                    <a:lnTo>
                      <a:pt x="9541" y="12843"/>
                    </a:lnTo>
                    <a:cubicBezTo>
                      <a:pt x="9141" y="13510"/>
                      <a:pt x="8607" y="14177"/>
                      <a:pt x="8007" y="14845"/>
                    </a:cubicBezTo>
                    <a:lnTo>
                      <a:pt x="8007" y="12876"/>
                    </a:lnTo>
                    <a:lnTo>
                      <a:pt x="8307" y="12876"/>
                    </a:lnTo>
                    <a:cubicBezTo>
                      <a:pt x="8707" y="12876"/>
                      <a:pt x="9141" y="12876"/>
                      <a:pt x="9541" y="12843"/>
                    </a:cubicBezTo>
                    <a:close/>
                    <a:moveTo>
                      <a:pt x="12276" y="12476"/>
                    </a:moveTo>
                    <a:lnTo>
                      <a:pt x="12276" y="12476"/>
                    </a:lnTo>
                    <a:cubicBezTo>
                      <a:pt x="11309" y="13644"/>
                      <a:pt x="10041" y="14478"/>
                      <a:pt x="8540" y="14878"/>
                    </a:cubicBezTo>
                    <a:cubicBezTo>
                      <a:pt x="9141" y="14211"/>
                      <a:pt x="9641" y="13510"/>
                      <a:pt x="10108" y="12810"/>
                    </a:cubicBezTo>
                    <a:cubicBezTo>
                      <a:pt x="10875" y="12710"/>
                      <a:pt x="11642" y="12643"/>
                      <a:pt x="12276" y="12476"/>
                    </a:cubicBezTo>
                    <a:close/>
                    <a:moveTo>
                      <a:pt x="3303" y="12343"/>
                    </a:moveTo>
                    <a:lnTo>
                      <a:pt x="3303" y="12343"/>
                    </a:lnTo>
                    <a:cubicBezTo>
                      <a:pt x="4104" y="12510"/>
                      <a:pt x="4838" y="12643"/>
                      <a:pt x="5538" y="12710"/>
                    </a:cubicBezTo>
                    <a:cubicBezTo>
                      <a:pt x="5972" y="13477"/>
                      <a:pt x="6505" y="14211"/>
                      <a:pt x="7139" y="14945"/>
                    </a:cubicBezTo>
                    <a:cubicBezTo>
                      <a:pt x="5605" y="14511"/>
                      <a:pt x="4271" y="13544"/>
                      <a:pt x="3303" y="12343"/>
                    </a:cubicBezTo>
                    <a:close/>
                    <a:moveTo>
                      <a:pt x="7773" y="1"/>
                    </a:moveTo>
                    <a:cubicBezTo>
                      <a:pt x="3470" y="1"/>
                      <a:pt x="1" y="3470"/>
                      <a:pt x="1" y="7773"/>
                    </a:cubicBezTo>
                    <a:cubicBezTo>
                      <a:pt x="1" y="12043"/>
                      <a:pt x="3470" y="15512"/>
                      <a:pt x="7773" y="15512"/>
                    </a:cubicBezTo>
                    <a:lnTo>
                      <a:pt x="7940" y="15512"/>
                    </a:lnTo>
                    <a:cubicBezTo>
                      <a:pt x="12143" y="15445"/>
                      <a:pt x="15512" y="11976"/>
                      <a:pt x="15512" y="7773"/>
                    </a:cubicBezTo>
                    <a:cubicBezTo>
                      <a:pt x="15512" y="3536"/>
                      <a:pt x="12143" y="101"/>
                      <a:pt x="7940" y="1"/>
                    </a:cubicBezTo>
                    <a:close/>
                  </a:path>
                </a:pathLst>
              </a:custGeom>
              <a:solidFill>
                <a:srgbClr val="92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1" name="Google Shape;2701;p59"/>
            <p:cNvGrpSpPr/>
            <p:nvPr/>
          </p:nvGrpSpPr>
          <p:grpSpPr>
            <a:xfrm>
              <a:off x="4088181" y="4294860"/>
              <a:ext cx="1464539" cy="927911"/>
              <a:chOff x="6699267" y="4352378"/>
              <a:chExt cx="1248647" cy="791125"/>
            </a:xfrm>
          </p:grpSpPr>
          <p:sp>
            <p:nvSpPr>
              <p:cNvPr id="2702" name="Google Shape;2702;p59"/>
              <p:cNvSpPr/>
              <p:nvPr/>
            </p:nvSpPr>
            <p:spPr>
              <a:xfrm flipH="1">
                <a:off x="6699267" y="4352378"/>
                <a:ext cx="649121" cy="791125"/>
              </a:xfrm>
              <a:custGeom>
                <a:avLst/>
                <a:gdLst/>
                <a:ahLst/>
                <a:cxnLst/>
                <a:rect l="l" t="t" r="r" b="b"/>
                <a:pathLst>
                  <a:path w="28821" h="35126" extrusionOk="0">
                    <a:moveTo>
                      <a:pt x="0" y="0"/>
                    </a:moveTo>
                    <a:lnTo>
                      <a:pt x="2502" y="20848"/>
                    </a:lnTo>
                    <a:lnTo>
                      <a:pt x="5404" y="35125"/>
                    </a:lnTo>
                    <a:lnTo>
                      <a:pt x="28821" y="35125"/>
                    </a:lnTo>
                    <a:lnTo>
                      <a:pt x="18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9"/>
              <p:cNvSpPr/>
              <p:nvPr/>
            </p:nvSpPr>
            <p:spPr>
              <a:xfrm flipH="1">
                <a:off x="7275505" y="4352378"/>
                <a:ext cx="672409" cy="791125"/>
              </a:xfrm>
              <a:custGeom>
                <a:avLst/>
                <a:gdLst/>
                <a:ahLst/>
                <a:cxnLst/>
                <a:rect l="l" t="t" r="r" b="b"/>
                <a:pathLst>
                  <a:path w="29855" h="35126" extrusionOk="0">
                    <a:moveTo>
                      <a:pt x="10474" y="0"/>
                    </a:moveTo>
                    <a:lnTo>
                      <a:pt x="0" y="35125"/>
                    </a:lnTo>
                    <a:lnTo>
                      <a:pt x="26752" y="35125"/>
                    </a:lnTo>
                    <a:lnTo>
                      <a:pt x="29855" y="20915"/>
                    </a:lnTo>
                    <a:lnTo>
                      <a:pt x="288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9"/>
              <p:cNvSpPr/>
              <p:nvPr/>
            </p:nvSpPr>
            <p:spPr>
              <a:xfrm flipH="1">
                <a:off x="6809695" y="4352378"/>
                <a:ext cx="257725" cy="424482"/>
              </a:xfrm>
              <a:custGeom>
                <a:avLst/>
                <a:gdLst/>
                <a:ahLst/>
                <a:cxnLst/>
                <a:rect l="l" t="t" r="r" b="b"/>
                <a:pathLst>
                  <a:path w="11443" h="18847" extrusionOk="0">
                    <a:moveTo>
                      <a:pt x="1" y="0"/>
                    </a:moveTo>
                    <a:cubicBezTo>
                      <a:pt x="334" y="5671"/>
                      <a:pt x="2602" y="11275"/>
                      <a:pt x="6439" y="15511"/>
                    </a:cubicBezTo>
                    <a:cubicBezTo>
                      <a:pt x="7573" y="16812"/>
                      <a:pt x="8907" y="17980"/>
                      <a:pt x="10508" y="18647"/>
                    </a:cubicBezTo>
                    <a:cubicBezTo>
                      <a:pt x="10775" y="18780"/>
                      <a:pt x="11109" y="18814"/>
                      <a:pt x="11442" y="18847"/>
                    </a:cubicBezTo>
                    <a:lnTo>
                      <a:pt x="5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9"/>
              <p:cNvSpPr/>
              <p:nvPr/>
            </p:nvSpPr>
            <p:spPr>
              <a:xfrm flipH="1">
                <a:off x="7570009" y="4352378"/>
                <a:ext cx="268986" cy="424482"/>
              </a:xfrm>
              <a:custGeom>
                <a:avLst/>
                <a:gdLst/>
                <a:ahLst/>
                <a:cxnLst/>
                <a:rect l="l" t="t" r="r" b="b"/>
                <a:pathLst>
                  <a:path w="11943" h="18847" extrusionOk="0">
                    <a:moveTo>
                      <a:pt x="5638" y="0"/>
                    </a:moveTo>
                    <a:lnTo>
                      <a:pt x="1" y="18847"/>
                    </a:lnTo>
                    <a:cubicBezTo>
                      <a:pt x="501" y="18847"/>
                      <a:pt x="1002" y="18814"/>
                      <a:pt x="1435" y="18647"/>
                    </a:cubicBezTo>
                    <a:cubicBezTo>
                      <a:pt x="3003" y="17980"/>
                      <a:pt x="4304" y="16812"/>
                      <a:pt x="5471" y="15511"/>
                    </a:cubicBezTo>
                    <a:cubicBezTo>
                      <a:pt x="9274" y="11275"/>
                      <a:pt x="11576" y="5738"/>
                      <a:pt x="11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9"/>
              <p:cNvSpPr/>
              <p:nvPr/>
            </p:nvSpPr>
            <p:spPr>
              <a:xfrm flipH="1">
                <a:off x="7251451" y="4352378"/>
                <a:ext cx="84932" cy="471824"/>
              </a:xfrm>
              <a:custGeom>
                <a:avLst/>
                <a:gdLst/>
                <a:ahLst/>
                <a:cxnLst/>
                <a:rect l="l" t="t" r="r" b="b"/>
                <a:pathLst>
                  <a:path w="3771" h="20949" extrusionOk="0">
                    <a:moveTo>
                      <a:pt x="1" y="0"/>
                    </a:moveTo>
                    <a:cubicBezTo>
                      <a:pt x="668" y="6972"/>
                      <a:pt x="1302" y="13943"/>
                      <a:pt x="1969" y="20848"/>
                    </a:cubicBezTo>
                    <a:cubicBezTo>
                      <a:pt x="2503" y="20915"/>
                      <a:pt x="3103" y="20915"/>
                      <a:pt x="3637" y="20948"/>
                    </a:cubicBezTo>
                    <a:cubicBezTo>
                      <a:pt x="3770" y="13977"/>
                      <a:pt x="3470" y="6972"/>
                      <a:pt x="2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7" name="Google Shape;2707;p59"/>
            <p:cNvSpPr/>
            <p:nvPr/>
          </p:nvSpPr>
          <p:spPr>
            <a:xfrm>
              <a:off x="4316488" y="2799575"/>
              <a:ext cx="1033800" cy="1675550"/>
            </a:xfrm>
            <a:custGeom>
              <a:avLst/>
              <a:gdLst/>
              <a:ahLst/>
              <a:cxnLst/>
              <a:rect l="l" t="t" r="r" b="b"/>
              <a:pathLst>
                <a:path w="41352" h="67022" extrusionOk="0">
                  <a:moveTo>
                    <a:pt x="13288" y="1"/>
                  </a:moveTo>
                  <a:lnTo>
                    <a:pt x="1561" y="3215"/>
                  </a:lnTo>
                  <a:lnTo>
                    <a:pt x="2763" y="44852"/>
                  </a:lnTo>
                  <a:cubicBezTo>
                    <a:pt x="2918" y="50781"/>
                    <a:pt x="2168" y="56686"/>
                    <a:pt x="501" y="62378"/>
                  </a:cubicBezTo>
                  <a:lnTo>
                    <a:pt x="1" y="64068"/>
                  </a:lnTo>
                  <a:lnTo>
                    <a:pt x="4371" y="65056"/>
                  </a:lnTo>
                  <a:cubicBezTo>
                    <a:pt x="10189" y="66361"/>
                    <a:pt x="16137" y="67022"/>
                    <a:pt x="22100" y="67022"/>
                  </a:cubicBezTo>
                  <a:cubicBezTo>
                    <a:pt x="24409" y="67022"/>
                    <a:pt x="26721" y="66923"/>
                    <a:pt x="29028" y="66723"/>
                  </a:cubicBezTo>
                  <a:lnTo>
                    <a:pt x="40327" y="65735"/>
                  </a:lnTo>
                  <a:lnTo>
                    <a:pt x="41351" y="27087"/>
                  </a:lnTo>
                  <a:lnTo>
                    <a:pt x="38208" y="5132"/>
                  </a:lnTo>
                  <a:lnTo>
                    <a:pt x="237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9"/>
            <p:cNvSpPr/>
            <p:nvPr/>
          </p:nvSpPr>
          <p:spPr>
            <a:xfrm>
              <a:off x="4763588" y="3402925"/>
              <a:ext cx="578950" cy="560525"/>
            </a:xfrm>
            <a:custGeom>
              <a:avLst/>
              <a:gdLst/>
              <a:ahLst/>
              <a:cxnLst/>
              <a:rect l="l" t="t" r="r" b="b"/>
              <a:pathLst>
                <a:path w="23158" h="22421" extrusionOk="0">
                  <a:moveTo>
                    <a:pt x="1596" y="1"/>
                  </a:moveTo>
                  <a:lnTo>
                    <a:pt x="715" y="1644"/>
                  </a:lnTo>
                  <a:cubicBezTo>
                    <a:pt x="0" y="3001"/>
                    <a:pt x="369" y="4668"/>
                    <a:pt x="1596" y="5573"/>
                  </a:cubicBezTo>
                  <a:lnTo>
                    <a:pt x="3274" y="8264"/>
                  </a:lnTo>
                  <a:cubicBezTo>
                    <a:pt x="4822" y="10740"/>
                    <a:pt x="7370" y="12431"/>
                    <a:pt x="10251" y="12907"/>
                  </a:cubicBezTo>
                  <a:lnTo>
                    <a:pt x="22967" y="22420"/>
                  </a:lnTo>
                  <a:lnTo>
                    <a:pt x="23158" y="14836"/>
                  </a:lnTo>
                  <a:lnTo>
                    <a:pt x="9394" y="5573"/>
                  </a:lnTo>
                  <a:lnTo>
                    <a:pt x="1596" y="1"/>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9"/>
            <p:cNvSpPr/>
            <p:nvPr/>
          </p:nvSpPr>
          <p:spPr>
            <a:xfrm>
              <a:off x="5154113" y="3188025"/>
              <a:ext cx="188125" cy="585800"/>
            </a:xfrm>
            <a:custGeom>
              <a:avLst/>
              <a:gdLst/>
              <a:ahLst/>
              <a:cxnLst/>
              <a:rect l="l" t="t" r="r" b="b"/>
              <a:pathLst>
                <a:path w="7525" h="23432" extrusionOk="0">
                  <a:moveTo>
                    <a:pt x="584" y="0"/>
                  </a:moveTo>
                  <a:lnTo>
                    <a:pt x="465" y="953"/>
                  </a:lnTo>
                  <a:cubicBezTo>
                    <a:pt x="0" y="4894"/>
                    <a:pt x="393" y="8882"/>
                    <a:pt x="1596" y="12669"/>
                  </a:cubicBezTo>
                  <a:lnTo>
                    <a:pt x="4191" y="20765"/>
                  </a:lnTo>
                  <a:lnTo>
                    <a:pt x="7525" y="23432"/>
                  </a:lnTo>
                  <a:lnTo>
                    <a:pt x="7192" y="17241"/>
                  </a:lnTo>
                  <a:lnTo>
                    <a:pt x="584"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9"/>
            <p:cNvSpPr/>
            <p:nvPr/>
          </p:nvSpPr>
          <p:spPr>
            <a:xfrm>
              <a:off x="4648688" y="2515325"/>
              <a:ext cx="264925" cy="394950"/>
            </a:xfrm>
            <a:custGeom>
              <a:avLst/>
              <a:gdLst/>
              <a:ahLst/>
              <a:cxnLst/>
              <a:rect l="l" t="t" r="r" b="b"/>
              <a:pathLst>
                <a:path w="10597" h="15798" extrusionOk="0">
                  <a:moveTo>
                    <a:pt x="9859" y="0"/>
                  </a:moveTo>
                  <a:lnTo>
                    <a:pt x="0" y="5787"/>
                  </a:lnTo>
                  <a:lnTo>
                    <a:pt x="0" y="12728"/>
                  </a:lnTo>
                  <a:cubicBezTo>
                    <a:pt x="1003" y="14719"/>
                    <a:pt x="2978" y="15797"/>
                    <a:pt x="4987" y="15797"/>
                  </a:cubicBezTo>
                  <a:cubicBezTo>
                    <a:pt x="6342" y="15797"/>
                    <a:pt x="7713" y="15307"/>
                    <a:pt x="8811" y="14276"/>
                  </a:cubicBezTo>
                  <a:lnTo>
                    <a:pt x="10597" y="12597"/>
                  </a:lnTo>
                  <a:lnTo>
                    <a:pt x="9859"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9"/>
            <p:cNvSpPr/>
            <p:nvPr/>
          </p:nvSpPr>
          <p:spPr>
            <a:xfrm>
              <a:off x="4648088" y="2515625"/>
              <a:ext cx="247975" cy="243500"/>
            </a:xfrm>
            <a:custGeom>
              <a:avLst/>
              <a:gdLst/>
              <a:ahLst/>
              <a:cxnLst/>
              <a:rect l="l" t="t" r="r" b="b"/>
              <a:pathLst>
                <a:path w="9919" h="9740" extrusionOk="0">
                  <a:moveTo>
                    <a:pt x="9859" y="0"/>
                  </a:moveTo>
                  <a:lnTo>
                    <a:pt x="1" y="5775"/>
                  </a:lnTo>
                  <a:lnTo>
                    <a:pt x="1" y="9740"/>
                  </a:lnTo>
                  <a:lnTo>
                    <a:pt x="4501" y="7549"/>
                  </a:lnTo>
                  <a:cubicBezTo>
                    <a:pt x="6573" y="6549"/>
                    <a:pt x="8192" y="4870"/>
                    <a:pt x="9109" y="2798"/>
                  </a:cubicBezTo>
                  <a:lnTo>
                    <a:pt x="9918" y="988"/>
                  </a:lnTo>
                  <a:lnTo>
                    <a:pt x="9859"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9"/>
            <p:cNvSpPr/>
            <p:nvPr/>
          </p:nvSpPr>
          <p:spPr>
            <a:xfrm>
              <a:off x="4594213" y="1873200"/>
              <a:ext cx="587600" cy="671900"/>
            </a:xfrm>
            <a:custGeom>
              <a:avLst/>
              <a:gdLst/>
              <a:ahLst/>
              <a:cxnLst/>
              <a:rect l="l" t="t" r="r" b="b"/>
              <a:pathLst>
                <a:path w="23504" h="26876" extrusionOk="0">
                  <a:moveTo>
                    <a:pt x="3865" y="0"/>
                  </a:moveTo>
                  <a:cubicBezTo>
                    <a:pt x="2858" y="0"/>
                    <a:pt x="1856" y="423"/>
                    <a:pt x="1144" y="1147"/>
                  </a:cubicBezTo>
                  <a:cubicBezTo>
                    <a:pt x="405" y="1897"/>
                    <a:pt x="1" y="2992"/>
                    <a:pt x="60" y="4040"/>
                  </a:cubicBezTo>
                  <a:cubicBezTo>
                    <a:pt x="3203" y="6266"/>
                    <a:pt x="6251" y="9064"/>
                    <a:pt x="7609" y="12660"/>
                  </a:cubicBezTo>
                  <a:cubicBezTo>
                    <a:pt x="8323" y="14565"/>
                    <a:pt x="8406" y="16637"/>
                    <a:pt x="8490" y="18673"/>
                  </a:cubicBezTo>
                  <a:cubicBezTo>
                    <a:pt x="8573" y="21411"/>
                    <a:pt x="8609" y="24138"/>
                    <a:pt x="8585" y="26876"/>
                  </a:cubicBezTo>
                  <a:cubicBezTo>
                    <a:pt x="8585" y="26769"/>
                    <a:pt x="13609" y="25519"/>
                    <a:pt x="15943" y="24840"/>
                  </a:cubicBezTo>
                  <a:cubicBezTo>
                    <a:pt x="15956" y="24840"/>
                    <a:pt x="15969" y="24840"/>
                    <a:pt x="15982" y="24840"/>
                  </a:cubicBezTo>
                  <a:cubicBezTo>
                    <a:pt x="17048" y="24840"/>
                    <a:pt x="17935" y="23887"/>
                    <a:pt x="18229" y="22840"/>
                  </a:cubicBezTo>
                  <a:cubicBezTo>
                    <a:pt x="18527" y="21804"/>
                    <a:pt x="18384" y="20685"/>
                    <a:pt x="18324" y="19601"/>
                  </a:cubicBezTo>
                  <a:cubicBezTo>
                    <a:pt x="18265" y="18518"/>
                    <a:pt x="18289" y="17351"/>
                    <a:pt x="18884" y="16446"/>
                  </a:cubicBezTo>
                  <a:cubicBezTo>
                    <a:pt x="19455" y="15601"/>
                    <a:pt x="20408" y="15101"/>
                    <a:pt x="21265" y="14589"/>
                  </a:cubicBezTo>
                  <a:cubicBezTo>
                    <a:pt x="22134" y="14053"/>
                    <a:pt x="23015" y="13350"/>
                    <a:pt x="23218" y="12350"/>
                  </a:cubicBezTo>
                  <a:cubicBezTo>
                    <a:pt x="23503" y="10993"/>
                    <a:pt x="22408" y="9731"/>
                    <a:pt x="21265" y="8957"/>
                  </a:cubicBezTo>
                  <a:cubicBezTo>
                    <a:pt x="20122" y="8183"/>
                    <a:pt x="18789" y="7588"/>
                    <a:pt x="18015" y="6433"/>
                  </a:cubicBezTo>
                  <a:cubicBezTo>
                    <a:pt x="16955" y="4838"/>
                    <a:pt x="17205" y="2468"/>
                    <a:pt x="15705" y="1289"/>
                  </a:cubicBezTo>
                  <a:cubicBezTo>
                    <a:pt x="15105" y="824"/>
                    <a:pt x="14358" y="662"/>
                    <a:pt x="13589" y="662"/>
                  </a:cubicBezTo>
                  <a:cubicBezTo>
                    <a:pt x="13139" y="662"/>
                    <a:pt x="12680" y="718"/>
                    <a:pt x="12240" y="801"/>
                  </a:cubicBezTo>
                  <a:cubicBezTo>
                    <a:pt x="11207" y="1000"/>
                    <a:pt x="10166" y="1335"/>
                    <a:pt x="9123" y="1335"/>
                  </a:cubicBezTo>
                  <a:cubicBezTo>
                    <a:pt x="8975" y="1335"/>
                    <a:pt x="8828" y="1328"/>
                    <a:pt x="8680" y="1313"/>
                  </a:cubicBezTo>
                  <a:cubicBezTo>
                    <a:pt x="7073" y="1147"/>
                    <a:pt x="5632" y="75"/>
                    <a:pt x="4025" y="4"/>
                  </a:cubicBezTo>
                  <a:cubicBezTo>
                    <a:pt x="3971" y="1"/>
                    <a:pt x="3918" y="0"/>
                    <a:pt x="3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9"/>
            <p:cNvSpPr/>
            <p:nvPr/>
          </p:nvSpPr>
          <p:spPr>
            <a:xfrm>
              <a:off x="4392113" y="2062875"/>
              <a:ext cx="512875" cy="631500"/>
            </a:xfrm>
            <a:custGeom>
              <a:avLst/>
              <a:gdLst/>
              <a:ahLst/>
              <a:cxnLst/>
              <a:rect l="l" t="t" r="r" b="b"/>
              <a:pathLst>
                <a:path w="20515" h="25260" extrusionOk="0">
                  <a:moveTo>
                    <a:pt x="2286" y="1"/>
                  </a:moveTo>
                  <a:lnTo>
                    <a:pt x="726" y="1180"/>
                  </a:lnTo>
                  <a:lnTo>
                    <a:pt x="0" y="13860"/>
                  </a:lnTo>
                  <a:lnTo>
                    <a:pt x="238" y="17277"/>
                  </a:lnTo>
                  <a:cubicBezTo>
                    <a:pt x="488" y="20908"/>
                    <a:pt x="3012" y="23992"/>
                    <a:pt x="6525" y="24956"/>
                  </a:cubicBezTo>
                  <a:cubicBezTo>
                    <a:pt x="7261" y="25159"/>
                    <a:pt x="8017" y="25259"/>
                    <a:pt x="8774" y="25259"/>
                  </a:cubicBezTo>
                  <a:cubicBezTo>
                    <a:pt x="9754" y="25259"/>
                    <a:pt x="10734" y="25090"/>
                    <a:pt x="11668" y="24754"/>
                  </a:cubicBezTo>
                  <a:lnTo>
                    <a:pt x="15609" y="23337"/>
                  </a:lnTo>
                  <a:cubicBezTo>
                    <a:pt x="17752" y="22563"/>
                    <a:pt x="19503" y="20992"/>
                    <a:pt x="20467" y="18920"/>
                  </a:cubicBezTo>
                  <a:lnTo>
                    <a:pt x="20515" y="18813"/>
                  </a:lnTo>
                  <a:lnTo>
                    <a:pt x="19943" y="17503"/>
                  </a:lnTo>
                  <a:cubicBezTo>
                    <a:pt x="19586" y="16682"/>
                    <a:pt x="19467" y="15777"/>
                    <a:pt x="19610" y="14872"/>
                  </a:cubicBezTo>
                  <a:lnTo>
                    <a:pt x="19693" y="14324"/>
                  </a:lnTo>
                  <a:cubicBezTo>
                    <a:pt x="19848" y="13312"/>
                    <a:pt x="19479" y="12276"/>
                    <a:pt x="18717" y="11598"/>
                  </a:cubicBezTo>
                  <a:cubicBezTo>
                    <a:pt x="17955" y="10907"/>
                    <a:pt x="17586" y="9895"/>
                    <a:pt x="17729" y="8883"/>
                  </a:cubicBezTo>
                  <a:lnTo>
                    <a:pt x="18562" y="3156"/>
                  </a:lnTo>
                  <a:cubicBezTo>
                    <a:pt x="13240" y="1680"/>
                    <a:pt x="7787" y="632"/>
                    <a:pt x="2286"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9"/>
            <p:cNvSpPr/>
            <p:nvPr/>
          </p:nvSpPr>
          <p:spPr>
            <a:xfrm>
              <a:off x="4865963" y="2459325"/>
              <a:ext cx="177450" cy="155475"/>
            </a:xfrm>
            <a:custGeom>
              <a:avLst/>
              <a:gdLst/>
              <a:ahLst/>
              <a:cxnLst/>
              <a:rect l="l" t="t" r="r" b="b"/>
              <a:pathLst>
                <a:path w="7098" h="6219" extrusionOk="0">
                  <a:moveTo>
                    <a:pt x="3557" y="0"/>
                  </a:moveTo>
                  <a:cubicBezTo>
                    <a:pt x="2513" y="0"/>
                    <a:pt x="1495" y="525"/>
                    <a:pt x="906" y="1478"/>
                  </a:cubicBezTo>
                  <a:cubicBezTo>
                    <a:pt x="1" y="2931"/>
                    <a:pt x="453" y="4848"/>
                    <a:pt x="1918" y="5753"/>
                  </a:cubicBezTo>
                  <a:cubicBezTo>
                    <a:pt x="2429" y="6068"/>
                    <a:pt x="2995" y="6219"/>
                    <a:pt x="3553" y="6219"/>
                  </a:cubicBezTo>
                  <a:cubicBezTo>
                    <a:pt x="4596" y="6219"/>
                    <a:pt x="5615" y="5694"/>
                    <a:pt x="6204" y="4741"/>
                  </a:cubicBezTo>
                  <a:cubicBezTo>
                    <a:pt x="7097" y="3288"/>
                    <a:pt x="6645" y="1371"/>
                    <a:pt x="5192" y="466"/>
                  </a:cubicBezTo>
                  <a:cubicBezTo>
                    <a:pt x="4681" y="151"/>
                    <a:pt x="4115" y="0"/>
                    <a:pt x="3557"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9"/>
            <p:cNvSpPr/>
            <p:nvPr/>
          </p:nvSpPr>
          <p:spPr>
            <a:xfrm>
              <a:off x="4913588" y="2495675"/>
              <a:ext cx="83375" cy="83375"/>
            </a:xfrm>
            <a:custGeom>
              <a:avLst/>
              <a:gdLst/>
              <a:ahLst/>
              <a:cxnLst/>
              <a:rect l="l" t="t" r="r" b="b"/>
              <a:pathLst>
                <a:path w="3335" h="3335" extrusionOk="0">
                  <a:moveTo>
                    <a:pt x="1668" y="1"/>
                  </a:moveTo>
                  <a:cubicBezTo>
                    <a:pt x="739" y="1"/>
                    <a:pt x="1" y="739"/>
                    <a:pt x="1" y="1667"/>
                  </a:cubicBezTo>
                  <a:cubicBezTo>
                    <a:pt x="1" y="2584"/>
                    <a:pt x="739" y="3334"/>
                    <a:pt x="1668" y="3334"/>
                  </a:cubicBezTo>
                  <a:cubicBezTo>
                    <a:pt x="2585" y="3334"/>
                    <a:pt x="3335" y="2584"/>
                    <a:pt x="3335" y="1667"/>
                  </a:cubicBezTo>
                  <a:cubicBezTo>
                    <a:pt x="3335" y="739"/>
                    <a:pt x="2573" y="1"/>
                    <a:pt x="1668"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9"/>
            <p:cNvSpPr/>
            <p:nvPr/>
          </p:nvSpPr>
          <p:spPr>
            <a:xfrm>
              <a:off x="4410863" y="2065275"/>
              <a:ext cx="396200" cy="150925"/>
            </a:xfrm>
            <a:custGeom>
              <a:avLst/>
              <a:gdLst/>
              <a:ahLst/>
              <a:cxnLst/>
              <a:rect l="l" t="t" r="r" b="b"/>
              <a:pathLst>
                <a:path w="15848" h="6037" extrusionOk="0">
                  <a:moveTo>
                    <a:pt x="667" y="0"/>
                  </a:moveTo>
                  <a:cubicBezTo>
                    <a:pt x="429" y="345"/>
                    <a:pt x="191" y="715"/>
                    <a:pt x="0" y="1096"/>
                  </a:cubicBezTo>
                  <a:lnTo>
                    <a:pt x="12430" y="5156"/>
                  </a:lnTo>
                  <a:lnTo>
                    <a:pt x="15847" y="6037"/>
                  </a:lnTo>
                  <a:lnTo>
                    <a:pt x="15847" y="6037"/>
                  </a:lnTo>
                  <a:lnTo>
                    <a:pt x="11490" y="2131"/>
                  </a:lnTo>
                  <a:cubicBezTo>
                    <a:pt x="10728" y="1465"/>
                    <a:pt x="9787" y="1036"/>
                    <a:pt x="8799" y="929"/>
                  </a:cubicBezTo>
                  <a:lnTo>
                    <a:pt x="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9"/>
            <p:cNvSpPr/>
            <p:nvPr/>
          </p:nvSpPr>
          <p:spPr>
            <a:xfrm>
              <a:off x="4427538" y="1947025"/>
              <a:ext cx="549200" cy="304300"/>
            </a:xfrm>
            <a:custGeom>
              <a:avLst/>
              <a:gdLst/>
              <a:ahLst/>
              <a:cxnLst/>
              <a:rect l="l" t="t" r="r" b="b"/>
              <a:pathLst>
                <a:path w="21968" h="12172" extrusionOk="0">
                  <a:moveTo>
                    <a:pt x="9007" y="0"/>
                  </a:moveTo>
                  <a:cubicBezTo>
                    <a:pt x="7402" y="0"/>
                    <a:pt x="5799" y="355"/>
                    <a:pt x="4322" y="1051"/>
                  </a:cubicBezTo>
                  <a:lnTo>
                    <a:pt x="4298" y="1063"/>
                  </a:lnTo>
                  <a:cubicBezTo>
                    <a:pt x="2560" y="1885"/>
                    <a:pt x="1083" y="3159"/>
                    <a:pt x="0" y="4742"/>
                  </a:cubicBezTo>
                  <a:lnTo>
                    <a:pt x="8132" y="5683"/>
                  </a:lnTo>
                  <a:cubicBezTo>
                    <a:pt x="9120" y="5802"/>
                    <a:pt x="10061" y="6218"/>
                    <a:pt x="10823" y="6885"/>
                  </a:cubicBezTo>
                  <a:lnTo>
                    <a:pt x="15180" y="10778"/>
                  </a:lnTo>
                  <a:lnTo>
                    <a:pt x="20538" y="12172"/>
                  </a:lnTo>
                  <a:lnTo>
                    <a:pt x="21967" y="9886"/>
                  </a:lnTo>
                  <a:lnTo>
                    <a:pt x="17752" y="5992"/>
                  </a:lnTo>
                  <a:lnTo>
                    <a:pt x="17240" y="2135"/>
                  </a:lnTo>
                  <a:lnTo>
                    <a:pt x="12383" y="539"/>
                  </a:lnTo>
                  <a:cubicBezTo>
                    <a:pt x="11286" y="178"/>
                    <a:pt x="10146" y="0"/>
                    <a:pt x="9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9"/>
            <p:cNvSpPr/>
            <p:nvPr/>
          </p:nvSpPr>
          <p:spPr>
            <a:xfrm>
              <a:off x="4940688" y="2194150"/>
              <a:ext cx="153900" cy="131600"/>
            </a:xfrm>
            <a:custGeom>
              <a:avLst/>
              <a:gdLst/>
              <a:ahLst/>
              <a:cxnLst/>
              <a:rect l="l" t="t" r="r" b="b"/>
              <a:pathLst>
                <a:path w="6156" h="5264" extrusionOk="0">
                  <a:moveTo>
                    <a:pt x="1441" y="1"/>
                  </a:moveTo>
                  <a:lnTo>
                    <a:pt x="0" y="2263"/>
                  </a:lnTo>
                  <a:lnTo>
                    <a:pt x="4882" y="5263"/>
                  </a:lnTo>
                  <a:lnTo>
                    <a:pt x="6156" y="3251"/>
                  </a:lnTo>
                  <a:lnTo>
                    <a:pt x="14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9"/>
            <p:cNvSpPr/>
            <p:nvPr/>
          </p:nvSpPr>
          <p:spPr>
            <a:xfrm>
              <a:off x="4231363" y="2130150"/>
              <a:ext cx="542650" cy="363200"/>
            </a:xfrm>
            <a:custGeom>
              <a:avLst/>
              <a:gdLst/>
              <a:ahLst/>
              <a:cxnLst/>
              <a:rect l="l" t="t" r="r" b="b"/>
              <a:pathLst>
                <a:path w="21706" h="14528" extrusionOk="0">
                  <a:moveTo>
                    <a:pt x="16550" y="1"/>
                  </a:moveTo>
                  <a:lnTo>
                    <a:pt x="12050" y="2287"/>
                  </a:lnTo>
                  <a:lnTo>
                    <a:pt x="8157" y="1834"/>
                  </a:lnTo>
                  <a:cubicBezTo>
                    <a:pt x="8063" y="1824"/>
                    <a:pt x="7971" y="1819"/>
                    <a:pt x="7879" y="1819"/>
                  </a:cubicBezTo>
                  <a:cubicBezTo>
                    <a:pt x="6669" y="1819"/>
                    <a:pt x="5601" y="2677"/>
                    <a:pt x="5347" y="3894"/>
                  </a:cubicBezTo>
                  <a:lnTo>
                    <a:pt x="4966" y="5859"/>
                  </a:lnTo>
                  <a:lnTo>
                    <a:pt x="1" y="8335"/>
                  </a:lnTo>
                  <a:lnTo>
                    <a:pt x="4609" y="12252"/>
                  </a:lnTo>
                  <a:cubicBezTo>
                    <a:pt x="4906" y="12550"/>
                    <a:pt x="5299" y="12776"/>
                    <a:pt x="5763" y="12836"/>
                  </a:cubicBezTo>
                  <a:lnTo>
                    <a:pt x="7883" y="13133"/>
                  </a:lnTo>
                  <a:lnTo>
                    <a:pt x="8800" y="12681"/>
                  </a:lnTo>
                  <a:cubicBezTo>
                    <a:pt x="9184" y="12494"/>
                    <a:pt x="9600" y="12402"/>
                    <a:pt x="10016" y="12402"/>
                  </a:cubicBezTo>
                  <a:cubicBezTo>
                    <a:pt x="10476" y="12402"/>
                    <a:pt x="10935" y="12515"/>
                    <a:pt x="11347" y="12740"/>
                  </a:cubicBezTo>
                  <a:lnTo>
                    <a:pt x="13562" y="13955"/>
                  </a:lnTo>
                  <a:lnTo>
                    <a:pt x="17467" y="14502"/>
                  </a:lnTo>
                  <a:cubicBezTo>
                    <a:pt x="17588" y="14519"/>
                    <a:pt x="17709" y="14527"/>
                    <a:pt x="17827" y="14527"/>
                  </a:cubicBezTo>
                  <a:cubicBezTo>
                    <a:pt x="19054" y="14527"/>
                    <a:pt x="20131" y="13656"/>
                    <a:pt x="20349" y="12419"/>
                  </a:cubicBezTo>
                  <a:lnTo>
                    <a:pt x="21587" y="5585"/>
                  </a:lnTo>
                  <a:cubicBezTo>
                    <a:pt x="21706" y="4977"/>
                    <a:pt x="21527" y="4394"/>
                    <a:pt x="21182" y="3954"/>
                  </a:cubicBezTo>
                  <a:cubicBezTo>
                    <a:pt x="21003" y="3727"/>
                    <a:pt x="16550" y="1"/>
                    <a:pt x="16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9"/>
            <p:cNvSpPr/>
            <p:nvPr/>
          </p:nvSpPr>
          <p:spPr>
            <a:xfrm>
              <a:off x="4428713" y="2440000"/>
              <a:ext cx="142000" cy="38150"/>
            </a:xfrm>
            <a:custGeom>
              <a:avLst/>
              <a:gdLst/>
              <a:ahLst/>
              <a:cxnLst/>
              <a:rect l="l" t="t" r="r" b="b"/>
              <a:pathLst>
                <a:path w="5680" h="1526" extrusionOk="0">
                  <a:moveTo>
                    <a:pt x="2142" y="0"/>
                  </a:moveTo>
                  <a:cubicBezTo>
                    <a:pt x="1724" y="0"/>
                    <a:pt x="1304" y="93"/>
                    <a:pt x="917" y="275"/>
                  </a:cubicBezTo>
                  <a:lnTo>
                    <a:pt x="1" y="727"/>
                  </a:lnTo>
                  <a:lnTo>
                    <a:pt x="5680" y="1525"/>
                  </a:lnTo>
                  <a:lnTo>
                    <a:pt x="3465" y="334"/>
                  </a:lnTo>
                  <a:cubicBezTo>
                    <a:pt x="3055" y="111"/>
                    <a:pt x="2599" y="0"/>
                    <a:pt x="2142"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9"/>
            <p:cNvSpPr/>
            <p:nvPr/>
          </p:nvSpPr>
          <p:spPr>
            <a:xfrm>
              <a:off x="4215588" y="2082625"/>
              <a:ext cx="449800" cy="317625"/>
            </a:xfrm>
            <a:custGeom>
              <a:avLst/>
              <a:gdLst/>
              <a:ahLst/>
              <a:cxnLst/>
              <a:rect l="l" t="t" r="r" b="b"/>
              <a:pathLst>
                <a:path w="17992" h="12705" extrusionOk="0">
                  <a:moveTo>
                    <a:pt x="4041" y="1"/>
                  </a:moveTo>
                  <a:cubicBezTo>
                    <a:pt x="2845" y="1"/>
                    <a:pt x="1789" y="852"/>
                    <a:pt x="1549" y="2056"/>
                  </a:cubicBezTo>
                  <a:lnTo>
                    <a:pt x="239" y="8593"/>
                  </a:lnTo>
                  <a:cubicBezTo>
                    <a:pt x="1" y="9748"/>
                    <a:pt x="787" y="10867"/>
                    <a:pt x="1965" y="11022"/>
                  </a:cubicBezTo>
                  <a:lnTo>
                    <a:pt x="13657" y="12677"/>
                  </a:lnTo>
                  <a:cubicBezTo>
                    <a:pt x="13783" y="12695"/>
                    <a:pt x="13909" y="12705"/>
                    <a:pt x="14033" y="12705"/>
                  </a:cubicBezTo>
                  <a:cubicBezTo>
                    <a:pt x="15254" y="12705"/>
                    <a:pt x="16334" y="11826"/>
                    <a:pt x="16550" y="10593"/>
                  </a:cubicBezTo>
                  <a:lnTo>
                    <a:pt x="17777" y="3771"/>
                  </a:lnTo>
                  <a:cubicBezTo>
                    <a:pt x="17991" y="2604"/>
                    <a:pt x="17170" y="1509"/>
                    <a:pt x="15991" y="1354"/>
                  </a:cubicBezTo>
                  <a:lnTo>
                    <a:pt x="4358" y="21"/>
                  </a:lnTo>
                  <a:cubicBezTo>
                    <a:pt x="4252" y="7"/>
                    <a:pt x="4146" y="1"/>
                    <a:pt x="4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9"/>
            <p:cNvSpPr/>
            <p:nvPr/>
          </p:nvSpPr>
          <p:spPr>
            <a:xfrm>
              <a:off x="4442713" y="2507875"/>
              <a:ext cx="220875" cy="90925"/>
            </a:xfrm>
            <a:custGeom>
              <a:avLst/>
              <a:gdLst/>
              <a:ahLst/>
              <a:cxnLst/>
              <a:rect l="l" t="t" r="r" b="b"/>
              <a:pathLst>
                <a:path w="8835" h="3637" extrusionOk="0">
                  <a:moveTo>
                    <a:pt x="0" y="1"/>
                  </a:moveTo>
                  <a:cubicBezTo>
                    <a:pt x="346" y="1739"/>
                    <a:pt x="2084" y="3215"/>
                    <a:pt x="3834" y="3573"/>
                  </a:cubicBezTo>
                  <a:cubicBezTo>
                    <a:pt x="4047" y="3616"/>
                    <a:pt x="4267" y="3637"/>
                    <a:pt x="4492" y="3637"/>
                  </a:cubicBezTo>
                  <a:cubicBezTo>
                    <a:pt x="6107" y="3637"/>
                    <a:pt x="7957" y="2572"/>
                    <a:pt x="8835" y="1287"/>
                  </a:cubicBezTo>
                  <a:cubicBezTo>
                    <a:pt x="5882" y="846"/>
                    <a:pt x="2941" y="41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9"/>
            <p:cNvSpPr/>
            <p:nvPr/>
          </p:nvSpPr>
          <p:spPr>
            <a:xfrm>
              <a:off x="4253688" y="2202250"/>
              <a:ext cx="83375" cy="108700"/>
            </a:xfrm>
            <a:custGeom>
              <a:avLst/>
              <a:gdLst/>
              <a:ahLst/>
              <a:cxnLst/>
              <a:rect l="l" t="t" r="r" b="b"/>
              <a:pathLst>
                <a:path w="3335" h="4348" extrusionOk="0">
                  <a:moveTo>
                    <a:pt x="1822" y="1"/>
                  </a:moveTo>
                  <a:cubicBezTo>
                    <a:pt x="1147" y="1"/>
                    <a:pt x="555" y="463"/>
                    <a:pt x="417" y="1153"/>
                  </a:cubicBezTo>
                  <a:lnTo>
                    <a:pt x="144" y="2677"/>
                  </a:lnTo>
                  <a:cubicBezTo>
                    <a:pt x="1" y="3451"/>
                    <a:pt x="501" y="4177"/>
                    <a:pt x="1275" y="4320"/>
                  </a:cubicBezTo>
                  <a:cubicBezTo>
                    <a:pt x="1368" y="4339"/>
                    <a:pt x="1461" y="4348"/>
                    <a:pt x="1552" y="4348"/>
                  </a:cubicBezTo>
                  <a:cubicBezTo>
                    <a:pt x="2218" y="4348"/>
                    <a:pt x="2803" y="3870"/>
                    <a:pt x="2918" y="3189"/>
                  </a:cubicBezTo>
                  <a:lnTo>
                    <a:pt x="3204" y="1677"/>
                  </a:lnTo>
                  <a:cubicBezTo>
                    <a:pt x="3335" y="903"/>
                    <a:pt x="2846" y="177"/>
                    <a:pt x="2072" y="22"/>
                  </a:cubicBezTo>
                  <a:cubicBezTo>
                    <a:pt x="1988" y="8"/>
                    <a:pt x="1904" y="1"/>
                    <a:pt x="1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9"/>
            <p:cNvSpPr/>
            <p:nvPr/>
          </p:nvSpPr>
          <p:spPr>
            <a:xfrm>
              <a:off x="4283463" y="2118950"/>
              <a:ext cx="65500" cy="60550"/>
            </a:xfrm>
            <a:custGeom>
              <a:avLst/>
              <a:gdLst/>
              <a:ahLst/>
              <a:cxnLst/>
              <a:rect l="l" t="t" r="r" b="b"/>
              <a:pathLst>
                <a:path w="2620" h="2422" extrusionOk="0">
                  <a:moveTo>
                    <a:pt x="1317" y="0"/>
                  </a:moveTo>
                  <a:cubicBezTo>
                    <a:pt x="744" y="0"/>
                    <a:pt x="225" y="403"/>
                    <a:pt x="119" y="984"/>
                  </a:cubicBezTo>
                  <a:cubicBezTo>
                    <a:pt x="0" y="1639"/>
                    <a:pt x="441" y="2282"/>
                    <a:pt x="1096" y="2401"/>
                  </a:cubicBezTo>
                  <a:cubicBezTo>
                    <a:pt x="1169" y="2415"/>
                    <a:pt x="1243" y="2421"/>
                    <a:pt x="1315" y="2421"/>
                  </a:cubicBezTo>
                  <a:cubicBezTo>
                    <a:pt x="1886" y="2421"/>
                    <a:pt x="2395" y="2018"/>
                    <a:pt x="2501" y="1437"/>
                  </a:cubicBezTo>
                  <a:cubicBezTo>
                    <a:pt x="2620" y="770"/>
                    <a:pt x="2191" y="139"/>
                    <a:pt x="1536" y="20"/>
                  </a:cubicBezTo>
                  <a:cubicBezTo>
                    <a:pt x="1463" y="7"/>
                    <a:pt x="1389" y="0"/>
                    <a:pt x="1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9"/>
            <p:cNvSpPr/>
            <p:nvPr/>
          </p:nvSpPr>
          <p:spPr>
            <a:xfrm>
              <a:off x="4085513" y="3402925"/>
              <a:ext cx="218800" cy="348000"/>
            </a:xfrm>
            <a:custGeom>
              <a:avLst/>
              <a:gdLst/>
              <a:ahLst/>
              <a:cxnLst/>
              <a:rect l="l" t="t" r="r" b="b"/>
              <a:pathLst>
                <a:path w="8752" h="13920" extrusionOk="0">
                  <a:moveTo>
                    <a:pt x="1" y="1"/>
                  </a:moveTo>
                  <a:lnTo>
                    <a:pt x="2799" y="13919"/>
                  </a:lnTo>
                  <a:lnTo>
                    <a:pt x="8752" y="4680"/>
                  </a:lnTo>
                  <a:lnTo>
                    <a:pt x="1"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9"/>
            <p:cNvSpPr/>
            <p:nvPr/>
          </p:nvSpPr>
          <p:spPr>
            <a:xfrm>
              <a:off x="4085513" y="3402925"/>
              <a:ext cx="218800" cy="216425"/>
            </a:xfrm>
            <a:custGeom>
              <a:avLst/>
              <a:gdLst/>
              <a:ahLst/>
              <a:cxnLst/>
              <a:rect l="l" t="t" r="r" b="b"/>
              <a:pathLst>
                <a:path w="8752" h="8657" extrusionOk="0">
                  <a:moveTo>
                    <a:pt x="1" y="1"/>
                  </a:moveTo>
                  <a:lnTo>
                    <a:pt x="227" y="1144"/>
                  </a:lnTo>
                  <a:lnTo>
                    <a:pt x="6192" y="8657"/>
                  </a:lnTo>
                  <a:lnTo>
                    <a:pt x="8752" y="4680"/>
                  </a:lnTo>
                  <a:lnTo>
                    <a:pt x="1" y="1"/>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9"/>
            <p:cNvSpPr/>
            <p:nvPr/>
          </p:nvSpPr>
          <p:spPr>
            <a:xfrm>
              <a:off x="4085513" y="2879950"/>
              <a:ext cx="287275" cy="663200"/>
            </a:xfrm>
            <a:custGeom>
              <a:avLst/>
              <a:gdLst/>
              <a:ahLst/>
              <a:cxnLst/>
              <a:rect l="l" t="t" r="r" b="b"/>
              <a:pathLst>
                <a:path w="11491" h="26528" extrusionOk="0">
                  <a:moveTo>
                    <a:pt x="10800" y="0"/>
                  </a:moveTo>
                  <a:cubicBezTo>
                    <a:pt x="8954" y="405"/>
                    <a:pt x="7430" y="1703"/>
                    <a:pt x="6752" y="3465"/>
                  </a:cubicBezTo>
                  <a:lnTo>
                    <a:pt x="1" y="20944"/>
                  </a:lnTo>
                  <a:lnTo>
                    <a:pt x="10466" y="26528"/>
                  </a:lnTo>
                  <a:lnTo>
                    <a:pt x="11490" y="24277"/>
                  </a:lnTo>
                  <a:lnTo>
                    <a:pt x="108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9"/>
            <p:cNvSpPr/>
            <p:nvPr/>
          </p:nvSpPr>
          <p:spPr>
            <a:xfrm>
              <a:off x="4261738" y="3045450"/>
              <a:ext cx="111650" cy="497100"/>
            </a:xfrm>
            <a:custGeom>
              <a:avLst/>
              <a:gdLst/>
              <a:ahLst/>
              <a:cxnLst/>
              <a:rect l="l" t="t" r="r" b="b"/>
              <a:pathLst>
                <a:path w="4466" h="19884" extrusionOk="0">
                  <a:moveTo>
                    <a:pt x="3941" y="0"/>
                  </a:moveTo>
                  <a:lnTo>
                    <a:pt x="2953" y="2917"/>
                  </a:lnTo>
                  <a:cubicBezTo>
                    <a:pt x="1858" y="6168"/>
                    <a:pt x="1084" y="9513"/>
                    <a:pt x="655" y="12919"/>
                  </a:cubicBezTo>
                  <a:lnTo>
                    <a:pt x="0" y="18062"/>
                  </a:lnTo>
                  <a:lnTo>
                    <a:pt x="3429" y="19884"/>
                  </a:lnTo>
                  <a:lnTo>
                    <a:pt x="4465" y="17645"/>
                  </a:lnTo>
                  <a:lnTo>
                    <a:pt x="3941" y="0"/>
                  </a:lnTo>
                  <a:close/>
                </a:path>
              </a:pathLst>
            </a:custGeom>
            <a:solidFill>
              <a:srgbClr val="E4E4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9"/>
            <p:cNvSpPr/>
            <p:nvPr/>
          </p:nvSpPr>
          <p:spPr>
            <a:xfrm>
              <a:off x="4112913" y="2460725"/>
              <a:ext cx="88425" cy="208800"/>
            </a:xfrm>
            <a:custGeom>
              <a:avLst/>
              <a:gdLst/>
              <a:ahLst/>
              <a:cxnLst/>
              <a:rect l="l" t="t" r="r" b="b"/>
              <a:pathLst>
                <a:path w="3537" h="8352" extrusionOk="0">
                  <a:moveTo>
                    <a:pt x="862" y="1"/>
                  </a:moveTo>
                  <a:cubicBezTo>
                    <a:pt x="591" y="1"/>
                    <a:pt x="333" y="104"/>
                    <a:pt x="191" y="339"/>
                  </a:cubicBezTo>
                  <a:cubicBezTo>
                    <a:pt x="0" y="648"/>
                    <a:pt x="48" y="1053"/>
                    <a:pt x="131" y="1410"/>
                  </a:cubicBezTo>
                  <a:cubicBezTo>
                    <a:pt x="607" y="3720"/>
                    <a:pt x="1060" y="6042"/>
                    <a:pt x="1536" y="8352"/>
                  </a:cubicBezTo>
                  <a:cubicBezTo>
                    <a:pt x="2227" y="8114"/>
                    <a:pt x="2834" y="7792"/>
                    <a:pt x="3536" y="7578"/>
                  </a:cubicBezTo>
                  <a:cubicBezTo>
                    <a:pt x="3286" y="5566"/>
                    <a:pt x="2929" y="3542"/>
                    <a:pt x="2322" y="1601"/>
                  </a:cubicBezTo>
                  <a:cubicBezTo>
                    <a:pt x="2167" y="1113"/>
                    <a:pt x="1977" y="577"/>
                    <a:pt x="1572" y="244"/>
                  </a:cubicBezTo>
                  <a:cubicBezTo>
                    <a:pt x="1377" y="89"/>
                    <a:pt x="1114" y="1"/>
                    <a:pt x="862"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9"/>
            <p:cNvSpPr/>
            <p:nvPr/>
          </p:nvSpPr>
          <p:spPr>
            <a:xfrm>
              <a:off x="4032238" y="2451700"/>
              <a:ext cx="122650" cy="219325"/>
            </a:xfrm>
            <a:custGeom>
              <a:avLst/>
              <a:gdLst/>
              <a:ahLst/>
              <a:cxnLst/>
              <a:rect l="l" t="t" r="r" b="b"/>
              <a:pathLst>
                <a:path w="4906" h="8773" extrusionOk="0">
                  <a:moveTo>
                    <a:pt x="1069" y="0"/>
                  </a:moveTo>
                  <a:cubicBezTo>
                    <a:pt x="779" y="0"/>
                    <a:pt x="500" y="107"/>
                    <a:pt x="334" y="343"/>
                  </a:cubicBezTo>
                  <a:cubicBezTo>
                    <a:pt x="1" y="819"/>
                    <a:pt x="274" y="1462"/>
                    <a:pt x="524" y="1986"/>
                  </a:cubicBezTo>
                  <a:cubicBezTo>
                    <a:pt x="1560" y="4093"/>
                    <a:pt x="2191" y="6415"/>
                    <a:pt x="2382" y="8772"/>
                  </a:cubicBezTo>
                  <a:cubicBezTo>
                    <a:pt x="3108" y="8713"/>
                    <a:pt x="4168" y="8498"/>
                    <a:pt x="4906" y="8451"/>
                  </a:cubicBezTo>
                  <a:cubicBezTo>
                    <a:pt x="4370" y="6105"/>
                    <a:pt x="3620" y="3795"/>
                    <a:pt x="2679" y="1569"/>
                  </a:cubicBezTo>
                  <a:cubicBezTo>
                    <a:pt x="2477" y="1057"/>
                    <a:pt x="2227" y="545"/>
                    <a:pt x="1786" y="224"/>
                  </a:cubicBezTo>
                  <a:cubicBezTo>
                    <a:pt x="1582" y="80"/>
                    <a:pt x="1321" y="0"/>
                    <a:pt x="1069"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9"/>
            <p:cNvSpPr/>
            <p:nvPr/>
          </p:nvSpPr>
          <p:spPr>
            <a:xfrm>
              <a:off x="3984313" y="2486450"/>
              <a:ext cx="110150" cy="189325"/>
            </a:xfrm>
            <a:custGeom>
              <a:avLst/>
              <a:gdLst/>
              <a:ahLst/>
              <a:cxnLst/>
              <a:rect l="l" t="t" r="r" b="b"/>
              <a:pathLst>
                <a:path w="4406" h="7573" extrusionOk="0">
                  <a:moveTo>
                    <a:pt x="911" y="1"/>
                  </a:moveTo>
                  <a:cubicBezTo>
                    <a:pt x="638" y="1"/>
                    <a:pt x="374" y="106"/>
                    <a:pt x="227" y="334"/>
                  </a:cubicBezTo>
                  <a:cubicBezTo>
                    <a:pt x="1" y="679"/>
                    <a:pt x="132" y="1132"/>
                    <a:pt x="274" y="1513"/>
                  </a:cubicBezTo>
                  <a:cubicBezTo>
                    <a:pt x="989" y="3537"/>
                    <a:pt x="1703" y="5549"/>
                    <a:pt x="2429" y="7573"/>
                  </a:cubicBezTo>
                  <a:lnTo>
                    <a:pt x="4406" y="7382"/>
                  </a:lnTo>
                  <a:cubicBezTo>
                    <a:pt x="4192" y="5144"/>
                    <a:pt x="3453" y="2977"/>
                    <a:pt x="2287" y="1072"/>
                  </a:cubicBezTo>
                  <a:cubicBezTo>
                    <a:pt x="2060" y="691"/>
                    <a:pt x="1787" y="310"/>
                    <a:pt x="1406" y="120"/>
                  </a:cubicBezTo>
                  <a:cubicBezTo>
                    <a:pt x="1255" y="42"/>
                    <a:pt x="1081" y="1"/>
                    <a:pt x="911"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9"/>
            <p:cNvSpPr/>
            <p:nvPr/>
          </p:nvSpPr>
          <p:spPr>
            <a:xfrm>
              <a:off x="3942038" y="2540950"/>
              <a:ext cx="103925" cy="136925"/>
            </a:xfrm>
            <a:custGeom>
              <a:avLst/>
              <a:gdLst/>
              <a:ahLst/>
              <a:cxnLst/>
              <a:rect l="l" t="t" r="r" b="b"/>
              <a:pathLst>
                <a:path w="4157" h="5477" extrusionOk="0">
                  <a:moveTo>
                    <a:pt x="815" y="1"/>
                  </a:moveTo>
                  <a:cubicBezTo>
                    <a:pt x="596" y="1"/>
                    <a:pt x="385" y="72"/>
                    <a:pt x="239" y="225"/>
                  </a:cubicBezTo>
                  <a:cubicBezTo>
                    <a:pt x="37" y="452"/>
                    <a:pt x="1" y="773"/>
                    <a:pt x="72" y="1059"/>
                  </a:cubicBezTo>
                  <a:cubicBezTo>
                    <a:pt x="144" y="1345"/>
                    <a:pt x="310" y="1595"/>
                    <a:pt x="477" y="1845"/>
                  </a:cubicBezTo>
                  <a:cubicBezTo>
                    <a:pt x="1215" y="2964"/>
                    <a:pt x="1894" y="4012"/>
                    <a:pt x="2263" y="5226"/>
                  </a:cubicBezTo>
                  <a:lnTo>
                    <a:pt x="4156" y="5476"/>
                  </a:lnTo>
                  <a:cubicBezTo>
                    <a:pt x="3799" y="3821"/>
                    <a:pt x="3085" y="2250"/>
                    <a:pt x="2085" y="880"/>
                  </a:cubicBezTo>
                  <a:cubicBezTo>
                    <a:pt x="1858" y="583"/>
                    <a:pt x="1620" y="273"/>
                    <a:pt x="1275" y="106"/>
                  </a:cubicBezTo>
                  <a:cubicBezTo>
                    <a:pt x="1131" y="37"/>
                    <a:pt x="971" y="1"/>
                    <a:pt x="815"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9"/>
            <p:cNvSpPr/>
            <p:nvPr/>
          </p:nvSpPr>
          <p:spPr>
            <a:xfrm>
              <a:off x="3886988" y="2649575"/>
              <a:ext cx="397675" cy="1159750"/>
            </a:xfrm>
            <a:custGeom>
              <a:avLst/>
              <a:gdLst/>
              <a:ahLst/>
              <a:cxnLst/>
              <a:rect l="l" t="t" r="r" b="b"/>
              <a:pathLst>
                <a:path w="15907" h="46390" extrusionOk="0">
                  <a:moveTo>
                    <a:pt x="12573" y="0"/>
                  </a:moveTo>
                  <a:lnTo>
                    <a:pt x="4477" y="893"/>
                  </a:lnTo>
                  <a:lnTo>
                    <a:pt x="3632" y="4132"/>
                  </a:lnTo>
                  <a:cubicBezTo>
                    <a:pt x="3179" y="6537"/>
                    <a:pt x="3715" y="9013"/>
                    <a:pt x="5132" y="11013"/>
                  </a:cubicBezTo>
                  <a:lnTo>
                    <a:pt x="512" y="40005"/>
                  </a:lnTo>
                  <a:cubicBezTo>
                    <a:pt x="0" y="43303"/>
                    <a:pt x="2465" y="46291"/>
                    <a:pt x="5799" y="46387"/>
                  </a:cubicBezTo>
                  <a:lnTo>
                    <a:pt x="5953" y="46387"/>
                  </a:lnTo>
                  <a:cubicBezTo>
                    <a:pt x="6019" y="46389"/>
                    <a:pt x="6084" y="46390"/>
                    <a:pt x="6148" y="46390"/>
                  </a:cubicBezTo>
                  <a:cubicBezTo>
                    <a:pt x="9309" y="46390"/>
                    <a:pt x="11859" y="43845"/>
                    <a:pt x="11847" y="40672"/>
                  </a:cubicBezTo>
                  <a:cubicBezTo>
                    <a:pt x="11764" y="30575"/>
                    <a:pt x="11621" y="11001"/>
                    <a:pt x="11621" y="11001"/>
                  </a:cubicBezTo>
                  <a:lnTo>
                    <a:pt x="13764" y="6656"/>
                  </a:lnTo>
                  <a:lnTo>
                    <a:pt x="15907" y="298"/>
                  </a:lnTo>
                  <a:cubicBezTo>
                    <a:pt x="15897" y="298"/>
                    <a:pt x="15887" y="298"/>
                    <a:pt x="15877" y="298"/>
                  </a:cubicBezTo>
                  <a:cubicBezTo>
                    <a:pt x="14579" y="298"/>
                    <a:pt x="13402" y="1057"/>
                    <a:pt x="12859" y="2227"/>
                  </a:cubicBezTo>
                  <a:lnTo>
                    <a:pt x="12133" y="3751"/>
                  </a:lnTo>
                  <a:lnTo>
                    <a:pt x="12573" y="0"/>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9"/>
            <p:cNvSpPr/>
            <p:nvPr/>
          </p:nvSpPr>
          <p:spPr>
            <a:xfrm>
              <a:off x="3998913" y="2649575"/>
              <a:ext cx="202425" cy="42175"/>
            </a:xfrm>
            <a:custGeom>
              <a:avLst/>
              <a:gdLst/>
              <a:ahLst/>
              <a:cxnLst/>
              <a:rect l="l" t="t" r="r" b="b"/>
              <a:pathLst>
                <a:path w="8097" h="1687" extrusionOk="0">
                  <a:moveTo>
                    <a:pt x="8096" y="0"/>
                  </a:moveTo>
                  <a:lnTo>
                    <a:pt x="0" y="893"/>
                  </a:lnTo>
                  <a:cubicBezTo>
                    <a:pt x="996" y="1422"/>
                    <a:pt x="2086" y="1687"/>
                    <a:pt x="3175" y="1687"/>
                  </a:cubicBezTo>
                  <a:cubicBezTo>
                    <a:pt x="4220" y="1687"/>
                    <a:pt x="5265" y="1442"/>
                    <a:pt x="6227" y="953"/>
                  </a:cubicBezTo>
                  <a:lnTo>
                    <a:pt x="8096"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9"/>
            <p:cNvSpPr/>
            <p:nvPr/>
          </p:nvSpPr>
          <p:spPr>
            <a:xfrm>
              <a:off x="4044738" y="2740775"/>
              <a:ext cx="145575" cy="140675"/>
            </a:xfrm>
            <a:custGeom>
              <a:avLst/>
              <a:gdLst/>
              <a:ahLst/>
              <a:cxnLst/>
              <a:rect l="l" t="t" r="r" b="b"/>
              <a:pathLst>
                <a:path w="5823" h="5627" extrusionOk="0">
                  <a:moveTo>
                    <a:pt x="5064" y="0"/>
                  </a:moveTo>
                  <a:cubicBezTo>
                    <a:pt x="4552" y="0"/>
                    <a:pt x="3966" y="95"/>
                    <a:pt x="3477" y="210"/>
                  </a:cubicBezTo>
                  <a:cubicBezTo>
                    <a:pt x="2727" y="388"/>
                    <a:pt x="1965" y="805"/>
                    <a:pt x="1370" y="1412"/>
                  </a:cubicBezTo>
                  <a:cubicBezTo>
                    <a:pt x="774" y="2031"/>
                    <a:pt x="358" y="2781"/>
                    <a:pt x="191" y="3543"/>
                  </a:cubicBezTo>
                  <a:cubicBezTo>
                    <a:pt x="1" y="4317"/>
                    <a:pt x="60" y="5067"/>
                    <a:pt x="263" y="5627"/>
                  </a:cubicBezTo>
                  <a:cubicBezTo>
                    <a:pt x="703" y="4484"/>
                    <a:pt x="1334" y="3258"/>
                    <a:pt x="2275" y="2329"/>
                  </a:cubicBezTo>
                  <a:cubicBezTo>
                    <a:pt x="3203" y="1388"/>
                    <a:pt x="4668" y="543"/>
                    <a:pt x="5823" y="103"/>
                  </a:cubicBezTo>
                  <a:cubicBezTo>
                    <a:pt x="5613" y="30"/>
                    <a:pt x="5351" y="0"/>
                    <a:pt x="5064" y="0"/>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9"/>
            <p:cNvSpPr/>
            <p:nvPr/>
          </p:nvSpPr>
          <p:spPr>
            <a:xfrm>
              <a:off x="5149638" y="2928475"/>
              <a:ext cx="444425" cy="690875"/>
            </a:xfrm>
            <a:custGeom>
              <a:avLst/>
              <a:gdLst/>
              <a:ahLst/>
              <a:cxnLst/>
              <a:rect l="l" t="t" r="r" b="b"/>
              <a:pathLst>
                <a:path w="17777" h="27635" extrusionOk="0">
                  <a:moveTo>
                    <a:pt x="4882" y="0"/>
                  </a:moveTo>
                  <a:lnTo>
                    <a:pt x="2965" y="3096"/>
                  </a:lnTo>
                  <a:cubicBezTo>
                    <a:pt x="227" y="7537"/>
                    <a:pt x="1" y="13109"/>
                    <a:pt x="2370" y="17764"/>
                  </a:cubicBezTo>
                  <a:lnTo>
                    <a:pt x="7382" y="27635"/>
                  </a:lnTo>
                  <a:lnTo>
                    <a:pt x="17777" y="20741"/>
                  </a:lnTo>
                  <a:lnTo>
                    <a:pt x="8847" y="3346"/>
                  </a:lnTo>
                  <a:cubicBezTo>
                    <a:pt x="8025" y="1750"/>
                    <a:pt x="6597" y="548"/>
                    <a:pt x="4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9"/>
            <p:cNvSpPr/>
            <p:nvPr/>
          </p:nvSpPr>
          <p:spPr>
            <a:xfrm>
              <a:off x="5334788" y="3471700"/>
              <a:ext cx="335775" cy="254500"/>
            </a:xfrm>
            <a:custGeom>
              <a:avLst/>
              <a:gdLst/>
              <a:ahLst/>
              <a:cxnLst/>
              <a:rect l="l" t="t" r="r" b="b"/>
              <a:pathLst>
                <a:path w="13431" h="10180" extrusionOk="0">
                  <a:moveTo>
                    <a:pt x="8894" y="0"/>
                  </a:moveTo>
                  <a:lnTo>
                    <a:pt x="0" y="5906"/>
                  </a:lnTo>
                  <a:lnTo>
                    <a:pt x="13431" y="10180"/>
                  </a:lnTo>
                  <a:lnTo>
                    <a:pt x="13431" y="10180"/>
                  </a:lnTo>
                  <a:lnTo>
                    <a:pt x="8894" y="0"/>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9"/>
            <p:cNvSpPr/>
            <p:nvPr/>
          </p:nvSpPr>
          <p:spPr>
            <a:xfrm>
              <a:off x="5334788" y="3471700"/>
              <a:ext cx="239625" cy="186050"/>
            </a:xfrm>
            <a:custGeom>
              <a:avLst/>
              <a:gdLst/>
              <a:ahLst/>
              <a:cxnLst/>
              <a:rect l="l" t="t" r="r" b="b"/>
              <a:pathLst>
                <a:path w="9585" h="7442" extrusionOk="0">
                  <a:moveTo>
                    <a:pt x="8894" y="0"/>
                  </a:moveTo>
                  <a:lnTo>
                    <a:pt x="0" y="5906"/>
                  </a:lnTo>
                  <a:lnTo>
                    <a:pt x="4787" y="7441"/>
                  </a:lnTo>
                  <a:lnTo>
                    <a:pt x="9585" y="1548"/>
                  </a:lnTo>
                  <a:lnTo>
                    <a:pt x="8894" y="0"/>
                  </a:lnTo>
                  <a:close/>
                </a:path>
              </a:pathLst>
            </a:custGeom>
            <a:solidFill>
              <a:srgbClr val="191919">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9"/>
            <p:cNvSpPr/>
            <p:nvPr/>
          </p:nvSpPr>
          <p:spPr>
            <a:xfrm>
              <a:off x="4862113" y="3154900"/>
              <a:ext cx="93175" cy="205500"/>
            </a:xfrm>
            <a:custGeom>
              <a:avLst/>
              <a:gdLst/>
              <a:ahLst/>
              <a:cxnLst/>
              <a:rect l="l" t="t" r="r" b="b"/>
              <a:pathLst>
                <a:path w="3727" h="8220" extrusionOk="0">
                  <a:moveTo>
                    <a:pt x="1096" y="0"/>
                  </a:moveTo>
                  <a:cubicBezTo>
                    <a:pt x="627" y="0"/>
                    <a:pt x="233" y="444"/>
                    <a:pt x="119" y="909"/>
                  </a:cubicBezTo>
                  <a:cubicBezTo>
                    <a:pt x="0" y="1397"/>
                    <a:pt x="131" y="1909"/>
                    <a:pt x="250" y="2385"/>
                  </a:cubicBezTo>
                  <a:cubicBezTo>
                    <a:pt x="655" y="3945"/>
                    <a:pt x="988" y="5683"/>
                    <a:pt x="1381" y="7243"/>
                  </a:cubicBezTo>
                  <a:cubicBezTo>
                    <a:pt x="2274" y="7326"/>
                    <a:pt x="2893" y="7910"/>
                    <a:pt x="3727" y="8219"/>
                  </a:cubicBezTo>
                  <a:cubicBezTo>
                    <a:pt x="3227" y="5981"/>
                    <a:pt x="2739" y="3730"/>
                    <a:pt x="2262" y="1504"/>
                  </a:cubicBezTo>
                  <a:cubicBezTo>
                    <a:pt x="2191" y="1171"/>
                    <a:pt x="2119" y="837"/>
                    <a:pt x="1953" y="552"/>
                  </a:cubicBezTo>
                  <a:cubicBezTo>
                    <a:pt x="1786" y="266"/>
                    <a:pt x="1488" y="16"/>
                    <a:pt x="1167" y="4"/>
                  </a:cubicBezTo>
                  <a:cubicBezTo>
                    <a:pt x="1143" y="2"/>
                    <a:pt x="1120" y="0"/>
                    <a:pt x="1096"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9"/>
            <p:cNvSpPr/>
            <p:nvPr/>
          </p:nvSpPr>
          <p:spPr>
            <a:xfrm>
              <a:off x="4928488" y="3118300"/>
              <a:ext cx="84250" cy="247325"/>
            </a:xfrm>
            <a:custGeom>
              <a:avLst/>
              <a:gdLst/>
              <a:ahLst/>
              <a:cxnLst/>
              <a:rect l="l" t="t" r="r" b="b"/>
              <a:pathLst>
                <a:path w="3370" h="9893" extrusionOk="0">
                  <a:moveTo>
                    <a:pt x="1212" y="1"/>
                  </a:moveTo>
                  <a:cubicBezTo>
                    <a:pt x="802" y="1"/>
                    <a:pt x="384" y="317"/>
                    <a:pt x="203" y="718"/>
                  </a:cubicBezTo>
                  <a:cubicBezTo>
                    <a:pt x="0" y="1218"/>
                    <a:pt x="60" y="1789"/>
                    <a:pt x="131" y="2325"/>
                  </a:cubicBezTo>
                  <a:cubicBezTo>
                    <a:pt x="453" y="4825"/>
                    <a:pt x="786" y="7349"/>
                    <a:pt x="1108" y="9850"/>
                  </a:cubicBezTo>
                  <a:cubicBezTo>
                    <a:pt x="1224" y="9845"/>
                    <a:pt x="1339" y="9842"/>
                    <a:pt x="1451" y="9842"/>
                  </a:cubicBezTo>
                  <a:cubicBezTo>
                    <a:pt x="1994" y="9842"/>
                    <a:pt x="2494" y="9893"/>
                    <a:pt x="3031" y="9893"/>
                  </a:cubicBezTo>
                  <a:cubicBezTo>
                    <a:pt x="3142" y="9893"/>
                    <a:pt x="3255" y="9891"/>
                    <a:pt x="3370" y="9886"/>
                  </a:cubicBezTo>
                  <a:lnTo>
                    <a:pt x="2167" y="1361"/>
                  </a:lnTo>
                  <a:cubicBezTo>
                    <a:pt x="2096" y="861"/>
                    <a:pt x="1977" y="277"/>
                    <a:pt x="1512" y="63"/>
                  </a:cubicBezTo>
                  <a:cubicBezTo>
                    <a:pt x="1415" y="20"/>
                    <a:pt x="1314" y="1"/>
                    <a:pt x="1212" y="1"/>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9"/>
            <p:cNvSpPr/>
            <p:nvPr/>
          </p:nvSpPr>
          <p:spPr>
            <a:xfrm>
              <a:off x="5009138" y="3131400"/>
              <a:ext cx="58675" cy="252500"/>
            </a:xfrm>
            <a:custGeom>
              <a:avLst/>
              <a:gdLst/>
              <a:ahLst/>
              <a:cxnLst/>
              <a:rect l="l" t="t" r="r" b="b"/>
              <a:pathLst>
                <a:path w="2347" h="10100" extrusionOk="0">
                  <a:moveTo>
                    <a:pt x="1241" y="0"/>
                  </a:moveTo>
                  <a:cubicBezTo>
                    <a:pt x="863" y="0"/>
                    <a:pt x="464" y="258"/>
                    <a:pt x="263" y="599"/>
                  </a:cubicBezTo>
                  <a:cubicBezTo>
                    <a:pt x="1" y="1075"/>
                    <a:pt x="1" y="1634"/>
                    <a:pt x="13" y="2182"/>
                  </a:cubicBezTo>
                  <a:cubicBezTo>
                    <a:pt x="48" y="4706"/>
                    <a:pt x="84" y="7242"/>
                    <a:pt x="120" y="9754"/>
                  </a:cubicBezTo>
                  <a:cubicBezTo>
                    <a:pt x="906" y="9826"/>
                    <a:pt x="1572" y="10016"/>
                    <a:pt x="2346" y="10100"/>
                  </a:cubicBezTo>
                  <a:cubicBezTo>
                    <a:pt x="2275" y="7218"/>
                    <a:pt x="2215" y="4349"/>
                    <a:pt x="2144" y="1480"/>
                  </a:cubicBezTo>
                  <a:cubicBezTo>
                    <a:pt x="2132" y="968"/>
                    <a:pt x="2073" y="372"/>
                    <a:pt x="1632" y="110"/>
                  </a:cubicBezTo>
                  <a:cubicBezTo>
                    <a:pt x="1512" y="34"/>
                    <a:pt x="1378" y="0"/>
                    <a:pt x="1241"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9"/>
            <p:cNvSpPr/>
            <p:nvPr/>
          </p:nvSpPr>
          <p:spPr>
            <a:xfrm>
              <a:off x="5073138" y="3187975"/>
              <a:ext cx="53600" cy="189375"/>
            </a:xfrm>
            <a:custGeom>
              <a:avLst/>
              <a:gdLst/>
              <a:ahLst/>
              <a:cxnLst/>
              <a:rect l="l" t="t" r="r" b="b"/>
              <a:pathLst>
                <a:path w="2144" h="7575" extrusionOk="0">
                  <a:moveTo>
                    <a:pt x="1481" y="0"/>
                  </a:moveTo>
                  <a:cubicBezTo>
                    <a:pt x="1215" y="0"/>
                    <a:pt x="937" y="153"/>
                    <a:pt x="775" y="372"/>
                  </a:cubicBezTo>
                  <a:cubicBezTo>
                    <a:pt x="536" y="705"/>
                    <a:pt x="501" y="1134"/>
                    <a:pt x="465" y="1538"/>
                  </a:cubicBezTo>
                  <a:cubicBezTo>
                    <a:pt x="310" y="3408"/>
                    <a:pt x="144" y="5289"/>
                    <a:pt x="1" y="7170"/>
                  </a:cubicBezTo>
                  <a:cubicBezTo>
                    <a:pt x="596" y="7277"/>
                    <a:pt x="1072" y="7480"/>
                    <a:pt x="1656" y="7575"/>
                  </a:cubicBezTo>
                  <a:cubicBezTo>
                    <a:pt x="1799" y="5432"/>
                    <a:pt x="1965" y="3300"/>
                    <a:pt x="2108" y="1157"/>
                  </a:cubicBezTo>
                  <a:cubicBezTo>
                    <a:pt x="2144" y="788"/>
                    <a:pt x="2144" y="348"/>
                    <a:pt x="1834" y="110"/>
                  </a:cubicBezTo>
                  <a:cubicBezTo>
                    <a:pt x="1728" y="34"/>
                    <a:pt x="1606" y="0"/>
                    <a:pt x="1481" y="0"/>
                  </a:cubicBez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9"/>
            <p:cNvSpPr/>
            <p:nvPr/>
          </p:nvSpPr>
          <p:spPr>
            <a:xfrm>
              <a:off x="4757338" y="3335650"/>
              <a:ext cx="973950" cy="628300"/>
            </a:xfrm>
            <a:custGeom>
              <a:avLst/>
              <a:gdLst/>
              <a:ahLst/>
              <a:cxnLst/>
              <a:rect l="l" t="t" r="r" b="b"/>
              <a:pathLst>
                <a:path w="38958" h="25132" extrusionOk="0">
                  <a:moveTo>
                    <a:pt x="5572" y="1"/>
                  </a:moveTo>
                  <a:lnTo>
                    <a:pt x="5560" y="4073"/>
                  </a:lnTo>
                  <a:lnTo>
                    <a:pt x="2227" y="1489"/>
                  </a:lnTo>
                  <a:cubicBezTo>
                    <a:pt x="1984" y="1299"/>
                    <a:pt x="1702" y="1211"/>
                    <a:pt x="1423" y="1211"/>
                  </a:cubicBezTo>
                  <a:cubicBezTo>
                    <a:pt x="881" y="1211"/>
                    <a:pt x="352" y="1546"/>
                    <a:pt x="155" y="2120"/>
                  </a:cubicBezTo>
                  <a:cubicBezTo>
                    <a:pt x="0" y="2608"/>
                    <a:pt x="131" y="3144"/>
                    <a:pt x="500" y="3501"/>
                  </a:cubicBezTo>
                  <a:lnTo>
                    <a:pt x="2536" y="5454"/>
                  </a:lnTo>
                  <a:lnTo>
                    <a:pt x="4834" y="8550"/>
                  </a:lnTo>
                  <a:cubicBezTo>
                    <a:pt x="6036" y="10172"/>
                    <a:pt x="7920" y="11104"/>
                    <a:pt x="9891" y="11104"/>
                  </a:cubicBezTo>
                  <a:cubicBezTo>
                    <a:pt x="10263" y="11104"/>
                    <a:pt x="10639" y="11070"/>
                    <a:pt x="11013" y="11002"/>
                  </a:cubicBezTo>
                  <a:lnTo>
                    <a:pt x="28956" y="24040"/>
                  </a:lnTo>
                  <a:cubicBezTo>
                    <a:pt x="29973" y="24779"/>
                    <a:pt x="31144" y="25132"/>
                    <a:pt x="32301" y="25132"/>
                  </a:cubicBezTo>
                  <a:cubicBezTo>
                    <a:pt x="34271" y="25132"/>
                    <a:pt x="36201" y="24110"/>
                    <a:pt x="37267" y="22242"/>
                  </a:cubicBezTo>
                  <a:cubicBezTo>
                    <a:pt x="38957" y="19229"/>
                    <a:pt x="37636" y="15443"/>
                    <a:pt x="34433" y="14145"/>
                  </a:cubicBezTo>
                  <a:lnTo>
                    <a:pt x="14704" y="6216"/>
                  </a:lnTo>
                  <a:lnTo>
                    <a:pt x="14300" y="1120"/>
                  </a:lnTo>
                  <a:lnTo>
                    <a:pt x="5572" y="1"/>
                  </a:lnTo>
                  <a:close/>
                </a:path>
              </a:pathLst>
            </a:custGeom>
            <a:solidFill>
              <a:srgbClr val="EBA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9"/>
            <p:cNvSpPr/>
            <p:nvPr/>
          </p:nvSpPr>
          <p:spPr>
            <a:xfrm>
              <a:off x="4896638" y="3335950"/>
              <a:ext cx="218200" cy="35975"/>
            </a:xfrm>
            <a:custGeom>
              <a:avLst/>
              <a:gdLst/>
              <a:ahLst/>
              <a:cxnLst/>
              <a:rect l="l" t="t" r="r" b="b"/>
              <a:pathLst>
                <a:path w="8728" h="1439" extrusionOk="0">
                  <a:moveTo>
                    <a:pt x="0" y="1"/>
                  </a:moveTo>
                  <a:lnTo>
                    <a:pt x="1191" y="548"/>
                  </a:lnTo>
                  <a:cubicBezTo>
                    <a:pt x="2481" y="1131"/>
                    <a:pt x="3870" y="1438"/>
                    <a:pt x="5273" y="1438"/>
                  </a:cubicBezTo>
                  <a:cubicBezTo>
                    <a:pt x="5619" y="1438"/>
                    <a:pt x="5965" y="1420"/>
                    <a:pt x="6311" y="1382"/>
                  </a:cubicBezTo>
                  <a:lnTo>
                    <a:pt x="8728" y="1120"/>
                  </a:lnTo>
                  <a:lnTo>
                    <a:pt x="0" y="1"/>
                  </a:ln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9"/>
            <p:cNvSpPr/>
            <p:nvPr/>
          </p:nvSpPr>
          <p:spPr>
            <a:xfrm>
              <a:off x="4896638" y="3430675"/>
              <a:ext cx="136950" cy="111875"/>
            </a:xfrm>
            <a:custGeom>
              <a:avLst/>
              <a:gdLst/>
              <a:ahLst/>
              <a:cxnLst/>
              <a:rect l="l" t="t" r="r" b="b"/>
              <a:pathLst>
                <a:path w="5478" h="4475" extrusionOk="0">
                  <a:moveTo>
                    <a:pt x="1367" y="1"/>
                  </a:moveTo>
                  <a:cubicBezTo>
                    <a:pt x="857" y="1"/>
                    <a:pt x="383" y="113"/>
                    <a:pt x="0" y="296"/>
                  </a:cubicBezTo>
                  <a:cubicBezTo>
                    <a:pt x="1072" y="581"/>
                    <a:pt x="2227" y="1058"/>
                    <a:pt x="3155" y="1784"/>
                  </a:cubicBezTo>
                  <a:cubicBezTo>
                    <a:pt x="4108" y="2510"/>
                    <a:pt x="4846" y="3510"/>
                    <a:pt x="5382" y="4475"/>
                  </a:cubicBezTo>
                  <a:cubicBezTo>
                    <a:pt x="5477" y="3939"/>
                    <a:pt x="5441" y="3272"/>
                    <a:pt x="5179" y="2617"/>
                  </a:cubicBezTo>
                  <a:cubicBezTo>
                    <a:pt x="4929" y="1963"/>
                    <a:pt x="4465" y="1343"/>
                    <a:pt x="3870" y="867"/>
                  </a:cubicBezTo>
                  <a:cubicBezTo>
                    <a:pt x="3274" y="403"/>
                    <a:pt x="2548" y="105"/>
                    <a:pt x="1846" y="34"/>
                  </a:cubicBezTo>
                  <a:cubicBezTo>
                    <a:pt x="1684" y="11"/>
                    <a:pt x="1524" y="1"/>
                    <a:pt x="1367" y="1"/>
                  </a:cubicBezTo>
                  <a:close/>
                </a:path>
              </a:pathLst>
            </a:custGeom>
            <a:solidFill>
              <a:srgbClr val="B7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9"/>
            <p:cNvSpPr/>
            <p:nvPr/>
          </p:nvSpPr>
          <p:spPr>
            <a:xfrm>
              <a:off x="4292988" y="3116575"/>
              <a:ext cx="829875" cy="756075"/>
            </a:xfrm>
            <a:custGeom>
              <a:avLst/>
              <a:gdLst/>
              <a:ahLst/>
              <a:cxnLst/>
              <a:rect l="l" t="t" r="r" b="b"/>
              <a:pathLst>
                <a:path w="33195" h="30243" extrusionOk="0">
                  <a:moveTo>
                    <a:pt x="16598" y="1"/>
                  </a:moveTo>
                  <a:cubicBezTo>
                    <a:pt x="12728" y="1"/>
                    <a:pt x="8859" y="1477"/>
                    <a:pt x="5906" y="4430"/>
                  </a:cubicBezTo>
                  <a:cubicBezTo>
                    <a:pt x="0" y="10336"/>
                    <a:pt x="0" y="19908"/>
                    <a:pt x="5906" y="25814"/>
                  </a:cubicBezTo>
                  <a:cubicBezTo>
                    <a:pt x="8859" y="28766"/>
                    <a:pt x="12728" y="30243"/>
                    <a:pt x="16598" y="30243"/>
                  </a:cubicBezTo>
                  <a:cubicBezTo>
                    <a:pt x="20467" y="30243"/>
                    <a:pt x="24337" y="28766"/>
                    <a:pt x="27290" y="25814"/>
                  </a:cubicBezTo>
                  <a:cubicBezTo>
                    <a:pt x="33195" y="19908"/>
                    <a:pt x="33195" y="10336"/>
                    <a:pt x="27290" y="4430"/>
                  </a:cubicBezTo>
                  <a:cubicBezTo>
                    <a:pt x="24337" y="1477"/>
                    <a:pt x="20467" y="1"/>
                    <a:pt x="16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9"/>
            <p:cNvSpPr/>
            <p:nvPr/>
          </p:nvSpPr>
          <p:spPr>
            <a:xfrm>
              <a:off x="4397763" y="3319950"/>
              <a:ext cx="209575" cy="190600"/>
            </a:xfrm>
            <a:custGeom>
              <a:avLst/>
              <a:gdLst/>
              <a:ahLst/>
              <a:cxnLst/>
              <a:rect l="l" t="t" r="r" b="b"/>
              <a:pathLst>
                <a:path w="8383" h="7624" extrusionOk="0">
                  <a:moveTo>
                    <a:pt x="4190" y="1"/>
                  </a:moveTo>
                  <a:cubicBezTo>
                    <a:pt x="2463" y="1"/>
                    <a:pt x="896" y="1186"/>
                    <a:pt x="489" y="2939"/>
                  </a:cubicBezTo>
                  <a:cubicBezTo>
                    <a:pt x="0" y="4987"/>
                    <a:pt x="1262" y="7034"/>
                    <a:pt x="3310" y="7523"/>
                  </a:cubicBezTo>
                  <a:cubicBezTo>
                    <a:pt x="3602" y="7590"/>
                    <a:pt x="3894" y="7623"/>
                    <a:pt x="4182" y="7623"/>
                  </a:cubicBezTo>
                  <a:cubicBezTo>
                    <a:pt x="5913" y="7623"/>
                    <a:pt x="7486" y="6445"/>
                    <a:pt x="7894" y="4689"/>
                  </a:cubicBezTo>
                  <a:cubicBezTo>
                    <a:pt x="8382" y="2641"/>
                    <a:pt x="7120" y="581"/>
                    <a:pt x="5072" y="105"/>
                  </a:cubicBezTo>
                  <a:cubicBezTo>
                    <a:pt x="4777" y="35"/>
                    <a:pt x="4481" y="1"/>
                    <a:pt x="4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9"/>
            <p:cNvSpPr/>
            <p:nvPr/>
          </p:nvSpPr>
          <p:spPr>
            <a:xfrm>
              <a:off x="4551638" y="3217800"/>
              <a:ext cx="65825" cy="65500"/>
            </a:xfrm>
            <a:custGeom>
              <a:avLst/>
              <a:gdLst/>
              <a:ahLst/>
              <a:cxnLst/>
              <a:rect l="l" t="t" r="r" b="b"/>
              <a:pathLst>
                <a:path w="2633" h="2620" extrusionOk="0">
                  <a:moveTo>
                    <a:pt x="1323" y="0"/>
                  </a:moveTo>
                  <a:cubicBezTo>
                    <a:pt x="596" y="0"/>
                    <a:pt x="1" y="583"/>
                    <a:pt x="1" y="1310"/>
                  </a:cubicBezTo>
                  <a:cubicBezTo>
                    <a:pt x="1" y="2036"/>
                    <a:pt x="596" y="2619"/>
                    <a:pt x="1323" y="2619"/>
                  </a:cubicBezTo>
                  <a:cubicBezTo>
                    <a:pt x="2037" y="2619"/>
                    <a:pt x="2632" y="2036"/>
                    <a:pt x="2632" y="1310"/>
                  </a:cubicBezTo>
                  <a:cubicBezTo>
                    <a:pt x="2632" y="583"/>
                    <a:pt x="2037" y="0"/>
                    <a:pt x="1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9"/>
            <p:cNvSpPr/>
            <p:nvPr/>
          </p:nvSpPr>
          <p:spPr>
            <a:xfrm>
              <a:off x="4636488" y="3319300"/>
              <a:ext cx="105975" cy="96750"/>
            </a:xfrm>
            <a:custGeom>
              <a:avLst/>
              <a:gdLst/>
              <a:ahLst/>
              <a:cxnLst/>
              <a:rect l="l" t="t" r="r" b="b"/>
              <a:pathLst>
                <a:path w="4239" h="3870" extrusionOk="0">
                  <a:moveTo>
                    <a:pt x="2120" y="0"/>
                  </a:moveTo>
                  <a:cubicBezTo>
                    <a:pt x="1625" y="0"/>
                    <a:pt x="1131" y="191"/>
                    <a:pt x="750" y="572"/>
                  </a:cubicBezTo>
                  <a:cubicBezTo>
                    <a:pt x="0" y="1322"/>
                    <a:pt x="0" y="2548"/>
                    <a:pt x="750" y="3298"/>
                  </a:cubicBezTo>
                  <a:cubicBezTo>
                    <a:pt x="1131" y="3679"/>
                    <a:pt x="1625" y="3870"/>
                    <a:pt x="2120" y="3870"/>
                  </a:cubicBezTo>
                  <a:cubicBezTo>
                    <a:pt x="2614" y="3870"/>
                    <a:pt x="3108" y="3679"/>
                    <a:pt x="3489" y="3298"/>
                  </a:cubicBezTo>
                  <a:cubicBezTo>
                    <a:pt x="4239" y="2548"/>
                    <a:pt x="4239" y="1322"/>
                    <a:pt x="3489" y="572"/>
                  </a:cubicBezTo>
                  <a:cubicBezTo>
                    <a:pt x="3108" y="191"/>
                    <a:pt x="2614" y="0"/>
                    <a:pt x="2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9"/>
            <p:cNvSpPr/>
            <p:nvPr/>
          </p:nvSpPr>
          <p:spPr>
            <a:xfrm>
              <a:off x="4718038" y="3204400"/>
              <a:ext cx="95275" cy="95275"/>
            </a:xfrm>
            <a:custGeom>
              <a:avLst/>
              <a:gdLst/>
              <a:ahLst/>
              <a:cxnLst/>
              <a:rect l="l" t="t" r="r" b="b"/>
              <a:pathLst>
                <a:path w="3811" h="3811" extrusionOk="0">
                  <a:moveTo>
                    <a:pt x="1906" y="0"/>
                  </a:moveTo>
                  <a:cubicBezTo>
                    <a:pt x="858" y="0"/>
                    <a:pt x="1" y="869"/>
                    <a:pt x="1" y="1905"/>
                  </a:cubicBezTo>
                  <a:cubicBezTo>
                    <a:pt x="1" y="2965"/>
                    <a:pt x="870" y="3810"/>
                    <a:pt x="1906" y="3810"/>
                  </a:cubicBezTo>
                  <a:cubicBezTo>
                    <a:pt x="2965" y="3810"/>
                    <a:pt x="3811" y="2953"/>
                    <a:pt x="3811" y="1905"/>
                  </a:cubicBezTo>
                  <a:cubicBezTo>
                    <a:pt x="3811" y="869"/>
                    <a:pt x="2965" y="12"/>
                    <a:pt x="1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9"/>
            <p:cNvSpPr/>
            <p:nvPr/>
          </p:nvSpPr>
          <p:spPr>
            <a:xfrm>
              <a:off x="4853163" y="3336250"/>
              <a:ext cx="158675" cy="158375"/>
            </a:xfrm>
            <a:custGeom>
              <a:avLst/>
              <a:gdLst/>
              <a:ahLst/>
              <a:cxnLst/>
              <a:rect l="l" t="t" r="r" b="b"/>
              <a:pathLst>
                <a:path w="6347" h="6335" extrusionOk="0">
                  <a:moveTo>
                    <a:pt x="3190" y="1"/>
                  </a:moveTo>
                  <a:cubicBezTo>
                    <a:pt x="3182" y="1"/>
                    <a:pt x="3175" y="1"/>
                    <a:pt x="3168" y="1"/>
                  </a:cubicBezTo>
                  <a:cubicBezTo>
                    <a:pt x="1418" y="1"/>
                    <a:pt x="1" y="1406"/>
                    <a:pt x="1" y="3168"/>
                  </a:cubicBezTo>
                  <a:cubicBezTo>
                    <a:pt x="1" y="4918"/>
                    <a:pt x="1418" y="6335"/>
                    <a:pt x="3168" y="6335"/>
                  </a:cubicBezTo>
                  <a:cubicBezTo>
                    <a:pt x="4930" y="6335"/>
                    <a:pt x="6347" y="4918"/>
                    <a:pt x="6347" y="3168"/>
                  </a:cubicBezTo>
                  <a:cubicBezTo>
                    <a:pt x="6347" y="1437"/>
                    <a:pt x="4942" y="1"/>
                    <a:pt x="3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9"/>
            <p:cNvSpPr/>
            <p:nvPr/>
          </p:nvSpPr>
          <p:spPr>
            <a:xfrm>
              <a:off x="4737388" y="3529125"/>
              <a:ext cx="96750" cy="96775"/>
            </a:xfrm>
            <a:custGeom>
              <a:avLst/>
              <a:gdLst/>
              <a:ahLst/>
              <a:cxnLst/>
              <a:rect l="l" t="t" r="r" b="b"/>
              <a:pathLst>
                <a:path w="3870" h="3871" extrusionOk="0">
                  <a:moveTo>
                    <a:pt x="1941" y="1"/>
                  </a:moveTo>
                  <a:cubicBezTo>
                    <a:pt x="870" y="1"/>
                    <a:pt x="0" y="870"/>
                    <a:pt x="0" y="1942"/>
                  </a:cubicBezTo>
                  <a:cubicBezTo>
                    <a:pt x="0" y="3013"/>
                    <a:pt x="870" y="3870"/>
                    <a:pt x="1941" y="3870"/>
                  </a:cubicBezTo>
                  <a:cubicBezTo>
                    <a:pt x="3013" y="3870"/>
                    <a:pt x="3870" y="3013"/>
                    <a:pt x="3870" y="1942"/>
                  </a:cubicBezTo>
                  <a:cubicBezTo>
                    <a:pt x="3870" y="870"/>
                    <a:pt x="3013" y="1"/>
                    <a:pt x="1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9"/>
            <p:cNvSpPr/>
            <p:nvPr/>
          </p:nvSpPr>
          <p:spPr>
            <a:xfrm>
              <a:off x="4580513" y="3601875"/>
              <a:ext cx="87550" cy="79575"/>
            </a:xfrm>
            <a:custGeom>
              <a:avLst/>
              <a:gdLst/>
              <a:ahLst/>
              <a:cxnLst/>
              <a:rect l="l" t="t" r="r" b="b"/>
              <a:pathLst>
                <a:path w="3502" h="3183" extrusionOk="0">
                  <a:moveTo>
                    <a:pt x="1749" y="0"/>
                  </a:moveTo>
                  <a:cubicBezTo>
                    <a:pt x="1028" y="0"/>
                    <a:pt x="376" y="489"/>
                    <a:pt x="203" y="1222"/>
                  </a:cubicBezTo>
                  <a:cubicBezTo>
                    <a:pt x="1" y="2080"/>
                    <a:pt x="525" y="2937"/>
                    <a:pt x="1382" y="3139"/>
                  </a:cubicBezTo>
                  <a:cubicBezTo>
                    <a:pt x="1505" y="3168"/>
                    <a:pt x="1627" y="3182"/>
                    <a:pt x="1748" y="3182"/>
                  </a:cubicBezTo>
                  <a:cubicBezTo>
                    <a:pt x="2471" y="3182"/>
                    <a:pt x="3125" y="2685"/>
                    <a:pt x="3299" y="1961"/>
                  </a:cubicBezTo>
                  <a:cubicBezTo>
                    <a:pt x="3501" y="1103"/>
                    <a:pt x="2977" y="246"/>
                    <a:pt x="2120" y="44"/>
                  </a:cubicBezTo>
                  <a:cubicBezTo>
                    <a:pt x="1996" y="14"/>
                    <a:pt x="1871" y="0"/>
                    <a:pt x="17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9"/>
            <p:cNvSpPr/>
            <p:nvPr/>
          </p:nvSpPr>
          <p:spPr>
            <a:xfrm>
              <a:off x="3116938" y="2507475"/>
              <a:ext cx="1075750" cy="566875"/>
            </a:xfrm>
            <a:custGeom>
              <a:avLst/>
              <a:gdLst/>
              <a:ahLst/>
              <a:cxnLst/>
              <a:rect l="l" t="t" r="r" b="b"/>
              <a:pathLst>
                <a:path w="43030" h="22675" extrusionOk="0">
                  <a:moveTo>
                    <a:pt x="21706" y="695"/>
                  </a:moveTo>
                  <a:lnTo>
                    <a:pt x="42006" y="13661"/>
                  </a:lnTo>
                  <a:lnTo>
                    <a:pt x="24909" y="21936"/>
                  </a:lnTo>
                  <a:lnTo>
                    <a:pt x="1215" y="4398"/>
                  </a:lnTo>
                  <a:lnTo>
                    <a:pt x="21706" y="695"/>
                  </a:lnTo>
                  <a:close/>
                  <a:moveTo>
                    <a:pt x="21765" y="0"/>
                  </a:moveTo>
                  <a:cubicBezTo>
                    <a:pt x="21745" y="0"/>
                    <a:pt x="21726" y="2"/>
                    <a:pt x="21706" y="5"/>
                  </a:cubicBezTo>
                  <a:lnTo>
                    <a:pt x="298" y="3862"/>
                  </a:lnTo>
                  <a:cubicBezTo>
                    <a:pt x="167" y="3874"/>
                    <a:pt x="60" y="3981"/>
                    <a:pt x="37" y="4112"/>
                  </a:cubicBezTo>
                  <a:cubicBezTo>
                    <a:pt x="1" y="4243"/>
                    <a:pt x="60" y="4398"/>
                    <a:pt x="167" y="4470"/>
                  </a:cubicBezTo>
                  <a:lnTo>
                    <a:pt x="24647" y="22615"/>
                  </a:lnTo>
                  <a:cubicBezTo>
                    <a:pt x="24706" y="22639"/>
                    <a:pt x="24790" y="22674"/>
                    <a:pt x="24861" y="22674"/>
                  </a:cubicBezTo>
                  <a:cubicBezTo>
                    <a:pt x="24909" y="22674"/>
                    <a:pt x="24968" y="22650"/>
                    <a:pt x="24980" y="22639"/>
                  </a:cubicBezTo>
                  <a:lnTo>
                    <a:pt x="42828" y="14007"/>
                  </a:lnTo>
                  <a:cubicBezTo>
                    <a:pt x="42947" y="13959"/>
                    <a:pt x="43018" y="13840"/>
                    <a:pt x="43018" y="13721"/>
                  </a:cubicBezTo>
                  <a:cubicBezTo>
                    <a:pt x="43030" y="13590"/>
                    <a:pt x="42970" y="13471"/>
                    <a:pt x="42863" y="13411"/>
                  </a:cubicBezTo>
                  <a:lnTo>
                    <a:pt x="21944" y="52"/>
                  </a:lnTo>
                  <a:cubicBezTo>
                    <a:pt x="21889" y="16"/>
                    <a:pt x="21828" y="0"/>
                    <a:pt x="217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9"/>
            <p:cNvSpPr/>
            <p:nvPr/>
          </p:nvSpPr>
          <p:spPr>
            <a:xfrm>
              <a:off x="3651838" y="1749650"/>
              <a:ext cx="356025" cy="774625"/>
            </a:xfrm>
            <a:custGeom>
              <a:avLst/>
              <a:gdLst/>
              <a:ahLst/>
              <a:cxnLst/>
              <a:rect l="l" t="t" r="r" b="b"/>
              <a:pathLst>
                <a:path w="14241" h="30985" extrusionOk="0">
                  <a:moveTo>
                    <a:pt x="13856" y="1"/>
                  </a:moveTo>
                  <a:cubicBezTo>
                    <a:pt x="13727" y="1"/>
                    <a:pt x="13600" y="74"/>
                    <a:pt x="13538" y="207"/>
                  </a:cubicBezTo>
                  <a:lnTo>
                    <a:pt x="72" y="30508"/>
                  </a:lnTo>
                  <a:cubicBezTo>
                    <a:pt x="0" y="30675"/>
                    <a:pt x="72" y="30877"/>
                    <a:pt x="250" y="30961"/>
                  </a:cubicBezTo>
                  <a:cubicBezTo>
                    <a:pt x="298" y="30973"/>
                    <a:pt x="346" y="30985"/>
                    <a:pt x="381" y="30985"/>
                  </a:cubicBezTo>
                  <a:cubicBezTo>
                    <a:pt x="500" y="30985"/>
                    <a:pt x="631" y="30913"/>
                    <a:pt x="703" y="30782"/>
                  </a:cubicBezTo>
                  <a:lnTo>
                    <a:pt x="14169" y="481"/>
                  </a:lnTo>
                  <a:cubicBezTo>
                    <a:pt x="14240" y="314"/>
                    <a:pt x="14169" y="100"/>
                    <a:pt x="13990" y="28"/>
                  </a:cubicBezTo>
                  <a:cubicBezTo>
                    <a:pt x="13947" y="10"/>
                    <a:pt x="13902" y="1"/>
                    <a:pt x="13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9"/>
            <p:cNvSpPr/>
            <p:nvPr/>
          </p:nvSpPr>
          <p:spPr>
            <a:xfrm>
              <a:off x="3356863" y="2046075"/>
              <a:ext cx="841200" cy="766400"/>
            </a:xfrm>
            <a:custGeom>
              <a:avLst/>
              <a:gdLst/>
              <a:ahLst/>
              <a:cxnLst/>
              <a:rect l="l" t="t" r="r" b="b"/>
              <a:pathLst>
                <a:path w="33648" h="30656" extrusionOk="0">
                  <a:moveTo>
                    <a:pt x="16830" y="0"/>
                  </a:moveTo>
                  <a:cubicBezTo>
                    <a:pt x="12907" y="0"/>
                    <a:pt x="8983" y="1494"/>
                    <a:pt x="5989" y="4483"/>
                  </a:cubicBezTo>
                  <a:cubicBezTo>
                    <a:pt x="0" y="10472"/>
                    <a:pt x="0" y="20175"/>
                    <a:pt x="5989" y="26164"/>
                  </a:cubicBezTo>
                  <a:cubicBezTo>
                    <a:pt x="8983" y="29159"/>
                    <a:pt x="12907" y="30656"/>
                    <a:pt x="16830" y="30656"/>
                  </a:cubicBezTo>
                  <a:cubicBezTo>
                    <a:pt x="20753" y="30656"/>
                    <a:pt x="24676" y="29159"/>
                    <a:pt x="27670" y="26164"/>
                  </a:cubicBezTo>
                  <a:cubicBezTo>
                    <a:pt x="33647" y="20175"/>
                    <a:pt x="33647" y="10472"/>
                    <a:pt x="27670" y="4483"/>
                  </a:cubicBezTo>
                  <a:cubicBezTo>
                    <a:pt x="24676" y="1494"/>
                    <a:pt x="20753" y="0"/>
                    <a:pt x="168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9"/>
            <p:cNvSpPr/>
            <p:nvPr/>
          </p:nvSpPr>
          <p:spPr>
            <a:xfrm>
              <a:off x="3530388" y="2223625"/>
              <a:ext cx="144400" cy="144375"/>
            </a:xfrm>
            <a:custGeom>
              <a:avLst/>
              <a:gdLst/>
              <a:ahLst/>
              <a:cxnLst/>
              <a:rect l="l" t="t" r="r" b="b"/>
              <a:pathLst>
                <a:path w="5776" h="5775" extrusionOk="0">
                  <a:moveTo>
                    <a:pt x="2894" y="0"/>
                  </a:moveTo>
                  <a:cubicBezTo>
                    <a:pt x="1298" y="0"/>
                    <a:pt x="1" y="1298"/>
                    <a:pt x="1" y="2893"/>
                  </a:cubicBezTo>
                  <a:cubicBezTo>
                    <a:pt x="1" y="4477"/>
                    <a:pt x="1298" y="5775"/>
                    <a:pt x="2894" y="5775"/>
                  </a:cubicBezTo>
                  <a:cubicBezTo>
                    <a:pt x="4489" y="5775"/>
                    <a:pt x="5775" y="4477"/>
                    <a:pt x="5775" y="2893"/>
                  </a:cubicBezTo>
                  <a:cubicBezTo>
                    <a:pt x="5775" y="1298"/>
                    <a:pt x="4489" y="0"/>
                    <a:pt x="2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9"/>
            <p:cNvSpPr/>
            <p:nvPr/>
          </p:nvSpPr>
          <p:spPr>
            <a:xfrm>
              <a:off x="3691413" y="2138775"/>
              <a:ext cx="62850" cy="62550"/>
            </a:xfrm>
            <a:custGeom>
              <a:avLst/>
              <a:gdLst/>
              <a:ahLst/>
              <a:cxnLst/>
              <a:rect l="l" t="t" r="r" b="b"/>
              <a:pathLst>
                <a:path w="2514" h="2502" extrusionOk="0">
                  <a:moveTo>
                    <a:pt x="1251" y="1"/>
                  </a:moveTo>
                  <a:cubicBezTo>
                    <a:pt x="560" y="1"/>
                    <a:pt x="1" y="549"/>
                    <a:pt x="1" y="1251"/>
                  </a:cubicBezTo>
                  <a:cubicBezTo>
                    <a:pt x="1" y="1954"/>
                    <a:pt x="572" y="2501"/>
                    <a:pt x="1251" y="2501"/>
                  </a:cubicBezTo>
                  <a:cubicBezTo>
                    <a:pt x="1953" y="2501"/>
                    <a:pt x="2513" y="1942"/>
                    <a:pt x="2513" y="1251"/>
                  </a:cubicBezTo>
                  <a:cubicBezTo>
                    <a:pt x="2513" y="572"/>
                    <a:pt x="1942" y="13"/>
                    <a:pt x="1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9"/>
            <p:cNvSpPr/>
            <p:nvPr/>
          </p:nvSpPr>
          <p:spPr>
            <a:xfrm>
              <a:off x="3816438" y="2269150"/>
              <a:ext cx="160175" cy="159875"/>
            </a:xfrm>
            <a:custGeom>
              <a:avLst/>
              <a:gdLst/>
              <a:ahLst/>
              <a:cxnLst/>
              <a:rect l="l" t="t" r="r" b="b"/>
              <a:pathLst>
                <a:path w="6407" h="6395" extrusionOk="0">
                  <a:moveTo>
                    <a:pt x="3203" y="1"/>
                  </a:moveTo>
                  <a:cubicBezTo>
                    <a:pt x="1429" y="1"/>
                    <a:pt x="0" y="1430"/>
                    <a:pt x="0" y="3192"/>
                  </a:cubicBezTo>
                  <a:cubicBezTo>
                    <a:pt x="0" y="4966"/>
                    <a:pt x="1429" y="6395"/>
                    <a:pt x="3203" y="6395"/>
                  </a:cubicBezTo>
                  <a:cubicBezTo>
                    <a:pt x="4977" y="6395"/>
                    <a:pt x="6406" y="4966"/>
                    <a:pt x="6406" y="3192"/>
                  </a:cubicBezTo>
                  <a:cubicBezTo>
                    <a:pt x="6406" y="1430"/>
                    <a:pt x="4977" y="1"/>
                    <a:pt x="3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9"/>
            <p:cNvSpPr/>
            <p:nvPr/>
          </p:nvSpPr>
          <p:spPr>
            <a:xfrm>
              <a:off x="3861388" y="2127775"/>
              <a:ext cx="52700" cy="52700"/>
            </a:xfrm>
            <a:custGeom>
              <a:avLst/>
              <a:gdLst/>
              <a:ahLst/>
              <a:cxnLst/>
              <a:rect l="l" t="t" r="r" b="b"/>
              <a:pathLst>
                <a:path w="2108" h="2108" extrusionOk="0">
                  <a:moveTo>
                    <a:pt x="1048" y="0"/>
                  </a:moveTo>
                  <a:cubicBezTo>
                    <a:pt x="477" y="0"/>
                    <a:pt x="0" y="477"/>
                    <a:pt x="0" y="1048"/>
                  </a:cubicBezTo>
                  <a:cubicBezTo>
                    <a:pt x="0" y="1632"/>
                    <a:pt x="477" y="2108"/>
                    <a:pt x="1048" y="2108"/>
                  </a:cubicBezTo>
                  <a:cubicBezTo>
                    <a:pt x="1631" y="2108"/>
                    <a:pt x="2108" y="1632"/>
                    <a:pt x="2108" y="1048"/>
                  </a:cubicBezTo>
                  <a:cubicBezTo>
                    <a:pt x="2108" y="477"/>
                    <a:pt x="1643" y="0"/>
                    <a:pt x="10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9"/>
            <p:cNvSpPr/>
            <p:nvPr/>
          </p:nvSpPr>
          <p:spPr>
            <a:xfrm>
              <a:off x="3951863" y="2487125"/>
              <a:ext cx="88150" cy="82025"/>
            </a:xfrm>
            <a:custGeom>
              <a:avLst/>
              <a:gdLst/>
              <a:ahLst/>
              <a:cxnLst/>
              <a:rect l="l" t="t" r="r" b="b"/>
              <a:pathLst>
                <a:path w="3526" h="3281" extrusionOk="0">
                  <a:moveTo>
                    <a:pt x="1764" y="0"/>
                  </a:moveTo>
                  <a:cubicBezTo>
                    <a:pt x="973" y="0"/>
                    <a:pt x="273" y="573"/>
                    <a:pt x="144" y="1378"/>
                  </a:cubicBezTo>
                  <a:cubicBezTo>
                    <a:pt x="1" y="2271"/>
                    <a:pt x="608" y="3105"/>
                    <a:pt x="1501" y="3260"/>
                  </a:cubicBezTo>
                  <a:cubicBezTo>
                    <a:pt x="1589" y="3274"/>
                    <a:pt x="1676" y="3280"/>
                    <a:pt x="1762" y="3280"/>
                  </a:cubicBezTo>
                  <a:cubicBezTo>
                    <a:pt x="2551" y="3280"/>
                    <a:pt x="3243" y="2708"/>
                    <a:pt x="3382" y="1902"/>
                  </a:cubicBezTo>
                  <a:cubicBezTo>
                    <a:pt x="3525" y="1009"/>
                    <a:pt x="2918" y="164"/>
                    <a:pt x="2025" y="21"/>
                  </a:cubicBezTo>
                  <a:cubicBezTo>
                    <a:pt x="1937" y="7"/>
                    <a:pt x="1850"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9"/>
            <p:cNvSpPr/>
            <p:nvPr/>
          </p:nvSpPr>
          <p:spPr>
            <a:xfrm>
              <a:off x="3117838" y="1749700"/>
              <a:ext cx="889425" cy="1324650"/>
            </a:xfrm>
            <a:custGeom>
              <a:avLst/>
              <a:gdLst/>
              <a:ahLst/>
              <a:cxnLst/>
              <a:rect l="l" t="t" r="r" b="b"/>
              <a:pathLst>
                <a:path w="35577" h="52986" extrusionOk="0">
                  <a:moveTo>
                    <a:pt x="34683" y="1348"/>
                  </a:moveTo>
                  <a:lnTo>
                    <a:pt x="24599" y="52045"/>
                  </a:lnTo>
                  <a:lnTo>
                    <a:pt x="870" y="34471"/>
                  </a:lnTo>
                  <a:lnTo>
                    <a:pt x="34683" y="1348"/>
                  </a:lnTo>
                  <a:close/>
                  <a:moveTo>
                    <a:pt x="35223" y="1"/>
                  </a:moveTo>
                  <a:cubicBezTo>
                    <a:pt x="35132" y="1"/>
                    <a:pt x="35042" y="37"/>
                    <a:pt x="34981" y="98"/>
                  </a:cubicBezTo>
                  <a:lnTo>
                    <a:pt x="108" y="34257"/>
                  </a:lnTo>
                  <a:cubicBezTo>
                    <a:pt x="24" y="34328"/>
                    <a:pt x="1" y="34423"/>
                    <a:pt x="1" y="34531"/>
                  </a:cubicBezTo>
                  <a:cubicBezTo>
                    <a:pt x="1" y="34626"/>
                    <a:pt x="60" y="34721"/>
                    <a:pt x="131" y="34781"/>
                  </a:cubicBezTo>
                  <a:lnTo>
                    <a:pt x="24611" y="52926"/>
                  </a:lnTo>
                  <a:cubicBezTo>
                    <a:pt x="24670" y="52950"/>
                    <a:pt x="24754" y="52985"/>
                    <a:pt x="24825" y="52985"/>
                  </a:cubicBezTo>
                  <a:cubicBezTo>
                    <a:pt x="24873" y="52985"/>
                    <a:pt x="24896" y="52961"/>
                    <a:pt x="24956" y="52961"/>
                  </a:cubicBezTo>
                  <a:cubicBezTo>
                    <a:pt x="25063" y="52926"/>
                    <a:pt x="25135" y="52830"/>
                    <a:pt x="25170" y="52711"/>
                  </a:cubicBezTo>
                  <a:lnTo>
                    <a:pt x="35553" y="419"/>
                  </a:lnTo>
                  <a:cubicBezTo>
                    <a:pt x="35576" y="264"/>
                    <a:pt x="35517" y="122"/>
                    <a:pt x="35374" y="38"/>
                  </a:cubicBezTo>
                  <a:cubicBezTo>
                    <a:pt x="35326" y="12"/>
                    <a:pt x="35274" y="1"/>
                    <a:pt x="35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9"/>
            <p:cNvSpPr/>
            <p:nvPr/>
          </p:nvSpPr>
          <p:spPr>
            <a:xfrm>
              <a:off x="3729513" y="1749750"/>
              <a:ext cx="463775" cy="1324600"/>
            </a:xfrm>
            <a:custGeom>
              <a:avLst/>
              <a:gdLst/>
              <a:ahLst/>
              <a:cxnLst/>
              <a:rect l="l" t="t" r="r" b="b"/>
              <a:pathLst>
                <a:path w="18551" h="52984" extrusionOk="0">
                  <a:moveTo>
                    <a:pt x="10716" y="2215"/>
                  </a:moveTo>
                  <a:lnTo>
                    <a:pt x="17813" y="43815"/>
                  </a:lnTo>
                  <a:lnTo>
                    <a:pt x="822" y="52043"/>
                  </a:lnTo>
                  <a:lnTo>
                    <a:pt x="10716" y="2215"/>
                  </a:lnTo>
                  <a:close/>
                  <a:moveTo>
                    <a:pt x="10740" y="1"/>
                  </a:moveTo>
                  <a:cubicBezTo>
                    <a:pt x="10597" y="1"/>
                    <a:pt x="10443" y="96"/>
                    <a:pt x="10419" y="262"/>
                  </a:cubicBezTo>
                  <a:lnTo>
                    <a:pt x="25" y="52567"/>
                  </a:lnTo>
                  <a:cubicBezTo>
                    <a:pt x="1" y="52697"/>
                    <a:pt x="48" y="52828"/>
                    <a:pt x="144" y="52900"/>
                  </a:cubicBezTo>
                  <a:cubicBezTo>
                    <a:pt x="203" y="52948"/>
                    <a:pt x="287" y="52983"/>
                    <a:pt x="358" y="52983"/>
                  </a:cubicBezTo>
                  <a:cubicBezTo>
                    <a:pt x="406" y="52983"/>
                    <a:pt x="465" y="52959"/>
                    <a:pt x="477" y="52936"/>
                  </a:cubicBezTo>
                  <a:lnTo>
                    <a:pt x="18325" y="44304"/>
                  </a:lnTo>
                  <a:cubicBezTo>
                    <a:pt x="18467" y="44244"/>
                    <a:pt x="18551" y="44089"/>
                    <a:pt x="18515" y="43946"/>
                  </a:cubicBezTo>
                  <a:lnTo>
                    <a:pt x="11074" y="274"/>
                  </a:lnTo>
                  <a:cubicBezTo>
                    <a:pt x="11038" y="120"/>
                    <a:pt x="10907" y="1"/>
                    <a:pt x="107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9"/>
            <p:cNvSpPr/>
            <p:nvPr/>
          </p:nvSpPr>
          <p:spPr>
            <a:xfrm>
              <a:off x="3933713" y="1698550"/>
              <a:ext cx="128900" cy="128925"/>
            </a:xfrm>
            <a:custGeom>
              <a:avLst/>
              <a:gdLst/>
              <a:ahLst/>
              <a:cxnLst/>
              <a:rect l="l" t="t" r="r" b="b"/>
              <a:pathLst>
                <a:path w="5156" h="5157" extrusionOk="0">
                  <a:moveTo>
                    <a:pt x="2584" y="1"/>
                  </a:moveTo>
                  <a:cubicBezTo>
                    <a:pt x="1155" y="1"/>
                    <a:pt x="1" y="1144"/>
                    <a:pt x="1" y="2584"/>
                  </a:cubicBezTo>
                  <a:cubicBezTo>
                    <a:pt x="1" y="4013"/>
                    <a:pt x="1155" y="5156"/>
                    <a:pt x="2584" y="5156"/>
                  </a:cubicBezTo>
                  <a:cubicBezTo>
                    <a:pt x="4013" y="5156"/>
                    <a:pt x="5156" y="3989"/>
                    <a:pt x="5156" y="2584"/>
                  </a:cubicBezTo>
                  <a:cubicBezTo>
                    <a:pt x="5156" y="1156"/>
                    <a:pt x="4013" y="1"/>
                    <a:pt x="2584"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9"/>
            <p:cNvSpPr/>
            <p:nvPr/>
          </p:nvSpPr>
          <p:spPr>
            <a:xfrm>
              <a:off x="3665238" y="3001475"/>
              <a:ext cx="146175" cy="128750"/>
            </a:xfrm>
            <a:custGeom>
              <a:avLst/>
              <a:gdLst/>
              <a:ahLst/>
              <a:cxnLst/>
              <a:rect l="l" t="t" r="r" b="b"/>
              <a:pathLst>
                <a:path w="5847" h="5150" extrusionOk="0">
                  <a:moveTo>
                    <a:pt x="2920" y="0"/>
                  </a:moveTo>
                  <a:cubicBezTo>
                    <a:pt x="2589" y="0"/>
                    <a:pt x="2253" y="64"/>
                    <a:pt x="1929" y="200"/>
                  </a:cubicBezTo>
                  <a:cubicBezTo>
                    <a:pt x="619" y="747"/>
                    <a:pt x="0" y="2259"/>
                    <a:pt x="548" y="3569"/>
                  </a:cubicBezTo>
                  <a:cubicBezTo>
                    <a:pt x="969" y="4555"/>
                    <a:pt x="1923" y="5150"/>
                    <a:pt x="2928" y="5150"/>
                  </a:cubicBezTo>
                  <a:cubicBezTo>
                    <a:pt x="3258" y="5150"/>
                    <a:pt x="3594" y="5086"/>
                    <a:pt x="3917" y="4950"/>
                  </a:cubicBezTo>
                  <a:cubicBezTo>
                    <a:pt x="5239" y="4403"/>
                    <a:pt x="5846" y="2890"/>
                    <a:pt x="5298" y="1581"/>
                  </a:cubicBezTo>
                  <a:cubicBezTo>
                    <a:pt x="4886" y="595"/>
                    <a:pt x="3927" y="0"/>
                    <a:pt x="2920"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9"/>
            <p:cNvSpPr/>
            <p:nvPr/>
          </p:nvSpPr>
          <p:spPr>
            <a:xfrm>
              <a:off x="3067838" y="2547200"/>
              <a:ext cx="135150" cy="128850"/>
            </a:xfrm>
            <a:custGeom>
              <a:avLst/>
              <a:gdLst/>
              <a:ahLst/>
              <a:cxnLst/>
              <a:rect l="l" t="t" r="r" b="b"/>
              <a:pathLst>
                <a:path w="5406" h="5154" extrusionOk="0">
                  <a:moveTo>
                    <a:pt x="2711" y="0"/>
                  </a:moveTo>
                  <a:cubicBezTo>
                    <a:pt x="1395" y="0"/>
                    <a:pt x="267" y="997"/>
                    <a:pt x="143" y="2333"/>
                  </a:cubicBezTo>
                  <a:cubicBezTo>
                    <a:pt x="0" y="3750"/>
                    <a:pt x="1036" y="5000"/>
                    <a:pt x="2453" y="5143"/>
                  </a:cubicBezTo>
                  <a:cubicBezTo>
                    <a:pt x="2534" y="5150"/>
                    <a:pt x="2615" y="5154"/>
                    <a:pt x="2694" y="5154"/>
                  </a:cubicBezTo>
                  <a:cubicBezTo>
                    <a:pt x="4011" y="5154"/>
                    <a:pt x="5139" y="4157"/>
                    <a:pt x="5263" y="2821"/>
                  </a:cubicBezTo>
                  <a:cubicBezTo>
                    <a:pt x="5406" y="1404"/>
                    <a:pt x="4370" y="154"/>
                    <a:pt x="2953" y="11"/>
                  </a:cubicBezTo>
                  <a:cubicBezTo>
                    <a:pt x="2872" y="4"/>
                    <a:pt x="2791" y="0"/>
                    <a:pt x="2711" y="0"/>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9"/>
            <p:cNvSpPr/>
            <p:nvPr/>
          </p:nvSpPr>
          <p:spPr>
            <a:xfrm>
              <a:off x="4119738" y="2790650"/>
              <a:ext cx="128925" cy="128625"/>
            </a:xfrm>
            <a:custGeom>
              <a:avLst/>
              <a:gdLst/>
              <a:ahLst/>
              <a:cxnLst/>
              <a:rect l="l" t="t" r="r" b="b"/>
              <a:pathLst>
                <a:path w="5157" h="5145" extrusionOk="0">
                  <a:moveTo>
                    <a:pt x="2585" y="1"/>
                  </a:moveTo>
                  <a:cubicBezTo>
                    <a:pt x="1156" y="1"/>
                    <a:pt x="1" y="1156"/>
                    <a:pt x="1" y="2572"/>
                  </a:cubicBezTo>
                  <a:cubicBezTo>
                    <a:pt x="1" y="4001"/>
                    <a:pt x="1156" y="5144"/>
                    <a:pt x="2585" y="5144"/>
                  </a:cubicBezTo>
                  <a:cubicBezTo>
                    <a:pt x="4013" y="5144"/>
                    <a:pt x="5156" y="3989"/>
                    <a:pt x="5156" y="2572"/>
                  </a:cubicBezTo>
                  <a:cubicBezTo>
                    <a:pt x="5156" y="1144"/>
                    <a:pt x="4013" y="1"/>
                    <a:pt x="2585" y="1"/>
                  </a:cubicBezTo>
                  <a:close/>
                </a:path>
              </a:pathLst>
            </a:custGeom>
            <a:solidFill>
              <a:srgbClr val="ABF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9"/>
            <p:cNvSpPr/>
            <p:nvPr/>
          </p:nvSpPr>
          <p:spPr>
            <a:xfrm>
              <a:off x="5144288" y="2502225"/>
              <a:ext cx="76825" cy="28000"/>
            </a:xfrm>
            <a:custGeom>
              <a:avLst/>
              <a:gdLst/>
              <a:ahLst/>
              <a:cxnLst/>
              <a:rect l="l" t="t" r="r" b="b"/>
              <a:pathLst>
                <a:path w="3073" h="1120" extrusionOk="0">
                  <a:moveTo>
                    <a:pt x="0" y="0"/>
                  </a:moveTo>
                  <a:lnTo>
                    <a:pt x="0" y="1120"/>
                  </a:lnTo>
                  <a:lnTo>
                    <a:pt x="3072" y="1120"/>
                  </a:lnTo>
                  <a:lnTo>
                    <a:pt x="30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9"/>
            <p:cNvSpPr/>
            <p:nvPr/>
          </p:nvSpPr>
          <p:spPr>
            <a:xfrm>
              <a:off x="2928538" y="3284175"/>
              <a:ext cx="91700" cy="91700"/>
            </a:xfrm>
            <a:custGeom>
              <a:avLst/>
              <a:gdLst/>
              <a:ahLst/>
              <a:cxnLst/>
              <a:rect l="l" t="t" r="r" b="b"/>
              <a:pathLst>
                <a:path w="3668" h="3668" extrusionOk="0">
                  <a:moveTo>
                    <a:pt x="0" y="0"/>
                  </a:moveTo>
                  <a:lnTo>
                    <a:pt x="0" y="3667"/>
                  </a:lnTo>
                  <a:lnTo>
                    <a:pt x="3667" y="3667"/>
                  </a:lnTo>
                  <a:lnTo>
                    <a:pt x="36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9"/>
            <p:cNvSpPr/>
            <p:nvPr/>
          </p:nvSpPr>
          <p:spPr>
            <a:xfrm>
              <a:off x="2902938" y="3335950"/>
              <a:ext cx="64600" cy="64925"/>
            </a:xfrm>
            <a:custGeom>
              <a:avLst/>
              <a:gdLst/>
              <a:ahLst/>
              <a:cxnLst/>
              <a:rect l="l" t="t" r="r" b="b"/>
              <a:pathLst>
                <a:path w="2584" h="2597" extrusionOk="0">
                  <a:moveTo>
                    <a:pt x="0" y="1"/>
                  </a:moveTo>
                  <a:lnTo>
                    <a:pt x="0" y="2596"/>
                  </a:lnTo>
                  <a:lnTo>
                    <a:pt x="2584" y="2596"/>
                  </a:lnTo>
                  <a:lnTo>
                    <a:pt x="2584"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9"/>
            <p:cNvSpPr/>
            <p:nvPr/>
          </p:nvSpPr>
          <p:spPr>
            <a:xfrm>
              <a:off x="2822863" y="3205000"/>
              <a:ext cx="54200" cy="54175"/>
            </a:xfrm>
            <a:custGeom>
              <a:avLst/>
              <a:gdLst/>
              <a:ahLst/>
              <a:cxnLst/>
              <a:rect l="l" t="t" r="r" b="b"/>
              <a:pathLst>
                <a:path w="2168" h="2167" extrusionOk="0">
                  <a:moveTo>
                    <a:pt x="0" y="0"/>
                  </a:moveTo>
                  <a:lnTo>
                    <a:pt x="0" y="2167"/>
                  </a:lnTo>
                  <a:lnTo>
                    <a:pt x="2167" y="2167"/>
                  </a:lnTo>
                  <a:lnTo>
                    <a:pt x="21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9"/>
            <p:cNvSpPr/>
            <p:nvPr/>
          </p:nvSpPr>
          <p:spPr>
            <a:xfrm>
              <a:off x="3686963" y="4627200"/>
              <a:ext cx="94075" cy="94075"/>
            </a:xfrm>
            <a:custGeom>
              <a:avLst/>
              <a:gdLst/>
              <a:ahLst/>
              <a:cxnLst/>
              <a:rect l="l" t="t" r="r" b="b"/>
              <a:pathLst>
                <a:path w="3763" h="3763" extrusionOk="0">
                  <a:moveTo>
                    <a:pt x="0" y="0"/>
                  </a:moveTo>
                  <a:lnTo>
                    <a:pt x="0" y="3762"/>
                  </a:lnTo>
                  <a:lnTo>
                    <a:pt x="3763" y="3762"/>
                  </a:lnTo>
                  <a:lnTo>
                    <a:pt x="376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9"/>
            <p:cNvSpPr/>
            <p:nvPr/>
          </p:nvSpPr>
          <p:spPr>
            <a:xfrm>
              <a:off x="3750063" y="4473900"/>
              <a:ext cx="48825" cy="48825"/>
            </a:xfrm>
            <a:custGeom>
              <a:avLst/>
              <a:gdLst/>
              <a:ahLst/>
              <a:cxnLst/>
              <a:rect l="l" t="t" r="r" b="b"/>
              <a:pathLst>
                <a:path w="1953" h="1953" extrusionOk="0">
                  <a:moveTo>
                    <a:pt x="0" y="0"/>
                  </a:moveTo>
                  <a:lnTo>
                    <a:pt x="0" y="1953"/>
                  </a:lnTo>
                  <a:lnTo>
                    <a:pt x="1953" y="1953"/>
                  </a:lnTo>
                  <a:lnTo>
                    <a:pt x="1953"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9"/>
            <p:cNvSpPr/>
            <p:nvPr/>
          </p:nvSpPr>
          <p:spPr>
            <a:xfrm>
              <a:off x="3934013" y="4565275"/>
              <a:ext cx="41400" cy="41100"/>
            </a:xfrm>
            <a:custGeom>
              <a:avLst/>
              <a:gdLst/>
              <a:ahLst/>
              <a:cxnLst/>
              <a:rect l="l" t="t" r="r" b="b"/>
              <a:pathLst>
                <a:path w="1656" h="1644" extrusionOk="0">
                  <a:moveTo>
                    <a:pt x="0" y="1"/>
                  </a:moveTo>
                  <a:lnTo>
                    <a:pt x="0" y="1644"/>
                  </a:lnTo>
                  <a:lnTo>
                    <a:pt x="1655" y="1644"/>
                  </a:lnTo>
                  <a:lnTo>
                    <a:pt x="1655"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9"/>
            <p:cNvSpPr/>
            <p:nvPr/>
          </p:nvSpPr>
          <p:spPr>
            <a:xfrm>
              <a:off x="3109213" y="1920000"/>
              <a:ext cx="128300" cy="128325"/>
            </a:xfrm>
            <a:custGeom>
              <a:avLst/>
              <a:gdLst/>
              <a:ahLst/>
              <a:cxnLst/>
              <a:rect l="l" t="t" r="r" b="b"/>
              <a:pathLst>
                <a:path w="5132" h="5133" extrusionOk="0">
                  <a:moveTo>
                    <a:pt x="0" y="1"/>
                  </a:moveTo>
                  <a:lnTo>
                    <a:pt x="0" y="5132"/>
                  </a:lnTo>
                  <a:lnTo>
                    <a:pt x="5132" y="5132"/>
                  </a:lnTo>
                  <a:lnTo>
                    <a:pt x="513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9"/>
            <p:cNvSpPr/>
            <p:nvPr/>
          </p:nvSpPr>
          <p:spPr>
            <a:xfrm>
              <a:off x="3067838" y="2000975"/>
              <a:ext cx="86925" cy="86925"/>
            </a:xfrm>
            <a:custGeom>
              <a:avLst/>
              <a:gdLst/>
              <a:ahLst/>
              <a:cxnLst/>
              <a:rect l="l" t="t" r="r" b="b"/>
              <a:pathLst>
                <a:path w="3477" h="3477" extrusionOk="0">
                  <a:moveTo>
                    <a:pt x="0" y="0"/>
                  </a:moveTo>
                  <a:lnTo>
                    <a:pt x="0" y="3477"/>
                  </a:lnTo>
                  <a:lnTo>
                    <a:pt x="3477" y="3477"/>
                  </a:lnTo>
                  <a:lnTo>
                    <a:pt x="347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9"/>
            <p:cNvSpPr/>
            <p:nvPr/>
          </p:nvSpPr>
          <p:spPr>
            <a:xfrm>
              <a:off x="2968413" y="1870000"/>
              <a:ext cx="80100" cy="80100"/>
            </a:xfrm>
            <a:custGeom>
              <a:avLst/>
              <a:gdLst/>
              <a:ahLst/>
              <a:cxnLst/>
              <a:rect l="l" t="t" r="r" b="b"/>
              <a:pathLst>
                <a:path w="3204" h="3204" extrusionOk="0">
                  <a:moveTo>
                    <a:pt x="1" y="1"/>
                  </a:moveTo>
                  <a:lnTo>
                    <a:pt x="1" y="3203"/>
                  </a:lnTo>
                  <a:lnTo>
                    <a:pt x="3203" y="3203"/>
                  </a:lnTo>
                  <a:lnTo>
                    <a:pt x="320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9"/>
            <p:cNvSpPr/>
            <p:nvPr/>
          </p:nvSpPr>
          <p:spPr>
            <a:xfrm>
              <a:off x="3225888" y="1800950"/>
              <a:ext cx="41700" cy="41700"/>
            </a:xfrm>
            <a:custGeom>
              <a:avLst/>
              <a:gdLst/>
              <a:ahLst/>
              <a:cxnLst/>
              <a:rect l="l" t="t" r="r" b="b"/>
              <a:pathLst>
                <a:path w="1668" h="1668" extrusionOk="0">
                  <a:moveTo>
                    <a:pt x="0" y="0"/>
                  </a:moveTo>
                  <a:lnTo>
                    <a:pt x="0" y="1667"/>
                  </a:lnTo>
                  <a:lnTo>
                    <a:pt x="1667" y="1667"/>
                  </a:lnTo>
                  <a:lnTo>
                    <a:pt x="166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9"/>
            <p:cNvSpPr/>
            <p:nvPr/>
          </p:nvSpPr>
          <p:spPr>
            <a:xfrm>
              <a:off x="4674888" y="1431250"/>
              <a:ext cx="71150" cy="71175"/>
            </a:xfrm>
            <a:custGeom>
              <a:avLst/>
              <a:gdLst/>
              <a:ahLst/>
              <a:cxnLst/>
              <a:rect l="l" t="t" r="r" b="b"/>
              <a:pathLst>
                <a:path w="2846" h="2847" extrusionOk="0">
                  <a:moveTo>
                    <a:pt x="0" y="1"/>
                  </a:moveTo>
                  <a:lnTo>
                    <a:pt x="0" y="2846"/>
                  </a:lnTo>
                  <a:lnTo>
                    <a:pt x="2846" y="2846"/>
                  </a:lnTo>
                  <a:lnTo>
                    <a:pt x="2846"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9"/>
            <p:cNvSpPr/>
            <p:nvPr/>
          </p:nvSpPr>
          <p:spPr>
            <a:xfrm>
              <a:off x="4721013" y="1473225"/>
              <a:ext cx="80700" cy="80700"/>
            </a:xfrm>
            <a:custGeom>
              <a:avLst/>
              <a:gdLst/>
              <a:ahLst/>
              <a:cxnLst/>
              <a:rect l="l" t="t" r="r" b="b"/>
              <a:pathLst>
                <a:path w="3228" h="3228" extrusionOk="0">
                  <a:moveTo>
                    <a:pt x="1" y="1"/>
                  </a:moveTo>
                  <a:lnTo>
                    <a:pt x="1" y="3227"/>
                  </a:lnTo>
                  <a:lnTo>
                    <a:pt x="3227" y="3227"/>
                  </a:lnTo>
                  <a:lnTo>
                    <a:pt x="3227"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9"/>
            <p:cNvSpPr/>
            <p:nvPr/>
          </p:nvSpPr>
          <p:spPr>
            <a:xfrm>
              <a:off x="4839488" y="1449125"/>
              <a:ext cx="43175" cy="43175"/>
            </a:xfrm>
            <a:custGeom>
              <a:avLst/>
              <a:gdLst/>
              <a:ahLst/>
              <a:cxnLst/>
              <a:rect l="l" t="t" r="r" b="b"/>
              <a:pathLst>
                <a:path w="1727" h="1727" extrusionOk="0">
                  <a:moveTo>
                    <a:pt x="0" y="0"/>
                  </a:moveTo>
                  <a:lnTo>
                    <a:pt x="0" y="1727"/>
                  </a:lnTo>
                  <a:lnTo>
                    <a:pt x="1727" y="1727"/>
                  </a:lnTo>
                  <a:lnTo>
                    <a:pt x="1727"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9"/>
            <p:cNvSpPr/>
            <p:nvPr/>
          </p:nvSpPr>
          <p:spPr>
            <a:xfrm>
              <a:off x="6086063" y="2203075"/>
              <a:ext cx="104800" cy="105100"/>
            </a:xfrm>
            <a:custGeom>
              <a:avLst/>
              <a:gdLst/>
              <a:ahLst/>
              <a:cxnLst/>
              <a:rect l="l" t="t" r="r" b="b"/>
              <a:pathLst>
                <a:path w="4192" h="4204" extrusionOk="0">
                  <a:moveTo>
                    <a:pt x="1" y="1"/>
                  </a:moveTo>
                  <a:lnTo>
                    <a:pt x="1" y="4204"/>
                  </a:lnTo>
                  <a:lnTo>
                    <a:pt x="4192" y="4204"/>
                  </a:lnTo>
                  <a:lnTo>
                    <a:pt x="4192"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9"/>
            <p:cNvSpPr/>
            <p:nvPr/>
          </p:nvSpPr>
          <p:spPr>
            <a:xfrm>
              <a:off x="4062588" y="1620875"/>
              <a:ext cx="43500" cy="43475"/>
            </a:xfrm>
            <a:custGeom>
              <a:avLst/>
              <a:gdLst/>
              <a:ahLst/>
              <a:cxnLst/>
              <a:rect l="l" t="t" r="r" b="b"/>
              <a:pathLst>
                <a:path w="1740" h="1739" extrusionOk="0">
                  <a:moveTo>
                    <a:pt x="1" y="0"/>
                  </a:moveTo>
                  <a:lnTo>
                    <a:pt x="1" y="1738"/>
                  </a:lnTo>
                  <a:lnTo>
                    <a:pt x="1739" y="1738"/>
                  </a:lnTo>
                  <a:lnTo>
                    <a:pt x="173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9"/>
            <p:cNvSpPr/>
            <p:nvPr/>
          </p:nvSpPr>
          <p:spPr>
            <a:xfrm>
              <a:off x="5808225" y="4708788"/>
              <a:ext cx="78000" cy="78025"/>
            </a:xfrm>
            <a:custGeom>
              <a:avLst/>
              <a:gdLst/>
              <a:ahLst/>
              <a:cxnLst/>
              <a:rect l="l" t="t" r="r" b="b"/>
              <a:pathLst>
                <a:path w="3120" h="3121" extrusionOk="0">
                  <a:moveTo>
                    <a:pt x="0" y="1"/>
                  </a:moveTo>
                  <a:lnTo>
                    <a:pt x="0" y="3120"/>
                  </a:lnTo>
                  <a:lnTo>
                    <a:pt x="3120" y="3120"/>
                  </a:lnTo>
                  <a:lnTo>
                    <a:pt x="3120"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9"/>
            <p:cNvSpPr/>
            <p:nvPr/>
          </p:nvSpPr>
          <p:spPr>
            <a:xfrm>
              <a:off x="5785600" y="4755213"/>
              <a:ext cx="53600" cy="53625"/>
            </a:xfrm>
            <a:custGeom>
              <a:avLst/>
              <a:gdLst/>
              <a:ahLst/>
              <a:cxnLst/>
              <a:rect l="l" t="t" r="r" b="b"/>
              <a:pathLst>
                <a:path w="2144" h="2145" extrusionOk="0">
                  <a:moveTo>
                    <a:pt x="0" y="1"/>
                  </a:moveTo>
                  <a:lnTo>
                    <a:pt x="0" y="2144"/>
                  </a:lnTo>
                  <a:lnTo>
                    <a:pt x="2143" y="2144"/>
                  </a:lnTo>
                  <a:lnTo>
                    <a:pt x="2143" y="1"/>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9"/>
            <p:cNvSpPr/>
            <p:nvPr/>
          </p:nvSpPr>
          <p:spPr>
            <a:xfrm>
              <a:off x="6611438" y="4502475"/>
              <a:ext cx="89025" cy="89025"/>
            </a:xfrm>
            <a:custGeom>
              <a:avLst/>
              <a:gdLst/>
              <a:ahLst/>
              <a:cxnLst/>
              <a:rect l="l" t="t" r="r" b="b"/>
              <a:pathLst>
                <a:path w="3561" h="3561" extrusionOk="0">
                  <a:moveTo>
                    <a:pt x="0" y="0"/>
                  </a:moveTo>
                  <a:lnTo>
                    <a:pt x="0" y="3560"/>
                  </a:lnTo>
                  <a:lnTo>
                    <a:pt x="3560" y="3560"/>
                  </a:lnTo>
                  <a:lnTo>
                    <a:pt x="3560"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9"/>
            <p:cNvSpPr/>
            <p:nvPr/>
          </p:nvSpPr>
          <p:spPr>
            <a:xfrm>
              <a:off x="6491188" y="4601300"/>
              <a:ext cx="37225" cy="37225"/>
            </a:xfrm>
            <a:custGeom>
              <a:avLst/>
              <a:gdLst/>
              <a:ahLst/>
              <a:cxnLst/>
              <a:rect l="l" t="t" r="r" b="b"/>
              <a:pathLst>
                <a:path w="1489" h="1489" extrusionOk="0">
                  <a:moveTo>
                    <a:pt x="0" y="0"/>
                  </a:moveTo>
                  <a:lnTo>
                    <a:pt x="0" y="1489"/>
                  </a:lnTo>
                  <a:lnTo>
                    <a:pt x="1488" y="1489"/>
                  </a:lnTo>
                  <a:lnTo>
                    <a:pt x="1488"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9"/>
            <p:cNvSpPr/>
            <p:nvPr/>
          </p:nvSpPr>
          <p:spPr>
            <a:xfrm>
              <a:off x="6177438" y="1467875"/>
              <a:ext cx="101225" cy="101225"/>
            </a:xfrm>
            <a:custGeom>
              <a:avLst/>
              <a:gdLst/>
              <a:ahLst/>
              <a:cxnLst/>
              <a:rect l="l" t="t" r="r" b="b"/>
              <a:pathLst>
                <a:path w="4049" h="4049" extrusionOk="0">
                  <a:moveTo>
                    <a:pt x="1" y="0"/>
                  </a:moveTo>
                  <a:lnTo>
                    <a:pt x="1" y="4048"/>
                  </a:lnTo>
                  <a:lnTo>
                    <a:pt x="4049" y="4048"/>
                  </a:lnTo>
                  <a:lnTo>
                    <a:pt x="404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9"/>
            <p:cNvSpPr/>
            <p:nvPr/>
          </p:nvSpPr>
          <p:spPr>
            <a:xfrm>
              <a:off x="6124763" y="1544975"/>
              <a:ext cx="79500" cy="79775"/>
            </a:xfrm>
            <a:custGeom>
              <a:avLst/>
              <a:gdLst/>
              <a:ahLst/>
              <a:cxnLst/>
              <a:rect l="l" t="t" r="r" b="b"/>
              <a:pathLst>
                <a:path w="3180" h="3191" extrusionOk="0">
                  <a:moveTo>
                    <a:pt x="0" y="0"/>
                  </a:moveTo>
                  <a:lnTo>
                    <a:pt x="0" y="3191"/>
                  </a:lnTo>
                  <a:lnTo>
                    <a:pt x="3179" y="3191"/>
                  </a:lnTo>
                  <a:lnTo>
                    <a:pt x="317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9"/>
            <p:cNvSpPr/>
            <p:nvPr/>
          </p:nvSpPr>
          <p:spPr>
            <a:xfrm>
              <a:off x="6040238" y="1477700"/>
              <a:ext cx="51800" cy="51800"/>
            </a:xfrm>
            <a:custGeom>
              <a:avLst/>
              <a:gdLst/>
              <a:ahLst/>
              <a:cxnLst/>
              <a:rect l="l" t="t" r="r" b="b"/>
              <a:pathLst>
                <a:path w="2072" h="2072" extrusionOk="0">
                  <a:moveTo>
                    <a:pt x="0" y="0"/>
                  </a:moveTo>
                  <a:lnTo>
                    <a:pt x="0" y="2072"/>
                  </a:lnTo>
                  <a:lnTo>
                    <a:pt x="2072" y="2072"/>
                  </a:lnTo>
                  <a:lnTo>
                    <a:pt x="2072"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9"/>
            <p:cNvSpPr/>
            <p:nvPr/>
          </p:nvSpPr>
          <p:spPr>
            <a:xfrm>
              <a:off x="6287288" y="1408650"/>
              <a:ext cx="34250" cy="34250"/>
            </a:xfrm>
            <a:custGeom>
              <a:avLst/>
              <a:gdLst/>
              <a:ahLst/>
              <a:cxnLst/>
              <a:rect l="l" t="t" r="r" b="b"/>
              <a:pathLst>
                <a:path w="1370" h="1370" extrusionOk="0">
                  <a:moveTo>
                    <a:pt x="0" y="0"/>
                  </a:moveTo>
                  <a:lnTo>
                    <a:pt x="0" y="1369"/>
                  </a:lnTo>
                  <a:lnTo>
                    <a:pt x="1369" y="1369"/>
                  </a:lnTo>
                  <a:lnTo>
                    <a:pt x="1369" y="0"/>
                  </a:ln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2" name="Google Shape;2792;p59"/>
            <p:cNvGrpSpPr/>
            <p:nvPr/>
          </p:nvGrpSpPr>
          <p:grpSpPr>
            <a:xfrm flipH="1">
              <a:off x="3039350" y="3493937"/>
              <a:ext cx="850753" cy="850724"/>
              <a:chOff x="780950" y="891300"/>
              <a:chExt cx="727575" cy="727550"/>
            </a:xfrm>
          </p:grpSpPr>
          <p:sp>
            <p:nvSpPr>
              <p:cNvPr id="2793" name="Google Shape;2793;p59"/>
              <p:cNvSpPr/>
              <p:nvPr/>
            </p:nvSpPr>
            <p:spPr>
              <a:xfrm>
                <a:off x="1354900" y="976875"/>
                <a:ext cx="153625" cy="278200"/>
              </a:xfrm>
              <a:custGeom>
                <a:avLst/>
                <a:gdLst/>
                <a:ahLst/>
                <a:cxnLst/>
                <a:rect l="l" t="t" r="r" b="b"/>
                <a:pathLst>
                  <a:path w="6145" h="11128" extrusionOk="0">
                    <a:moveTo>
                      <a:pt x="952" y="1"/>
                    </a:moveTo>
                    <a:lnTo>
                      <a:pt x="1" y="1123"/>
                    </a:lnTo>
                    <a:cubicBezTo>
                      <a:pt x="2968" y="3615"/>
                      <a:pt x="4661" y="7286"/>
                      <a:pt x="4661" y="11128"/>
                    </a:cubicBezTo>
                    <a:lnTo>
                      <a:pt x="6144" y="11128"/>
                    </a:lnTo>
                    <a:cubicBezTo>
                      <a:pt x="6144" y="6829"/>
                      <a:pt x="4261" y="2759"/>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9"/>
              <p:cNvSpPr/>
              <p:nvPr/>
            </p:nvSpPr>
            <p:spPr>
              <a:xfrm>
                <a:off x="1410075" y="1329250"/>
                <a:ext cx="88925" cy="137925"/>
              </a:xfrm>
              <a:custGeom>
                <a:avLst/>
                <a:gdLst/>
                <a:ahLst/>
                <a:cxnLst/>
                <a:rect l="l" t="t" r="r" b="b"/>
                <a:pathLst>
                  <a:path w="3557" h="5517" extrusionOk="0">
                    <a:moveTo>
                      <a:pt x="2130" y="0"/>
                    </a:moveTo>
                    <a:cubicBezTo>
                      <a:pt x="1750" y="1693"/>
                      <a:pt x="1027" y="3272"/>
                      <a:pt x="0" y="4660"/>
                    </a:cubicBezTo>
                    <a:lnTo>
                      <a:pt x="1198" y="5516"/>
                    </a:lnTo>
                    <a:cubicBezTo>
                      <a:pt x="2321" y="3957"/>
                      <a:pt x="3120" y="2226"/>
                      <a:pt x="3557" y="343"/>
                    </a:cubicBezTo>
                    <a:lnTo>
                      <a:pt x="21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9"/>
              <p:cNvSpPr/>
              <p:nvPr/>
            </p:nvSpPr>
            <p:spPr>
              <a:xfrm>
                <a:off x="888900" y="1488075"/>
                <a:ext cx="437975" cy="130775"/>
              </a:xfrm>
              <a:custGeom>
                <a:avLst/>
                <a:gdLst/>
                <a:ahLst/>
                <a:cxnLst/>
                <a:rect l="l" t="t" r="r" b="b"/>
                <a:pathLst>
                  <a:path w="17519" h="5231" extrusionOk="0">
                    <a:moveTo>
                      <a:pt x="1027" y="0"/>
                    </a:moveTo>
                    <a:lnTo>
                      <a:pt x="0" y="1046"/>
                    </a:lnTo>
                    <a:cubicBezTo>
                      <a:pt x="2739" y="3766"/>
                      <a:pt x="6372" y="5231"/>
                      <a:pt x="10233" y="5231"/>
                    </a:cubicBezTo>
                    <a:cubicBezTo>
                      <a:pt x="12801" y="5231"/>
                      <a:pt x="15312" y="4565"/>
                      <a:pt x="17518" y="3291"/>
                    </a:cubicBezTo>
                    <a:lnTo>
                      <a:pt x="16796" y="2016"/>
                    </a:lnTo>
                    <a:cubicBezTo>
                      <a:pt x="14818" y="3158"/>
                      <a:pt x="12535" y="3785"/>
                      <a:pt x="10233" y="3785"/>
                    </a:cubicBezTo>
                    <a:cubicBezTo>
                      <a:pt x="6753" y="3785"/>
                      <a:pt x="3500" y="2454"/>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9"/>
              <p:cNvSpPr/>
              <p:nvPr/>
            </p:nvSpPr>
            <p:spPr>
              <a:xfrm>
                <a:off x="780950" y="999700"/>
                <a:ext cx="131750" cy="397575"/>
              </a:xfrm>
              <a:custGeom>
                <a:avLst/>
                <a:gdLst/>
                <a:ahLst/>
                <a:cxnLst/>
                <a:rect l="l" t="t" r="r" b="b"/>
                <a:pathLst>
                  <a:path w="5270" h="15903" extrusionOk="0">
                    <a:moveTo>
                      <a:pt x="4223" y="1"/>
                    </a:moveTo>
                    <a:cubicBezTo>
                      <a:pt x="1484" y="2721"/>
                      <a:pt x="1" y="6392"/>
                      <a:pt x="1" y="10272"/>
                    </a:cubicBezTo>
                    <a:cubicBezTo>
                      <a:pt x="1" y="12193"/>
                      <a:pt x="381" y="14095"/>
                      <a:pt x="1142" y="15902"/>
                    </a:cubicBezTo>
                    <a:lnTo>
                      <a:pt x="2492" y="15332"/>
                    </a:lnTo>
                    <a:cubicBezTo>
                      <a:pt x="1808" y="13715"/>
                      <a:pt x="1465" y="12003"/>
                      <a:pt x="1465" y="10234"/>
                    </a:cubicBezTo>
                    <a:cubicBezTo>
                      <a:pt x="1465" y="6772"/>
                      <a:pt x="2816" y="3482"/>
                      <a:pt x="5269" y="1009"/>
                    </a:cubicBezTo>
                    <a:lnTo>
                      <a:pt x="4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9"/>
              <p:cNvSpPr/>
              <p:nvPr/>
            </p:nvSpPr>
            <p:spPr>
              <a:xfrm>
                <a:off x="976875" y="891300"/>
                <a:ext cx="166925" cy="73250"/>
              </a:xfrm>
              <a:custGeom>
                <a:avLst/>
                <a:gdLst/>
                <a:ahLst/>
                <a:cxnLst/>
                <a:rect l="l" t="t" r="r" b="b"/>
                <a:pathLst>
                  <a:path w="6677" h="2930" extrusionOk="0">
                    <a:moveTo>
                      <a:pt x="6676" y="0"/>
                    </a:moveTo>
                    <a:cubicBezTo>
                      <a:pt x="4356" y="0"/>
                      <a:pt x="2054" y="571"/>
                      <a:pt x="0" y="1617"/>
                    </a:cubicBezTo>
                    <a:lnTo>
                      <a:pt x="685" y="2929"/>
                    </a:lnTo>
                    <a:cubicBezTo>
                      <a:pt x="2549" y="1959"/>
                      <a:pt x="4565" y="1484"/>
                      <a:pt x="6676" y="1484"/>
                    </a:cubicBezTo>
                    <a:lnTo>
                      <a:pt x="6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9"/>
              <p:cNvSpPr/>
              <p:nvPr/>
            </p:nvSpPr>
            <p:spPr>
              <a:xfrm>
                <a:off x="922175" y="1033000"/>
                <a:ext cx="444650" cy="444625"/>
              </a:xfrm>
              <a:custGeom>
                <a:avLst/>
                <a:gdLst/>
                <a:ahLst/>
                <a:cxnLst/>
                <a:rect l="l" t="t" r="r" b="b"/>
                <a:pathLst>
                  <a:path w="17786" h="17785" extrusionOk="0">
                    <a:moveTo>
                      <a:pt x="8902" y="0"/>
                    </a:moveTo>
                    <a:cubicBezTo>
                      <a:pt x="3976" y="0"/>
                      <a:pt x="1" y="3976"/>
                      <a:pt x="1" y="8883"/>
                    </a:cubicBezTo>
                    <a:cubicBezTo>
                      <a:pt x="1" y="13790"/>
                      <a:pt x="3976" y="17785"/>
                      <a:pt x="8902" y="17785"/>
                    </a:cubicBezTo>
                    <a:cubicBezTo>
                      <a:pt x="13810" y="17785"/>
                      <a:pt x="17785" y="13790"/>
                      <a:pt x="17785" y="8883"/>
                    </a:cubicBezTo>
                    <a:cubicBezTo>
                      <a:pt x="17785" y="3976"/>
                      <a:pt x="13810" y="0"/>
                      <a:pt x="8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9"/>
              <p:cNvSpPr/>
              <p:nvPr/>
            </p:nvSpPr>
            <p:spPr>
              <a:xfrm flipH="1">
                <a:off x="1028700" y="1107650"/>
                <a:ext cx="233500" cy="287725"/>
              </a:xfrm>
              <a:custGeom>
                <a:avLst/>
                <a:gdLst/>
                <a:ahLst/>
                <a:cxnLst/>
                <a:rect l="l" t="t" r="r" b="b"/>
                <a:pathLst>
                  <a:path w="9340" h="11509" extrusionOk="0">
                    <a:moveTo>
                      <a:pt x="4109" y="3082"/>
                    </a:moveTo>
                    <a:lnTo>
                      <a:pt x="4109" y="4927"/>
                    </a:lnTo>
                    <a:cubicBezTo>
                      <a:pt x="3976" y="4927"/>
                      <a:pt x="3843" y="4927"/>
                      <a:pt x="3728" y="4946"/>
                    </a:cubicBezTo>
                    <a:cubicBezTo>
                      <a:pt x="3614" y="4965"/>
                      <a:pt x="3500" y="4965"/>
                      <a:pt x="3405" y="4965"/>
                    </a:cubicBezTo>
                    <a:cubicBezTo>
                      <a:pt x="2949" y="4965"/>
                      <a:pt x="2606" y="4870"/>
                      <a:pt x="2397" y="4737"/>
                    </a:cubicBezTo>
                    <a:cubicBezTo>
                      <a:pt x="2188" y="4585"/>
                      <a:pt x="2074" y="4375"/>
                      <a:pt x="2074" y="4147"/>
                    </a:cubicBezTo>
                    <a:cubicBezTo>
                      <a:pt x="2074" y="4014"/>
                      <a:pt x="2112" y="3900"/>
                      <a:pt x="2188" y="3805"/>
                    </a:cubicBezTo>
                    <a:cubicBezTo>
                      <a:pt x="2264" y="3691"/>
                      <a:pt x="2359" y="3557"/>
                      <a:pt x="2511" y="3481"/>
                    </a:cubicBezTo>
                    <a:cubicBezTo>
                      <a:pt x="2663" y="3348"/>
                      <a:pt x="2873" y="3291"/>
                      <a:pt x="3139" y="3215"/>
                    </a:cubicBezTo>
                    <a:cubicBezTo>
                      <a:pt x="3405" y="3139"/>
                      <a:pt x="3728" y="3120"/>
                      <a:pt x="4109" y="3082"/>
                    </a:cubicBezTo>
                    <a:close/>
                    <a:moveTo>
                      <a:pt x="6030" y="6277"/>
                    </a:moveTo>
                    <a:cubicBezTo>
                      <a:pt x="6563" y="6277"/>
                      <a:pt x="6943" y="6373"/>
                      <a:pt x="7171" y="6544"/>
                    </a:cubicBezTo>
                    <a:cubicBezTo>
                      <a:pt x="7438" y="6715"/>
                      <a:pt x="7552" y="6943"/>
                      <a:pt x="7552" y="7228"/>
                    </a:cubicBezTo>
                    <a:cubicBezTo>
                      <a:pt x="7552" y="7400"/>
                      <a:pt x="7514" y="7571"/>
                      <a:pt x="7438" y="7704"/>
                    </a:cubicBezTo>
                    <a:cubicBezTo>
                      <a:pt x="7361" y="7875"/>
                      <a:pt x="7247" y="7989"/>
                      <a:pt x="7057" y="8103"/>
                    </a:cubicBezTo>
                    <a:cubicBezTo>
                      <a:pt x="6867" y="8237"/>
                      <a:pt x="6658" y="8332"/>
                      <a:pt x="6372" y="8389"/>
                    </a:cubicBezTo>
                    <a:cubicBezTo>
                      <a:pt x="6087" y="8465"/>
                      <a:pt x="5745" y="8522"/>
                      <a:pt x="5345" y="8541"/>
                    </a:cubicBezTo>
                    <a:lnTo>
                      <a:pt x="5326" y="8541"/>
                    </a:lnTo>
                    <a:lnTo>
                      <a:pt x="5326" y="6334"/>
                    </a:lnTo>
                    <a:cubicBezTo>
                      <a:pt x="5440" y="6334"/>
                      <a:pt x="5554" y="6334"/>
                      <a:pt x="5688" y="6296"/>
                    </a:cubicBezTo>
                    <a:cubicBezTo>
                      <a:pt x="5802" y="6277"/>
                      <a:pt x="5916" y="6277"/>
                      <a:pt x="6030" y="6277"/>
                    </a:cubicBezTo>
                    <a:close/>
                    <a:moveTo>
                      <a:pt x="4109" y="1"/>
                    </a:moveTo>
                    <a:lnTo>
                      <a:pt x="4109" y="1560"/>
                    </a:lnTo>
                    <a:cubicBezTo>
                      <a:pt x="3424" y="1598"/>
                      <a:pt x="2835" y="1693"/>
                      <a:pt x="2359" y="1846"/>
                    </a:cubicBezTo>
                    <a:cubicBezTo>
                      <a:pt x="1883" y="2017"/>
                      <a:pt x="1503" y="2226"/>
                      <a:pt x="1180" y="2473"/>
                    </a:cubicBezTo>
                    <a:cubicBezTo>
                      <a:pt x="894" y="2701"/>
                      <a:pt x="685" y="2987"/>
                      <a:pt x="552" y="3310"/>
                    </a:cubicBezTo>
                    <a:cubicBezTo>
                      <a:pt x="419" y="3614"/>
                      <a:pt x="362" y="3938"/>
                      <a:pt x="362" y="4261"/>
                    </a:cubicBezTo>
                    <a:cubicBezTo>
                      <a:pt x="362" y="4604"/>
                      <a:pt x="457" y="4946"/>
                      <a:pt x="590" y="5231"/>
                    </a:cubicBezTo>
                    <a:cubicBezTo>
                      <a:pt x="742" y="5517"/>
                      <a:pt x="951" y="5745"/>
                      <a:pt x="1218" y="5935"/>
                    </a:cubicBezTo>
                    <a:cubicBezTo>
                      <a:pt x="1446" y="6144"/>
                      <a:pt x="1750" y="6277"/>
                      <a:pt x="2093" y="6373"/>
                    </a:cubicBezTo>
                    <a:cubicBezTo>
                      <a:pt x="2416" y="6468"/>
                      <a:pt x="2777" y="6525"/>
                      <a:pt x="3139" y="6525"/>
                    </a:cubicBezTo>
                    <a:cubicBezTo>
                      <a:pt x="3310" y="6525"/>
                      <a:pt x="3443" y="6525"/>
                      <a:pt x="3614" y="6487"/>
                    </a:cubicBezTo>
                    <a:cubicBezTo>
                      <a:pt x="3748" y="6487"/>
                      <a:pt x="3938" y="6468"/>
                      <a:pt x="4109" y="6449"/>
                    </a:cubicBezTo>
                    <a:lnTo>
                      <a:pt x="4109" y="8484"/>
                    </a:lnTo>
                    <a:cubicBezTo>
                      <a:pt x="3805" y="8465"/>
                      <a:pt x="3500" y="8446"/>
                      <a:pt x="3215" y="8370"/>
                    </a:cubicBezTo>
                    <a:cubicBezTo>
                      <a:pt x="2930" y="8332"/>
                      <a:pt x="2644" y="8256"/>
                      <a:pt x="2378" y="8160"/>
                    </a:cubicBezTo>
                    <a:cubicBezTo>
                      <a:pt x="2112" y="8065"/>
                      <a:pt x="1845" y="7970"/>
                      <a:pt x="1598" y="7856"/>
                    </a:cubicBezTo>
                    <a:cubicBezTo>
                      <a:pt x="1332" y="7723"/>
                      <a:pt x="1085" y="7609"/>
                      <a:pt x="837" y="7476"/>
                    </a:cubicBezTo>
                    <a:lnTo>
                      <a:pt x="0" y="8769"/>
                    </a:lnTo>
                    <a:cubicBezTo>
                      <a:pt x="571" y="9073"/>
                      <a:pt x="1180" y="9340"/>
                      <a:pt x="1902" y="9549"/>
                    </a:cubicBezTo>
                    <a:cubicBezTo>
                      <a:pt x="2587" y="9777"/>
                      <a:pt x="3348" y="9891"/>
                      <a:pt x="4166" y="9929"/>
                    </a:cubicBezTo>
                    <a:lnTo>
                      <a:pt x="4166" y="11508"/>
                    </a:lnTo>
                    <a:lnTo>
                      <a:pt x="5402" y="11508"/>
                    </a:lnTo>
                    <a:lnTo>
                      <a:pt x="5402" y="9910"/>
                    </a:lnTo>
                    <a:cubicBezTo>
                      <a:pt x="6011" y="9891"/>
                      <a:pt x="6563" y="9777"/>
                      <a:pt x="7038" y="9625"/>
                    </a:cubicBezTo>
                    <a:cubicBezTo>
                      <a:pt x="7514" y="9454"/>
                      <a:pt x="7932" y="9264"/>
                      <a:pt x="8274" y="9016"/>
                    </a:cubicBezTo>
                    <a:cubicBezTo>
                      <a:pt x="8598" y="8750"/>
                      <a:pt x="8864" y="8465"/>
                      <a:pt x="9054" y="8103"/>
                    </a:cubicBezTo>
                    <a:cubicBezTo>
                      <a:pt x="9245" y="7780"/>
                      <a:pt x="9340" y="7362"/>
                      <a:pt x="9340" y="6943"/>
                    </a:cubicBezTo>
                    <a:cubicBezTo>
                      <a:pt x="9340" y="6582"/>
                      <a:pt x="9264" y="6277"/>
                      <a:pt x="9149" y="5992"/>
                    </a:cubicBezTo>
                    <a:cubicBezTo>
                      <a:pt x="9016" y="5726"/>
                      <a:pt x="8845" y="5460"/>
                      <a:pt x="8579" y="5269"/>
                    </a:cubicBezTo>
                    <a:cubicBezTo>
                      <a:pt x="8351" y="5079"/>
                      <a:pt x="8027" y="4946"/>
                      <a:pt x="7647" y="4832"/>
                    </a:cubicBezTo>
                    <a:cubicBezTo>
                      <a:pt x="7266" y="4699"/>
                      <a:pt x="6848" y="4661"/>
                      <a:pt x="6372" y="4661"/>
                    </a:cubicBezTo>
                    <a:cubicBezTo>
                      <a:pt x="6201" y="4661"/>
                      <a:pt x="6030" y="4661"/>
                      <a:pt x="5878" y="4680"/>
                    </a:cubicBezTo>
                    <a:cubicBezTo>
                      <a:pt x="5707" y="4699"/>
                      <a:pt x="5535" y="4699"/>
                      <a:pt x="5364" y="4737"/>
                    </a:cubicBezTo>
                    <a:lnTo>
                      <a:pt x="5364" y="3063"/>
                    </a:lnTo>
                    <a:cubicBezTo>
                      <a:pt x="5821" y="3139"/>
                      <a:pt x="6258" y="3215"/>
                      <a:pt x="6658" y="3329"/>
                    </a:cubicBezTo>
                    <a:cubicBezTo>
                      <a:pt x="7057" y="3443"/>
                      <a:pt x="7419" y="3595"/>
                      <a:pt x="7780" y="3729"/>
                    </a:cubicBezTo>
                    <a:lnTo>
                      <a:pt x="8484" y="2397"/>
                    </a:lnTo>
                    <a:cubicBezTo>
                      <a:pt x="8027" y="2207"/>
                      <a:pt x="7533" y="2036"/>
                      <a:pt x="7019" y="1903"/>
                    </a:cubicBezTo>
                    <a:cubicBezTo>
                      <a:pt x="6487" y="1750"/>
                      <a:pt x="5916" y="1655"/>
                      <a:pt x="5345" y="1617"/>
                    </a:cubicBezTo>
                    <a:lnTo>
                      <a:pt x="5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800" name="Google Shape;2800;p59"/>
          <p:cNvCxnSpPr>
            <a:cxnSpLocks/>
            <a:stCxn id="2641" idx="1"/>
          </p:cNvCxnSpPr>
          <p:nvPr/>
        </p:nvCxnSpPr>
        <p:spPr>
          <a:xfrm rot="10800000">
            <a:off x="5690549" y="2394264"/>
            <a:ext cx="1146024" cy="351122"/>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2801" name="Google Shape;2801;p59"/>
          <p:cNvCxnSpPr>
            <a:stCxn id="2639" idx="3"/>
          </p:cNvCxnSpPr>
          <p:nvPr/>
        </p:nvCxnSpPr>
        <p:spPr>
          <a:xfrm>
            <a:off x="2076300" y="1701475"/>
            <a:ext cx="1454100" cy="747300"/>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2802" name="Google Shape;2802;p59"/>
          <p:cNvCxnSpPr>
            <a:cxnSpLocks/>
          </p:cNvCxnSpPr>
          <p:nvPr/>
        </p:nvCxnSpPr>
        <p:spPr>
          <a:xfrm>
            <a:off x="2293815" y="3561716"/>
            <a:ext cx="697898" cy="383805"/>
          </a:xfrm>
          <a:prstGeom prst="bentConnector3">
            <a:avLst>
              <a:gd name="adj1" fmla="val 50000"/>
            </a:avLst>
          </a:prstGeom>
          <a:noFill/>
          <a:ln w="19050" cap="flat" cmpd="sng">
            <a:solidFill>
              <a:schemeClr val="dk1"/>
            </a:solidFill>
            <a:prstDash val="solid"/>
            <a:round/>
            <a:headEnd type="none" w="med" len="med"/>
            <a:tailEnd type="oval" w="med" len="med"/>
          </a:ln>
        </p:spPr>
      </p:cxnSp>
      <p:sp>
        <p:nvSpPr>
          <p:cNvPr id="4" name="Google Shape;1640;p40">
            <a:extLst>
              <a:ext uri="{FF2B5EF4-FFF2-40B4-BE49-F238E27FC236}">
                <a16:creationId xmlns:a16="http://schemas.microsoft.com/office/drawing/2014/main" id="{BD93680E-F3A9-D9F0-EE5F-4D68CF3CB1FC}"/>
              </a:ext>
            </a:extLst>
          </p:cNvPr>
          <p:cNvSpPr txBox="1">
            <a:spLocks/>
          </p:cNvSpPr>
          <p:nvPr/>
        </p:nvSpPr>
        <p:spPr>
          <a:xfrm>
            <a:off x="2984828" y="-7797"/>
            <a:ext cx="1795642"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Orbitron"/>
              <a:buNone/>
              <a:defRPr sz="6500" b="1" i="0" u="none" strike="noStrike" cap="none">
                <a:solidFill>
                  <a:schemeClr val="dk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2pPr>
            <a:lvl3pPr marR="0" lvl="2"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3pPr>
            <a:lvl4pPr marR="0" lvl="3"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4pPr>
            <a:lvl5pPr marR="0" lvl="4"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5pPr>
            <a:lvl6pPr marR="0" lvl="5"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6pPr>
            <a:lvl7pPr marR="0" lvl="6"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7pPr>
            <a:lvl8pPr marR="0" lvl="7"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8pPr>
            <a:lvl9pPr marR="0" lvl="8" algn="ctr" rtl="0">
              <a:lnSpc>
                <a:spcPct val="100000"/>
              </a:lnSpc>
              <a:spcBef>
                <a:spcPts val="0"/>
              </a:spcBef>
              <a:spcAft>
                <a:spcPts val="0"/>
              </a:spcAft>
              <a:buClr>
                <a:schemeClr val="dk1"/>
              </a:buClr>
              <a:buSzPts val="6000"/>
              <a:buFont typeface="Cuprum"/>
              <a:buNone/>
              <a:defRPr sz="6000" b="1" i="0" u="none" strike="noStrike" cap="none">
                <a:solidFill>
                  <a:schemeClr val="dk1"/>
                </a:solidFill>
                <a:latin typeface="Cuprum"/>
                <a:ea typeface="Cuprum"/>
                <a:cs typeface="Cuprum"/>
                <a:sym typeface="Cuprum"/>
              </a:defRPr>
            </a:lvl9pPr>
          </a:lstStyle>
          <a:p>
            <a:r>
              <a:rPr lang="en" sz="3200" dirty="0"/>
              <a:t>03.</a:t>
            </a:r>
          </a:p>
        </p:txBody>
      </p:sp>
    </p:spTree>
  </p:cSld>
  <p:clrMapOvr>
    <a:masterClrMapping/>
  </p:clrMapOvr>
</p:sld>
</file>

<file path=ppt/theme/theme1.xml><?xml version="1.0" encoding="utf-8"?>
<a:theme xmlns:a="http://schemas.openxmlformats.org/drawingml/2006/main" name="Virtual Metaverse Project Proposal by Slidesgo">
  <a:themeElements>
    <a:clrScheme name="Simple Light">
      <a:dk1>
        <a:srgbClr val="FFFFFF"/>
      </a:dk1>
      <a:lt1>
        <a:srgbClr val="0D092A"/>
      </a:lt1>
      <a:dk2>
        <a:srgbClr val="3333B8"/>
      </a:dk2>
      <a:lt2>
        <a:srgbClr val="35CFDB"/>
      </a:lt2>
      <a:accent1>
        <a:srgbClr val="92F7FF"/>
      </a:accent1>
      <a:accent2>
        <a:srgbClr val="3F3FD8"/>
      </a:accent2>
      <a:accent3>
        <a:srgbClr val="A6ABFF"/>
      </a:accent3>
      <a:accent4>
        <a:srgbClr val="0F89A5"/>
      </a:accent4>
      <a:accent5>
        <a:srgbClr val="EDDEFF"/>
      </a:accent5>
      <a:accent6>
        <a:srgbClr val="09066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5666</TotalTime>
  <Words>882</Words>
  <Application>Microsoft Office PowerPoint</Application>
  <PresentationFormat>On-screen Show (16:9)</PresentationFormat>
  <Paragraphs>93</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Orbitron</vt:lpstr>
      <vt:lpstr>Archivo Light</vt:lpstr>
      <vt:lpstr>Arial</vt:lpstr>
      <vt:lpstr>Albert Sans</vt:lpstr>
      <vt:lpstr>Lilita One</vt:lpstr>
      <vt:lpstr>Söhne</vt:lpstr>
      <vt:lpstr>Cairo</vt:lpstr>
      <vt:lpstr>Virtual Metaverse Project Proposal by Slidesgo</vt:lpstr>
      <vt:lpstr>S   GN   IT UP</vt:lpstr>
      <vt:lpstr>SWOT Analysis</vt:lpstr>
      <vt:lpstr>PROBLEM STATEMENT</vt:lpstr>
      <vt:lpstr>PowerPoint Presentation</vt:lpstr>
      <vt:lpstr>PowerPoint Presentation</vt:lpstr>
      <vt:lpstr>PowerPoint Presentation</vt:lpstr>
      <vt:lpstr>SOLUTION</vt:lpstr>
      <vt:lpstr>About our Website</vt:lpstr>
      <vt:lpstr>Features</vt:lpstr>
      <vt:lpstr>Features</vt:lpstr>
      <vt:lpstr>Alphabet A in Sign Language</vt:lpstr>
      <vt:lpstr>ML MODEL &amp;  LIBRARIES USED</vt:lpstr>
      <vt:lpstr>PowerPoint Presentation</vt:lpstr>
      <vt:lpstr>Business Model</vt:lpstr>
      <vt:lpstr>PowerPoint Presentation</vt:lpstr>
      <vt:lpstr>SWOT ANALYSIS</vt:lpstr>
      <vt:lpstr>Prototype</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dc:title>
  <dc:creator>lenovo</dc:creator>
  <cp:lastModifiedBy>Tanu jha</cp:lastModifiedBy>
  <cp:revision>8</cp:revision>
  <dcterms:modified xsi:type="dcterms:W3CDTF">2024-01-12T17:28:30Z</dcterms:modified>
</cp:coreProperties>
</file>