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slideLayouts/slideLayout13.xml" ContentType="application/vnd.openxmlformats-officedocument.presentationml.slideLayout+xml"/>
  <Override PartName="/ppt/theme/theme2.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notesSlides/notesSlide1.xml" ContentType="application/vnd.openxmlformats-officedocument.presentationml.notesSlide+xml"/>
  <Override PartName="/ppt/tags/tag19.xml" ContentType="application/vnd.openxmlformats-officedocument.presentationml.tags+xml"/>
  <Override PartName="/ppt/notesSlides/notesSlide2.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4"/>
    <p:sldMasterId id="2147483739" r:id="rId5"/>
  </p:sldMasterIdLst>
  <p:notesMasterIdLst>
    <p:notesMasterId r:id="rId53"/>
  </p:notesMasterIdLst>
  <p:handoutMasterIdLst>
    <p:handoutMasterId r:id="rId54"/>
  </p:handoutMasterIdLst>
  <p:sldIdLst>
    <p:sldId id="266" r:id="rId6"/>
    <p:sldId id="257" r:id="rId7"/>
    <p:sldId id="429" r:id="rId8"/>
    <p:sldId id="430" r:id="rId9"/>
    <p:sldId id="431" r:id="rId10"/>
    <p:sldId id="432" r:id="rId11"/>
    <p:sldId id="433" r:id="rId12"/>
    <p:sldId id="434" r:id="rId13"/>
    <p:sldId id="435" r:id="rId14"/>
    <p:sldId id="437" r:id="rId15"/>
    <p:sldId id="438" r:id="rId16"/>
    <p:sldId id="439" r:id="rId17"/>
    <p:sldId id="440" r:id="rId18"/>
    <p:sldId id="470" r:id="rId19"/>
    <p:sldId id="442" r:id="rId20"/>
    <p:sldId id="443" r:id="rId21"/>
    <p:sldId id="444" r:id="rId22"/>
    <p:sldId id="277" r:id="rId23"/>
    <p:sldId id="278" r:id="rId24"/>
    <p:sldId id="445" r:id="rId25"/>
    <p:sldId id="446" r:id="rId26"/>
    <p:sldId id="447" r:id="rId27"/>
    <p:sldId id="448" r:id="rId28"/>
    <p:sldId id="449" r:id="rId29"/>
    <p:sldId id="450" r:id="rId30"/>
    <p:sldId id="451" r:id="rId31"/>
    <p:sldId id="452" r:id="rId32"/>
    <p:sldId id="453" r:id="rId33"/>
    <p:sldId id="454" r:id="rId34"/>
    <p:sldId id="455" r:id="rId35"/>
    <p:sldId id="456" r:id="rId36"/>
    <p:sldId id="457" r:id="rId37"/>
    <p:sldId id="458" r:id="rId38"/>
    <p:sldId id="459" r:id="rId39"/>
    <p:sldId id="460" r:id="rId40"/>
    <p:sldId id="461" r:id="rId41"/>
    <p:sldId id="462" r:id="rId42"/>
    <p:sldId id="466" r:id="rId43"/>
    <p:sldId id="464" r:id="rId44"/>
    <p:sldId id="465" r:id="rId45"/>
    <p:sldId id="467" r:id="rId46"/>
    <p:sldId id="468" r:id="rId47"/>
    <p:sldId id="320" r:id="rId48"/>
    <p:sldId id="343" r:id="rId49"/>
    <p:sldId id="309" r:id="rId50"/>
    <p:sldId id="428" r:id="rId51"/>
    <p:sldId id="469" r:id="rId52"/>
  </p:sldIdLst>
  <p:sldSz cx="12192000" cy="6858000"/>
  <p:notesSz cx="6858000" cy="9144000"/>
  <p:custDataLst>
    <p:tags r:id="rId55"/>
  </p:custDataLst>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N Williams" initials="NW" lastIdx="1" clrIdx="1">
    <p:extLst>
      <p:ext uri="{19B8F6BF-5375-455C-9EA6-DF929625EA0E}">
        <p15:presenceInfo xmlns:p15="http://schemas.microsoft.com/office/powerpoint/2012/main" userId="N William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8D4"/>
    <a:srgbClr val="F2F2F2"/>
    <a:srgbClr val="003865"/>
    <a:srgbClr val="000000"/>
    <a:srgbClr val="004A78"/>
    <a:srgbClr val="006298"/>
    <a:srgbClr val="FF6300"/>
    <a:srgbClr val="E9255F"/>
    <a:srgbClr val="00B8E7"/>
    <a:srgbClr val="81D0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6430" autoAdjust="0"/>
  </p:normalViewPr>
  <p:slideViewPr>
    <p:cSldViewPr snapToGrid="0" snapToObjects="1">
      <p:cViewPr varScale="1">
        <p:scale>
          <a:sx n="64" d="100"/>
          <a:sy n="64" d="100"/>
        </p:scale>
        <p:origin x="978"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60"/>
    </p:cViewPr>
  </p:sorterViewPr>
  <p:notesViewPr>
    <p:cSldViewPr snapToGrid="0" snapToObjects="1">
      <p:cViewPr varScale="1">
        <p:scale>
          <a:sx n="47" d="100"/>
          <a:sy n="47" d="100"/>
        </p:scale>
        <p:origin x="2784"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8"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ags" Target="../tags/tag17.xml"/><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6075504" y="8685213"/>
            <a:ext cx="646682" cy="458787"/>
          </a:xfrm>
          <a:prstGeom prst="rect">
            <a:avLst/>
          </a:prstGeom>
        </p:spPr>
        <p:txBody>
          <a:bodyPr vert="horz" lIns="91440" tIns="45720" rIns="91440" bIns="45720" rtlCol="0" anchor="b"/>
          <a:lstStyle>
            <a:lvl1pPr algn="r">
              <a:defRPr sz="1200"/>
            </a:lvl1pPr>
          </a:lstStyle>
          <a:p>
            <a:fld id="{6767803E-66EE-42CE-8DFB-98553954E472}" type="slidenum">
              <a:rPr lang="en-US" sz="1000" smtClean="0">
                <a:solidFill>
                  <a:schemeClr val="bg1">
                    <a:lumMod val="50000"/>
                  </a:schemeClr>
                </a:solidFill>
                <a:latin typeface="Arial" panose="020B0604020202020204" pitchFamily="34" charset="0"/>
                <a:cs typeface="Arial" panose="020B0604020202020204" pitchFamily="34" charset="0"/>
              </a:rPr>
              <a:t>‹#›</a:t>
            </a:fld>
            <a:endParaRPr lang="en-US" sz="1000" dirty="0">
              <a:solidFill>
                <a:schemeClr val="bg1">
                  <a:lumMod val="50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 xmlns:a16="http://schemas.microsoft.com/office/drawing/2014/main" id="{455392BA-16D5-4BCB-8BB3-D7B53B67DB8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74311" y="155512"/>
            <a:ext cx="1262321" cy="28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 xmlns:a16="http://schemas.microsoft.com/office/drawing/2014/main" id="{D947FD3A-2300-48D5-81E3-9406328116EE}"/>
              </a:ext>
            </a:extLst>
          </p:cNvPr>
          <p:cNvSpPr txBox="1"/>
          <p:nvPr/>
        </p:nvSpPr>
        <p:spPr>
          <a:xfrm>
            <a:off x="135896" y="8922557"/>
            <a:ext cx="6262949" cy="200055"/>
          </a:xfrm>
          <a:prstGeom prst="rect">
            <a:avLst/>
          </a:prstGeom>
          <a:noFill/>
        </p:spPr>
        <p:txBody>
          <a:bodyPr wrap="square" rtlCol="0">
            <a:spAutoFit/>
          </a:bodyPr>
          <a:lstStyle/>
          <a:p>
            <a:pPr algn="ctr"/>
            <a:r>
              <a:rPr lang="en-US" sz="700" dirty="0">
                <a:solidFill>
                  <a:schemeClr val="bg1">
                    <a:lumMod val="50000"/>
                  </a:schemeClr>
                </a:solidFill>
                <a:latin typeface="Arial" panose="020B0604020202020204" pitchFamily="34" charset="0"/>
                <a:cs typeface="Arial" panose="020B0604020202020204" pitchFamily="34" charset="0"/>
              </a:rPr>
              <a:t>©2019</a:t>
            </a:r>
            <a:r>
              <a:rPr lang="en-US" sz="700" baseline="0" dirty="0">
                <a:solidFill>
                  <a:schemeClr val="bg1">
                    <a:lumMod val="50000"/>
                  </a:schemeClr>
                </a:solidFill>
                <a:latin typeface="Arial" panose="020B0604020202020204" pitchFamily="34" charset="0"/>
                <a:cs typeface="Arial" panose="020B0604020202020204" pitchFamily="34" charset="0"/>
              </a:rPr>
              <a:t> </a:t>
            </a:r>
            <a:r>
              <a:rPr lang="en-US" sz="700" dirty="0">
                <a:solidFill>
                  <a:schemeClr val="bg1">
                    <a:lumMod val="50000"/>
                  </a:schemeClr>
                </a:solidFill>
                <a:latin typeface="Arial" panose="020B0604020202020204" pitchFamily="34" charset="0"/>
                <a:cs typeface="Arial" panose="020B0604020202020204" pitchFamily="34" charset="0"/>
              </a:rPr>
              <a:t>Cengage Learning. All Rights Reserved. May not be scanned, copied or duplicated, or posted to a publicly accessible website, in whole or in part.</a:t>
            </a:r>
          </a:p>
        </p:txBody>
      </p:sp>
    </p:spTree>
    <p:custDataLst>
      <p:tags r:id="rId2"/>
    </p:custDataLst>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630237"/>
            <a:ext cx="3778647" cy="2125489"/>
          </a:xfrm>
          <a:prstGeom prst="rect">
            <a:avLst/>
          </a:prstGeom>
          <a:noFill/>
          <a:ln w="12700">
            <a:solidFill>
              <a:schemeClr val="bg1">
                <a:lumMod val="65000"/>
              </a:schemeClr>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2993721"/>
            <a:ext cx="5486400" cy="5520042"/>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5"/>
          </p:nvPr>
        </p:nvSpPr>
        <p:spPr>
          <a:xfrm>
            <a:off x="6063017" y="8685213"/>
            <a:ext cx="684212" cy="458787"/>
          </a:xfrm>
          <a:prstGeom prst="rect">
            <a:avLst/>
          </a:prstGeom>
        </p:spPr>
        <p:txBody>
          <a:bodyPr vert="horz" lIns="91440" tIns="45720" rIns="91440" bIns="45720" rtlCol="0" anchor="b"/>
          <a:lstStyle>
            <a:lvl1pPr algn="r" eaLnBrk="1" fontAlgn="auto" hangingPunct="1">
              <a:spcBef>
                <a:spcPts val="0"/>
              </a:spcBef>
              <a:spcAft>
                <a:spcPts val="0"/>
              </a:spcAft>
              <a:defRPr sz="1000">
                <a:solidFill>
                  <a:schemeClr val="bg1">
                    <a:lumMod val="50000"/>
                  </a:schemeClr>
                </a:solidFill>
                <a:latin typeface="Arial" panose="020B0604020202020204" pitchFamily="34" charset="0"/>
                <a:cs typeface="Arial" panose="020B0604020202020204" pitchFamily="34" charset="0"/>
              </a:defRPr>
            </a:lvl1pPr>
          </a:lstStyle>
          <a:p>
            <a:pPr>
              <a:defRPr/>
            </a:pPr>
            <a:fld id="{91CAE60C-72A0-D14D-8733-C13212F694AD}" type="slidenum">
              <a:rPr lang="en-US" smtClean="0"/>
              <a:pPr>
                <a:defRPr/>
              </a:pPr>
              <a:t>‹#›</a:t>
            </a:fld>
            <a:endParaRPr lang="en-US" dirty="0"/>
          </a:p>
        </p:txBody>
      </p:sp>
      <p:pic>
        <p:nvPicPr>
          <p:cNvPr id="8" name="Picture 7">
            <a:extLst>
              <a:ext uri="{FF2B5EF4-FFF2-40B4-BE49-F238E27FC236}">
                <a16:creationId xmlns="" xmlns:a16="http://schemas.microsoft.com/office/drawing/2014/main" id="{A75DDB2F-32A5-4136-BC2E-0D7E0518B4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74311" y="155512"/>
            <a:ext cx="1262321" cy="28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 xmlns:a16="http://schemas.microsoft.com/office/drawing/2014/main" id="{037E5B37-4A58-4B32-B9B0-D824A69A3D97}"/>
              </a:ext>
            </a:extLst>
          </p:cNvPr>
          <p:cNvSpPr txBox="1"/>
          <p:nvPr/>
        </p:nvSpPr>
        <p:spPr>
          <a:xfrm>
            <a:off x="135896" y="8922557"/>
            <a:ext cx="6262949" cy="200055"/>
          </a:xfrm>
          <a:prstGeom prst="rect">
            <a:avLst/>
          </a:prstGeom>
          <a:noFill/>
        </p:spPr>
        <p:txBody>
          <a:bodyPr wrap="square" rtlCol="0">
            <a:spAutoFit/>
          </a:bodyPr>
          <a:lstStyle/>
          <a:p>
            <a:pPr algn="ctr"/>
            <a:r>
              <a:rPr lang="en-US" sz="700" dirty="0">
                <a:solidFill>
                  <a:schemeClr val="bg1">
                    <a:lumMod val="50000"/>
                  </a:schemeClr>
                </a:solidFill>
                <a:latin typeface="Arial" panose="020B0604020202020204" pitchFamily="34" charset="0"/>
                <a:cs typeface="Arial" panose="020B0604020202020204" pitchFamily="34" charset="0"/>
              </a:rPr>
              <a:t>©2019</a:t>
            </a:r>
            <a:r>
              <a:rPr lang="en-US" sz="700" baseline="0" dirty="0">
                <a:solidFill>
                  <a:schemeClr val="bg1">
                    <a:lumMod val="50000"/>
                  </a:schemeClr>
                </a:solidFill>
                <a:latin typeface="Arial" panose="020B0604020202020204" pitchFamily="34" charset="0"/>
                <a:cs typeface="Arial" panose="020B0604020202020204" pitchFamily="34" charset="0"/>
              </a:rPr>
              <a:t> </a:t>
            </a:r>
            <a:r>
              <a:rPr lang="en-US" sz="700" dirty="0">
                <a:solidFill>
                  <a:schemeClr val="bg1">
                    <a:lumMod val="50000"/>
                  </a:schemeClr>
                </a:solidFill>
                <a:latin typeface="Arial" panose="020B0604020202020204" pitchFamily="34" charset="0"/>
                <a:cs typeface="Arial" panose="020B0604020202020204" pitchFamily="34" charset="0"/>
              </a:rPr>
              <a:t>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225425" indent="-225425" algn="l" rtl="0" eaLnBrk="0" fontAlgn="base" hangingPunct="0">
      <a:spcBef>
        <a:spcPct val="3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2pPr>
    <a:lvl3pPr marL="688975" indent="-225425" algn="l" rtl="0" eaLnBrk="0" fontAlgn="base" hangingPunct="0">
      <a:spcBef>
        <a:spcPct val="3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3pPr>
    <a:lvl4pPr marL="1139825" indent="-225425" algn="l" rtl="0" eaLnBrk="0" fontAlgn="base" hangingPunct="0">
      <a:spcBef>
        <a:spcPct val="30000"/>
      </a:spcBef>
      <a:spcAft>
        <a:spcPct val="0"/>
      </a:spcAft>
      <a:buFont typeface="Wingdings" panose="05000000000000000000" pitchFamily="2" charset="2"/>
      <a:buChar char="§"/>
      <a:defRPr sz="1200" kern="1200">
        <a:solidFill>
          <a:schemeClr val="tx1"/>
        </a:solidFill>
        <a:latin typeface="Arial" panose="020B0604020202020204" pitchFamily="34" charset="0"/>
        <a:ea typeface="+mn-ea"/>
        <a:cs typeface="Arial" panose="020B0604020202020204" pitchFamily="34" charset="0"/>
      </a:defRPr>
    </a:lvl4pPr>
    <a:lvl5pPr marL="1603375" indent="-225425" algn="l" rtl="0" eaLnBrk="0" fontAlgn="base" hangingPunct="0">
      <a:spcBef>
        <a:spcPct val="30000"/>
      </a:spcBef>
      <a:spcAft>
        <a:spcPct val="0"/>
      </a:spcAft>
      <a:buFont typeface="Courier New" panose="02070309020205020404" pitchFamily="49" charset="0"/>
      <a:buChar char="o"/>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Add</a:t>
            </a:r>
            <a:r>
              <a:rPr lang="en-US" baseline="0" dirty="0"/>
              <a:t> slide notes here</a:t>
            </a:r>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1205703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Add</a:t>
            </a:r>
            <a:r>
              <a:rPr lang="en-US" baseline="0" dirty="0"/>
              <a:t> slide notes here</a:t>
            </a:r>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a:t>
            </a:fld>
            <a:endParaRPr lang="en-US" dirty="0"/>
          </a:p>
        </p:txBody>
      </p:sp>
    </p:spTree>
    <p:extLst>
      <p:ext uri="{BB962C8B-B14F-4D97-AF65-F5344CB8AC3E}">
        <p14:creationId xmlns:p14="http://schemas.microsoft.com/office/powerpoint/2010/main" val="16223486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6.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spTree>
      <p:nvGrpSpPr>
        <p:cNvPr id="1" name=""/>
        <p:cNvGrpSpPr/>
        <p:nvPr/>
      </p:nvGrpSpPr>
      <p:grpSpPr>
        <a:xfrm>
          <a:off x="0" y="0"/>
          <a:ext cx="0" cy="0"/>
          <a:chOff x="0" y="0"/>
          <a:chExt cx="0" cy="0"/>
        </a:xfrm>
      </p:grpSpPr>
      <p:sp>
        <p:nvSpPr>
          <p:cNvPr id="2" name="Title"/>
          <p:cNvSpPr>
            <a:spLocks noGrp="1"/>
          </p:cNvSpPr>
          <p:nvPr>
            <p:ph type="ctrTitle" hasCustomPrompt="1"/>
          </p:nvPr>
        </p:nvSpPr>
        <p:spPr>
          <a:xfrm>
            <a:off x="6096000" y="1122363"/>
            <a:ext cx="5654722" cy="2387600"/>
          </a:xfrm>
        </p:spPr>
        <p:txBody>
          <a:bodyPr anchor="b"/>
          <a:lstStyle>
            <a:lvl1pPr algn="ctr">
              <a:defRPr sz="4800" baseline="0"/>
            </a:lvl1pPr>
          </a:lstStyle>
          <a:p>
            <a:r>
              <a:rPr lang="en-US" dirty="0"/>
              <a:t>Title Slide</a:t>
            </a:r>
          </a:p>
        </p:txBody>
      </p:sp>
      <p:sp>
        <p:nvSpPr>
          <p:cNvPr id="3" name="Subtitle 2"/>
          <p:cNvSpPr>
            <a:spLocks noGrp="1"/>
          </p:cNvSpPr>
          <p:nvPr>
            <p:ph type="subTitle" idx="1" hasCustomPrompt="1"/>
          </p:nvPr>
        </p:nvSpPr>
        <p:spPr>
          <a:xfrm>
            <a:off x="6096000" y="3578888"/>
            <a:ext cx="5654722" cy="1655762"/>
          </a:xfrm>
          <a:solidFill>
            <a:schemeClr val="tx2"/>
          </a:solidFill>
        </p:spPr>
        <p:txBody>
          <a:bodyPr anchor="ctr"/>
          <a:lstStyle>
            <a:lvl1pPr marL="0" indent="0" algn="ctr">
              <a:lnSpc>
                <a:spcPct val="100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
        <p:nvSpPr>
          <p:cNvPr id="5" name="Content Placeholder 2">
            <a:extLst>
              <a:ext uri="{FF2B5EF4-FFF2-40B4-BE49-F238E27FC236}">
                <a16:creationId xmlns="" xmlns:a16="http://schemas.microsoft.com/office/drawing/2014/main" id="{9C6DFBD9-0F5A-487A-A4BC-A4BB6E259D0B}"/>
              </a:ext>
            </a:extLst>
          </p:cNvPr>
          <p:cNvSpPr>
            <a:spLocks noGrp="1"/>
          </p:cNvSpPr>
          <p:nvPr>
            <p:ph sz="half" idx="10" hasCustomPrompt="1"/>
          </p:nvPr>
        </p:nvSpPr>
        <p:spPr>
          <a:xfrm>
            <a:off x="476843" y="655093"/>
            <a:ext cx="5378047" cy="5568286"/>
          </a:xfrm>
        </p:spPr>
        <p:txBody>
          <a:bodyPr/>
          <a:lstStyle>
            <a:lvl1pPr marL="0" indent="0">
              <a:buNone/>
              <a:defRPr sz="2400"/>
            </a:lvl1pPr>
            <a:lvl2pPr>
              <a:defRPr sz="2400" b="0"/>
            </a:lvl2pPr>
            <a:lvl3pPr>
              <a:defRPr sz="2400" b="0"/>
            </a:lvl3pPr>
          </a:lstStyle>
          <a:p>
            <a:pPr lvl="0"/>
            <a:r>
              <a:rPr lang="en-US" dirty="0"/>
              <a:t>Insert textbook image here</a:t>
            </a:r>
          </a:p>
        </p:txBody>
      </p:sp>
      <p:sp>
        <p:nvSpPr>
          <p:cNvPr id="6" name="Rectangle 5">
            <a:extLst>
              <a:ext uri="{FF2B5EF4-FFF2-40B4-BE49-F238E27FC236}">
                <a16:creationId xmlns="" xmlns:a16="http://schemas.microsoft.com/office/drawing/2014/main" id="{4588AE3E-88D2-4C97-95D7-EF8DE60BFF5A}"/>
              </a:ext>
              <a:ext uri="{C183D7F6-B498-43B3-948B-1728B52AA6E4}">
                <adec:decorative xmlns="" xmlns:adec="http://schemas.microsoft.com/office/drawing/2017/decorative" val="1"/>
              </a:ext>
            </a:extLst>
          </p:cNvPr>
          <p:cNvSpPr/>
          <p:nvPr userDrawn="1"/>
        </p:nvSpPr>
        <p:spPr>
          <a:xfrm>
            <a:off x="0" y="3579177"/>
            <a:ext cx="6096000" cy="16557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 xmlns:a16="http://schemas.microsoft.com/office/drawing/2014/main" id="{31DCCA4C-1139-41AD-B2DF-27D39E0A6365}"/>
              </a:ext>
              <a:ext uri="{C183D7F6-B498-43B3-948B-1728B52AA6E4}">
                <adec:decorative xmlns="" xmlns:adec="http://schemas.microsoft.com/office/drawing/2017/decorative" val="1"/>
              </a:ext>
            </a:extLst>
          </p:cNvPr>
          <p:cNvSpPr/>
          <p:nvPr userDrawn="1"/>
        </p:nvSpPr>
        <p:spPr>
          <a:xfrm>
            <a:off x="11940541" y="2442136"/>
            <a:ext cx="256032" cy="1930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 xmlns:a16="http://schemas.microsoft.com/office/drawing/2014/main" id="{9F8F4110-6D3B-4177-939B-284AD19BBBB0}"/>
              </a:ext>
              <a:ext uri="{C183D7F6-B498-43B3-948B-1728B52AA6E4}">
                <adec:decorative xmlns="" xmlns:adec="http://schemas.microsoft.com/office/drawing/2017/decorative" val="1"/>
              </a:ext>
            </a:extLst>
          </p:cNvPr>
          <p:cNvSpPr/>
          <p:nvPr userDrawn="1"/>
        </p:nvSpPr>
        <p:spPr>
          <a:xfrm>
            <a:off x="2418735" y="6504039"/>
            <a:ext cx="8037871" cy="23597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803553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Image/Two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2045728"/>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Top"/>
          <p:cNvSpPr>
            <a:spLocks noGrp="1"/>
          </p:cNvSpPr>
          <p:nvPr>
            <p:ph sz="half" idx="2" hasCustomPrompt="1"/>
          </p:nvPr>
        </p:nvSpPr>
        <p:spPr>
          <a:xfrm>
            <a:off x="3624200" y="1825625"/>
            <a:ext cx="8090957" cy="2045728"/>
          </a:xfrm>
        </p:spPr>
        <p:txBody>
          <a:bodyPr/>
          <a:lstStyle>
            <a:lvl1pPr>
              <a:spcAft>
                <a:spcPts val="800"/>
              </a:spcAft>
              <a:defRPr sz="2400" b="0"/>
            </a:lvl1pPr>
            <a:lvl2pPr>
              <a:spcAft>
                <a:spcPts val="800"/>
              </a:spcAft>
              <a:defRPr sz="2400" b="0"/>
            </a:lvl2pPr>
            <a:lvl3pPr>
              <a:spcAft>
                <a:spcPts val="800"/>
              </a:spcAft>
              <a:defRPr sz="2400" b="0"/>
            </a:lvl3pPr>
          </a:lstStyle>
          <a:p>
            <a:pPr lvl="0"/>
            <a:r>
              <a:rPr lang="en-US" dirty="0"/>
              <a:t>First Level</a:t>
            </a:r>
          </a:p>
          <a:p>
            <a:pPr lvl="1"/>
            <a:r>
              <a:rPr lang="en-US" dirty="0"/>
              <a:t>Second level</a:t>
            </a:r>
          </a:p>
          <a:p>
            <a:pPr lvl="2"/>
            <a:r>
              <a:rPr lang="en-US" dirty="0"/>
              <a:t>Third level</a:t>
            </a:r>
          </a:p>
        </p:txBody>
      </p:sp>
      <p:sp>
        <p:nvSpPr>
          <p:cNvPr id="7" name="Image Placeholder 2">
            <a:extLst>
              <a:ext uri="{FF2B5EF4-FFF2-40B4-BE49-F238E27FC236}">
                <a16:creationId xmlns="" xmlns:a16="http://schemas.microsoft.com/office/drawing/2014/main" id="{9100EECD-9921-43E0-9472-84C089BD629F}"/>
              </a:ext>
            </a:extLst>
          </p:cNvPr>
          <p:cNvSpPr>
            <a:spLocks noGrp="1"/>
          </p:cNvSpPr>
          <p:nvPr>
            <p:ph sz="half" idx="14" hasCustomPrompt="1"/>
          </p:nvPr>
        </p:nvSpPr>
        <p:spPr>
          <a:xfrm>
            <a:off x="476843" y="4132558"/>
            <a:ext cx="2875957" cy="204572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6" name="Content Placeholder Bottom">
            <a:extLst>
              <a:ext uri="{FF2B5EF4-FFF2-40B4-BE49-F238E27FC236}">
                <a16:creationId xmlns="" xmlns:a16="http://schemas.microsoft.com/office/drawing/2014/main" id="{4003AB72-C071-4875-8D31-00FB47092143}"/>
              </a:ext>
            </a:extLst>
          </p:cNvPr>
          <p:cNvSpPr>
            <a:spLocks noGrp="1"/>
          </p:cNvSpPr>
          <p:nvPr>
            <p:ph sz="half" idx="15" hasCustomPrompt="1"/>
          </p:nvPr>
        </p:nvSpPr>
        <p:spPr>
          <a:xfrm>
            <a:off x="3624199" y="4136860"/>
            <a:ext cx="8090957" cy="2045728"/>
          </a:xfrm>
        </p:spPr>
        <p:txBody>
          <a:bodyPr/>
          <a:lstStyle>
            <a:lvl1pPr>
              <a:spcAft>
                <a:spcPts val="800"/>
              </a:spcAft>
              <a:defRPr sz="2400" b="0"/>
            </a:lvl1pPr>
            <a:lvl2pPr>
              <a:spcAft>
                <a:spcPts val="800"/>
              </a:spcAft>
              <a:defRPr sz="2400" b="0"/>
            </a:lvl2pPr>
            <a:lvl3pPr>
              <a:spcAft>
                <a:spcPts val="800"/>
              </a:spcAft>
              <a:defRPr sz="2400" b="0"/>
            </a:lvl3pPr>
          </a:lstStyle>
          <a:p>
            <a:pPr lvl="0"/>
            <a:r>
              <a:rPr lang="en-US" dirty="0"/>
              <a:t>First Level</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2728650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Image/Thre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1217447"/>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Top"/>
          <p:cNvSpPr>
            <a:spLocks noGrp="1"/>
          </p:cNvSpPr>
          <p:nvPr>
            <p:ph sz="half" idx="2" hasCustomPrompt="1"/>
          </p:nvPr>
        </p:nvSpPr>
        <p:spPr>
          <a:xfrm>
            <a:off x="3624200" y="1825625"/>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
        <p:nvSpPr>
          <p:cNvPr id="14" name="Image Placeholder 2">
            <a:extLst>
              <a:ext uri="{FF2B5EF4-FFF2-40B4-BE49-F238E27FC236}">
                <a16:creationId xmlns="" xmlns:a16="http://schemas.microsoft.com/office/drawing/2014/main" id="{329BB347-70F5-49B3-A1D7-9C05C8ED5028}"/>
              </a:ext>
            </a:extLst>
          </p:cNvPr>
          <p:cNvSpPr>
            <a:spLocks noGrp="1"/>
          </p:cNvSpPr>
          <p:nvPr>
            <p:ph sz="half" idx="14" hasCustomPrompt="1"/>
          </p:nvPr>
        </p:nvSpPr>
        <p:spPr>
          <a:xfrm>
            <a:off x="479343" y="3207219"/>
            <a:ext cx="2875957" cy="121744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15" name="Content Placeholder Middle">
            <a:extLst>
              <a:ext uri="{FF2B5EF4-FFF2-40B4-BE49-F238E27FC236}">
                <a16:creationId xmlns="" xmlns:a16="http://schemas.microsoft.com/office/drawing/2014/main" id="{E344C337-1A6E-4BE6-8E9E-7076FBBEEFAC}"/>
              </a:ext>
            </a:extLst>
          </p:cNvPr>
          <p:cNvSpPr>
            <a:spLocks noGrp="1"/>
          </p:cNvSpPr>
          <p:nvPr>
            <p:ph sz="half" idx="15" hasCustomPrompt="1"/>
          </p:nvPr>
        </p:nvSpPr>
        <p:spPr>
          <a:xfrm>
            <a:off x="3626700" y="3207216"/>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
        <p:nvSpPr>
          <p:cNvPr id="16" name="Image Placeholder 3">
            <a:extLst>
              <a:ext uri="{FF2B5EF4-FFF2-40B4-BE49-F238E27FC236}">
                <a16:creationId xmlns="" xmlns:a16="http://schemas.microsoft.com/office/drawing/2014/main" id="{A70ED764-0931-4273-A125-CE2D6E0F8A8D}"/>
              </a:ext>
            </a:extLst>
          </p:cNvPr>
          <p:cNvSpPr>
            <a:spLocks noGrp="1"/>
          </p:cNvSpPr>
          <p:nvPr>
            <p:ph sz="half" idx="16" hasCustomPrompt="1"/>
          </p:nvPr>
        </p:nvSpPr>
        <p:spPr>
          <a:xfrm>
            <a:off x="479343" y="4631282"/>
            <a:ext cx="2875957" cy="1217447"/>
          </a:xfrm>
        </p:spPr>
        <p:txBody>
          <a:bodyPr/>
          <a:lstStyle>
            <a:lvl1pPr marL="0" indent="0" algn="l">
              <a:buNone/>
              <a:defRPr/>
            </a:lvl1pPr>
            <a:lvl2pPr marL="457200" indent="0">
              <a:buNone/>
              <a:defRPr/>
            </a:lvl2pPr>
            <a:lvl3pPr marL="914400" indent="0">
              <a:buNone/>
              <a:defRPr/>
            </a:lvl3pPr>
          </a:lstStyle>
          <a:p>
            <a:pPr lvl="0"/>
            <a:r>
              <a:rPr lang="en-US" dirty="0"/>
              <a:t>Image 3</a:t>
            </a:r>
          </a:p>
        </p:txBody>
      </p:sp>
      <p:sp>
        <p:nvSpPr>
          <p:cNvPr id="17" name="Content Placeholder Bottom">
            <a:extLst>
              <a:ext uri="{FF2B5EF4-FFF2-40B4-BE49-F238E27FC236}">
                <a16:creationId xmlns="" xmlns:a16="http://schemas.microsoft.com/office/drawing/2014/main" id="{1A924411-097F-4689-AC4D-9173B40A69F2}"/>
              </a:ext>
            </a:extLst>
          </p:cNvPr>
          <p:cNvSpPr>
            <a:spLocks noGrp="1"/>
          </p:cNvSpPr>
          <p:nvPr>
            <p:ph sz="half" idx="17" hasCustomPrompt="1"/>
          </p:nvPr>
        </p:nvSpPr>
        <p:spPr>
          <a:xfrm>
            <a:off x="3626700" y="4631279"/>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95082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Image/Four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899814"/>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1"/>
          <p:cNvSpPr>
            <a:spLocks noGrp="1"/>
          </p:cNvSpPr>
          <p:nvPr>
            <p:ph sz="half" idx="2" hasCustomPrompt="1"/>
          </p:nvPr>
        </p:nvSpPr>
        <p:spPr>
          <a:xfrm>
            <a:off x="3624200" y="1825625"/>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0" name="Image Placeholder 2">
            <a:extLst>
              <a:ext uri="{FF2B5EF4-FFF2-40B4-BE49-F238E27FC236}">
                <a16:creationId xmlns="" xmlns:a16="http://schemas.microsoft.com/office/drawing/2014/main" id="{02C25FD2-E251-4DC4-8F30-3EDA9A61D7DC}"/>
              </a:ext>
            </a:extLst>
          </p:cNvPr>
          <p:cNvSpPr>
            <a:spLocks noGrp="1"/>
          </p:cNvSpPr>
          <p:nvPr>
            <p:ph sz="half" idx="14" hasCustomPrompt="1"/>
          </p:nvPr>
        </p:nvSpPr>
        <p:spPr>
          <a:xfrm>
            <a:off x="476843" y="2941438"/>
            <a:ext cx="2875957" cy="899814"/>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11" name="Content Placeholder 2">
            <a:extLst>
              <a:ext uri="{FF2B5EF4-FFF2-40B4-BE49-F238E27FC236}">
                <a16:creationId xmlns="" xmlns:a16="http://schemas.microsoft.com/office/drawing/2014/main" id="{6FFE322F-E595-4582-997C-0A06F238C8D3}"/>
              </a:ext>
            </a:extLst>
          </p:cNvPr>
          <p:cNvSpPr>
            <a:spLocks noGrp="1"/>
          </p:cNvSpPr>
          <p:nvPr>
            <p:ph sz="half" idx="15" hasCustomPrompt="1"/>
          </p:nvPr>
        </p:nvSpPr>
        <p:spPr>
          <a:xfrm>
            <a:off x="3624200" y="2941435"/>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2" name="Image Placeholder 3">
            <a:extLst>
              <a:ext uri="{FF2B5EF4-FFF2-40B4-BE49-F238E27FC236}">
                <a16:creationId xmlns="" xmlns:a16="http://schemas.microsoft.com/office/drawing/2014/main" id="{647E63CA-E745-4DE2-B25A-D398F113EFA6}"/>
              </a:ext>
            </a:extLst>
          </p:cNvPr>
          <p:cNvSpPr>
            <a:spLocks noGrp="1"/>
          </p:cNvSpPr>
          <p:nvPr>
            <p:ph sz="half" idx="16" hasCustomPrompt="1"/>
          </p:nvPr>
        </p:nvSpPr>
        <p:spPr>
          <a:xfrm>
            <a:off x="480444" y="4065961"/>
            <a:ext cx="2875957" cy="899814"/>
          </a:xfrm>
        </p:spPr>
        <p:txBody>
          <a:bodyPr/>
          <a:lstStyle>
            <a:lvl1pPr marL="0" indent="0" algn="l">
              <a:buNone/>
              <a:defRPr/>
            </a:lvl1pPr>
            <a:lvl2pPr marL="457200" indent="0">
              <a:buNone/>
              <a:defRPr/>
            </a:lvl2pPr>
            <a:lvl3pPr marL="914400" indent="0">
              <a:buNone/>
              <a:defRPr/>
            </a:lvl3pPr>
          </a:lstStyle>
          <a:p>
            <a:pPr lvl="0"/>
            <a:r>
              <a:rPr lang="en-US" dirty="0"/>
              <a:t>Image 3</a:t>
            </a:r>
          </a:p>
        </p:txBody>
      </p:sp>
      <p:sp>
        <p:nvSpPr>
          <p:cNvPr id="13" name="Content Placeholder 3">
            <a:extLst>
              <a:ext uri="{FF2B5EF4-FFF2-40B4-BE49-F238E27FC236}">
                <a16:creationId xmlns="" xmlns:a16="http://schemas.microsoft.com/office/drawing/2014/main" id="{EFE66096-5B65-4DD6-9AD6-9E55675E34CD}"/>
              </a:ext>
            </a:extLst>
          </p:cNvPr>
          <p:cNvSpPr>
            <a:spLocks noGrp="1"/>
          </p:cNvSpPr>
          <p:nvPr>
            <p:ph sz="half" idx="17" hasCustomPrompt="1"/>
          </p:nvPr>
        </p:nvSpPr>
        <p:spPr>
          <a:xfrm>
            <a:off x="3627801" y="4065958"/>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4" name="Image Placeholder 4">
            <a:extLst>
              <a:ext uri="{FF2B5EF4-FFF2-40B4-BE49-F238E27FC236}">
                <a16:creationId xmlns="" xmlns:a16="http://schemas.microsoft.com/office/drawing/2014/main" id="{765390A9-B975-43C8-86E6-45E636A649C5}"/>
              </a:ext>
            </a:extLst>
          </p:cNvPr>
          <p:cNvSpPr>
            <a:spLocks noGrp="1"/>
          </p:cNvSpPr>
          <p:nvPr>
            <p:ph sz="half" idx="18" hasCustomPrompt="1"/>
          </p:nvPr>
        </p:nvSpPr>
        <p:spPr>
          <a:xfrm>
            <a:off x="480444" y="5181771"/>
            <a:ext cx="2875957" cy="899814"/>
          </a:xfrm>
        </p:spPr>
        <p:txBody>
          <a:bodyPr/>
          <a:lstStyle>
            <a:lvl1pPr marL="0" indent="0" algn="l">
              <a:buNone/>
              <a:defRPr/>
            </a:lvl1pPr>
            <a:lvl2pPr marL="457200" indent="0">
              <a:buNone/>
              <a:defRPr/>
            </a:lvl2pPr>
            <a:lvl3pPr marL="914400" indent="0">
              <a:buNone/>
              <a:defRPr/>
            </a:lvl3pPr>
          </a:lstStyle>
          <a:p>
            <a:pPr lvl="0"/>
            <a:r>
              <a:rPr lang="en-US" dirty="0"/>
              <a:t>Image 4</a:t>
            </a:r>
          </a:p>
        </p:txBody>
      </p:sp>
      <p:sp>
        <p:nvSpPr>
          <p:cNvPr id="15" name="Content Placeholder 4">
            <a:extLst>
              <a:ext uri="{FF2B5EF4-FFF2-40B4-BE49-F238E27FC236}">
                <a16:creationId xmlns="" xmlns:a16="http://schemas.microsoft.com/office/drawing/2014/main" id="{04B6F74B-2775-4949-A70C-BCBBFE20C3A2}"/>
              </a:ext>
            </a:extLst>
          </p:cNvPr>
          <p:cNvSpPr>
            <a:spLocks noGrp="1"/>
          </p:cNvSpPr>
          <p:nvPr>
            <p:ph sz="half" idx="19" hasCustomPrompt="1"/>
          </p:nvPr>
        </p:nvSpPr>
        <p:spPr>
          <a:xfrm>
            <a:off x="3627801" y="5181768"/>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Tree>
    <p:custDataLst>
      <p:tags r:id="rId1"/>
    </p:custDataLst>
    <p:extLst>
      <p:ext uri="{BB962C8B-B14F-4D97-AF65-F5344CB8AC3E}">
        <p14:creationId xmlns:p14="http://schemas.microsoft.com/office/powerpoint/2010/main" val="2645674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Section">
    <p:bg>
      <p:bgPr>
        <a:solidFill>
          <a:schemeClr val="accent1"/>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838200" y="2820280"/>
            <a:ext cx="10515600" cy="1217447"/>
          </a:xfrm>
        </p:spPr>
        <p:txBody>
          <a:bodyPr/>
          <a:lstStyle>
            <a:lvl1pPr>
              <a:defRPr sz="6000">
                <a:solidFill>
                  <a:schemeClr val="bg1"/>
                </a:solidFill>
              </a:defRPr>
            </a:lvl1pPr>
          </a:lstStyle>
          <a:p>
            <a:r>
              <a:rPr lang="en-US" dirty="0"/>
              <a:t>Section Title</a:t>
            </a:r>
          </a:p>
        </p:txBody>
      </p:sp>
    </p:spTree>
    <p:custDataLst>
      <p:tags r:id="rId1"/>
    </p:custDataLst>
    <p:extLst>
      <p:ext uri="{BB962C8B-B14F-4D97-AF65-F5344CB8AC3E}">
        <p14:creationId xmlns:p14="http://schemas.microsoft.com/office/powerpoint/2010/main" val="2761707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Placeholder">
            <a:extLst>
              <a:ext uri="{FF2B5EF4-FFF2-40B4-BE49-F238E27FC236}">
                <a16:creationId xmlns="" xmlns:a16="http://schemas.microsoft.com/office/drawing/2014/main" id="{D469E211-00F4-4FD0-BC72-B3E95435FB68}"/>
              </a:ext>
            </a:extLst>
          </p:cNvPr>
          <p:cNvSpPr>
            <a:spLocks noGrp="1"/>
          </p:cNvSpPr>
          <p:nvPr>
            <p:ph type="title"/>
          </p:nvPr>
        </p:nvSpPr>
        <p:spPr>
          <a:xfrm>
            <a:off x="476843" y="473245"/>
            <a:ext cx="11241915" cy="1217447"/>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Content Placeholder"/>
          <p:cNvSpPr>
            <a:spLocks noGrp="1"/>
          </p:cNvSpPr>
          <p:nvPr>
            <p:ph idx="1" hasCustomPrompt="1"/>
          </p:nvPr>
        </p:nvSpPr>
        <p:spPr>
          <a:xfrm>
            <a:off x="476843" y="1825625"/>
            <a:ext cx="9324740" cy="4351338"/>
          </a:xfrm>
        </p:spPr>
        <p:txBody>
          <a:bodyPr/>
          <a:lstStyle>
            <a:lvl1pPr>
              <a:spcAft>
                <a:spcPts val="800"/>
              </a:spcAft>
              <a:defRPr sz="2400"/>
            </a:lvl1pPr>
            <a:lvl2pPr>
              <a:spcAft>
                <a:spcPts val="800"/>
              </a:spcAft>
              <a:defRPr sz="2400" b="0"/>
            </a:lvl2pPr>
            <a:lvl3pPr>
              <a:spcAft>
                <a:spcPts val="800"/>
              </a:spcAft>
              <a:defRPr sz="2400" b="0"/>
            </a:lvl3pPr>
          </a:lstStyle>
          <a:p>
            <a:pPr lvl="0"/>
            <a:r>
              <a:rPr lang="en-US" dirty="0"/>
              <a:t>First Level</a:t>
            </a:r>
          </a:p>
          <a:p>
            <a:pPr lvl="1"/>
            <a:r>
              <a:rPr lang="en-US" dirty="0"/>
              <a:t>Second level</a:t>
            </a:r>
          </a:p>
          <a:p>
            <a:pPr lvl="2"/>
            <a:r>
              <a:rPr lang="en-US" dirty="0"/>
              <a:t>Third level</a:t>
            </a:r>
          </a:p>
        </p:txBody>
      </p:sp>
      <p:pic>
        <p:nvPicPr>
          <p:cNvPr id="10" name="Decorative Graphic">
            <a:extLst>
              <a:ext uri="{FF2B5EF4-FFF2-40B4-BE49-F238E27FC236}">
                <a16:creationId xmlns="" xmlns:a16="http://schemas.microsoft.com/office/drawing/2014/main" id="{D9F3AE94-249A-4A1E-BCBD-6A9003E3ADBE}"/>
              </a:ext>
              <a:ext uri="{C183D7F6-B498-43B3-948B-1728B52AA6E4}">
                <adec:decorative xmlns="" xmlns:adec="http://schemas.microsoft.com/office/drawing/2017/decorative" val="1"/>
              </a:ext>
            </a:extLst>
          </p:cNvPr>
          <p:cNvPicPr>
            <a:picLocks noChangeAspect="1"/>
          </p:cNvPicPr>
          <p:nvPr userDrawn="1"/>
        </p:nvPicPr>
        <p:blipFill>
          <a:blip r:embed="rId3"/>
          <a:stretch>
            <a:fillRect/>
          </a:stretch>
        </p:blipFill>
        <p:spPr>
          <a:xfrm>
            <a:off x="9801583" y="4681709"/>
            <a:ext cx="2062163" cy="1682723"/>
          </a:xfrm>
          <a:prstGeom prst="rect">
            <a:avLst/>
          </a:prstGeom>
        </p:spPr>
      </p:pic>
    </p:spTree>
    <p:custDataLst>
      <p:tags r:id="rId1"/>
    </p:custDataLst>
    <p:extLst>
      <p:ext uri="{BB962C8B-B14F-4D97-AF65-F5344CB8AC3E}">
        <p14:creationId xmlns:p14="http://schemas.microsoft.com/office/powerpoint/2010/main" val="2216043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p:cNvSpPr>
            <a:spLocks noGrp="1"/>
          </p:cNvSpPr>
          <p:nvPr>
            <p:ph idx="1" hasCustomPrompt="1"/>
          </p:nvPr>
        </p:nvSpPr>
        <p:spPr/>
        <p:txBody>
          <a:bodyPr/>
          <a:lstStyle>
            <a:lvl1pPr>
              <a:spcAft>
                <a:spcPts val="800"/>
              </a:spcAft>
              <a:defRPr sz="2400"/>
            </a:lvl1pPr>
            <a:lvl2pPr>
              <a:spcAft>
                <a:spcPts val="800"/>
              </a:spcAft>
              <a:defRPr sz="2400" b="0"/>
            </a:lvl2pPr>
            <a:lvl3pPr>
              <a:spcAft>
                <a:spcPts val="800"/>
              </a:spcAft>
              <a:defRPr sz="2400" b="0"/>
            </a:lvl3pPr>
          </a:lstStyle>
          <a:p>
            <a:pPr lvl="0"/>
            <a:r>
              <a:rPr lang="en-US" dirty="0"/>
              <a:t>First Level</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3066196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Left"/>
          <p:cNvSpPr>
            <a:spLocks noGrp="1"/>
          </p:cNvSpPr>
          <p:nvPr>
            <p:ph sz="half" idx="1" hasCustomPrompt="1"/>
          </p:nvPr>
        </p:nvSpPr>
        <p:spPr>
          <a:xfrm>
            <a:off x="476843" y="1825625"/>
            <a:ext cx="5542957" cy="4351338"/>
          </a:xfrm>
        </p:spPr>
        <p:txBody>
          <a:bodyPr/>
          <a:lstStyle>
            <a:lvl1pPr>
              <a:spcAft>
                <a:spcPts val="800"/>
              </a:spcAft>
              <a:defRPr sz="2400"/>
            </a:lvl1pPr>
            <a:lvl2pPr>
              <a:spcAft>
                <a:spcPts val="800"/>
              </a:spcAft>
              <a:defRPr sz="2400" b="0"/>
            </a:lvl2pPr>
            <a:lvl3pPr>
              <a:spcAft>
                <a:spcPts val="800"/>
              </a:spcAft>
              <a:defRPr sz="2400" b="0"/>
            </a:lvl3pPr>
          </a:lstStyle>
          <a:p>
            <a:pPr lvl="0"/>
            <a:r>
              <a:rPr lang="en-US" dirty="0"/>
              <a:t>First Level</a:t>
            </a:r>
          </a:p>
          <a:p>
            <a:pPr lvl="1"/>
            <a:r>
              <a:rPr lang="en-US" dirty="0"/>
              <a:t>Second level</a:t>
            </a:r>
          </a:p>
          <a:p>
            <a:pPr lvl="2"/>
            <a:r>
              <a:rPr lang="en-US" dirty="0"/>
              <a:t>Third level</a:t>
            </a:r>
          </a:p>
        </p:txBody>
      </p:sp>
      <p:sp>
        <p:nvSpPr>
          <p:cNvPr id="4" name="Content Placeholder Right"/>
          <p:cNvSpPr>
            <a:spLocks noGrp="1"/>
          </p:cNvSpPr>
          <p:nvPr>
            <p:ph sz="half" idx="2" hasCustomPrompt="1"/>
          </p:nvPr>
        </p:nvSpPr>
        <p:spPr>
          <a:xfrm>
            <a:off x="6172200" y="1825625"/>
            <a:ext cx="5542956" cy="4351338"/>
          </a:xfrm>
        </p:spPr>
        <p:txBody>
          <a:bodyPr/>
          <a:lstStyle>
            <a:lvl1pPr>
              <a:spcAft>
                <a:spcPts val="800"/>
              </a:spcAft>
              <a:defRPr sz="2400"/>
            </a:lvl1pPr>
            <a:lvl2pPr>
              <a:spcAft>
                <a:spcPts val="800"/>
              </a:spcAft>
              <a:defRPr sz="2400" b="0"/>
            </a:lvl2pPr>
            <a:lvl3pPr>
              <a:spcAft>
                <a:spcPts val="800"/>
              </a:spcAft>
              <a:defRPr sz="2400" b="0"/>
            </a:lvl3pPr>
          </a:lstStyle>
          <a:p>
            <a:pPr lvl="0"/>
            <a:r>
              <a:rPr lang="en-US" dirty="0"/>
              <a:t>First Level</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834274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Left"/>
          <p:cNvSpPr>
            <a:spLocks noGrp="1"/>
          </p:cNvSpPr>
          <p:nvPr>
            <p:ph sz="half" idx="1" hasCustomPrompt="1"/>
          </p:nvPr>
        </p:nvSpPr>
        <p:spPr>
          <a:xfrm>
            <a:off x="476844" y="1825625"/>
            <a:ext cx="3344530" cy="4351338"/>
          </a:xfrm>
        </p:spPr>
        <p:txBody>
          <a:bodyPr/>
          <a:lstStyle>
            <a:lvl1pPr>
              <a:spcAft>
                <a:spcPts val="800"/>
              </a:spcAft>
              <a:defRPr sz="2400"/>
            </a:lvl1pPr>
            <a:lvl2pPr>
              <a:spcAft>
                <a:spcPts val="800"/>
              </a:spcAft>
              <a:defRPr sz="2400" b="0"/>
            </a:lvl2pPr>
            <a:lvl3pPr>
              <a:spcAft>
                <a:spcPts val="800"/>
              </a:spcAft>
              <a:defRPr sz="2400" b="0"/>
            </a:lvl3pPr>
          </a:lstStyle>
          <a:p>
            <a:pPr lvl="0"/>
            <a:r>
              <a:rPr lang="en-US" dirty="0"/>
              <a:t>First Level</a:t>
            </a:r>
          </a:p>
          <a:p>
            <a:pPr lvl="1"/>
            <a:r>
              <a:rPr lang="en-US" dirty="0"/>
              <a:t>Second level</a:t>
            </a:r>
          </a:p>
          <a:p>
            <a:pPr lvl="2"/>
            <a:r>
              <a:rPr lang="en-US" dirty="0"/>
              <a:t>Third level</a:t>
            </a:r>
          </a:p>
        </p:txBody>
      </p:sp>
      <p:sp>
        <p:nvSpPr>
          <p:cNvPr id="5" name="Content Placeholder Middle">
            <a:extLst>
              <a:ext uri="{FF2B5EF4-FFF2-40B4-BE49-F238E27FC236}">
                <a16:creationId xmlns="" xmlns:a16="http://schemas.microsoft.com/office/drawing/2014/main" id="{1D13BCCE-AB68-426C-9401-BABA201385F3}"/>
              </a:ext>
            </a:extLst>
          </p:cNvPr>
          <p:cNvSpPr>
            <a:spLocks noGrp="1"/>
          </p:cNvSpPr>
          <p:nvPr>
            <p:ph sz="half" idx="10" hasCustomPrompt="1"/>
          </p:nvPr>
        </p:nvSpPr>
        <p:spPr>
          <a:xfrm>
            <a:off x="4423735" y="1829037"/>
            <a:ext cx="3344530" cy="4351338"/>
          </a:xfrm>
        </p:spPr>
        <p:txBody>
          <a:bodyPr/>
          <a:lstStyle>
            <a:lvl1pPr>
              <a:spcAft>
                <a:spcPts val="800"/>
              </a:spcAft>
              <a:defRPr sz="2400"/>
            </a:lvl1pPr>
            <a:lvl2pPr>
              <a:spcAft>
                <a:spcPts val="800"/>
              </a:spcAft>
              <a:defRPr sz="2400" b="0"/>
            </a:lvl2pPr>
            <a:lvl3pPr>
              <a:spcAft>
                <a:spcPts val="800"/>
              </a:spcAft>
              <a:defRPr sz="2400" b="0"/>
            </a:lvl3pPr>
          </a:lstStyle>
          <a:p>
            <a:pPr lvl="0"/>
            <a:r>
              <a:rPr lang="en-US" dirty="0"/>
              <a:t>First Level</a:t>
            </a:r>
          </a:p>
          <a:p>
            <a:pPr lvl="1"/>
            <a:r>
              <a:rPr lang="en-US" dirty="0"/>
              <a:t>Second level</a:t>
            </a:r>
          </a:p>
          <a:p>
            <a:pPr lvl="2"/>
            <a:r>
              <a:rPr lang="en-US" dirty="0"/>
              <a:t>Third level</a:t>
            </a:r>
          </a:p>
        </p:txBody>
      </p:sp>
      <p:sp>
        <p:nvSpPr>
          <p:cNvPr id="4" name="Content Placeholder Right"/>
          <p:cNvSpPr>
            <a:spLocks noGrp="1"/>
          </p:cNvSpPr>
          <p:nvPr>
            <p:ph sz="half" idx="2" hasCustomPrompt="1"/>
          </p:nvPr>
        </p:nvSpPr>
        <p:spPr>
          <a:xfrm>
            <a:off x="8370626" y="1825625"/>
            <a:ext cx="3344530" cy="4351338"/>
          </a:xfrm>
        </p:spPr>
        <p:txBody>
          <a:bodyPr/>
          <a:lstStyle>
            <a:lvl1pPr>
              <a:spcAft>
                <a:spcPts val="800"/>
              </a:spcAft>
              <a:defRPr sz="2400"/>
            </a:lvl1pPr>
            <a:lvl2pPr>
              <a:spcAft>
                <a:spcPts val="800"/>
              </a:spcAft>
              <a:defRPr sz="2400" b="0"/>
            </a:lvl2pPr>
            <a:lvl3pPr>
              <a:spcAft>
                <a:spcPts val="800"/>
              </a:spcAft>
              <a:defRPr sz="2400" b="0"/>
            </a:lvl3pPr>
          </a:lstStyle>
          <a:p>
            <a:pPr lvl="0"/>
            <a:r>
              <a:rPr lang="en-US" dirty="0"/>
              <a:t>First Level</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1489189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Subtitle">
    <p:spTree>
      <p:nvGrpSpPr>
        <p:cNvPr id="1" name=""/>
        <p:cNvGrpSpPr/>
        <p:nvPr/>
      </p:nvGrpSpPr>
      <p:grpSpPr>
        <a:xfrm>
          <a:off x="0" y="0"/>
          <a:ext cx="0" cy="0"/>
          <a:chOff x="0" y="0"/>
          <a:chExt cx="0" cy="0"/>
        </a:xfrm>
      </p:grpSpPr>
      <p:sp>
        <p:nvSpPr>
          <p:cNvPr id="8" name="Title"/>
          <p:cNvSpPr>
            <a:spLocks noGrp="1"/>
          </p:cNvSpPr>
          <p:nvPr>
            <p:ph type="title" hasCustomPrompt="1"/>
          </p:nvPr>
        </p:nvSpPr>
        <p:spPr/>
        <p:txBody>
          <a:bodyPr/>
          <a:lstStyle>
            <a:lvl1pPr>
              <a:defRPr/>
            </a:lvl1pPr>
          </a:lstStyle>
          <a:p>
            <a:r>
              <a:rPr lang="en-US" dirty="0"/>
              <a:t>Slide Title</a:t>
            </a:r>
          </a:p>
        </p:txBody>
      </p:sp>
      <p:sp>
        <p:nvSpPr>
          <p:cNvPr id="3" name="Subtitle"/>
          <p:cNvSpPr>
            <a:spLocks noGrp="1"/>
          </p:cNvSpPr>
          <p:nvPr>
            <p:ph sz="half" idx="1" hasCustomPrompt="1"/>
          </p:nvPr>
        </p:nvSpPr>
        <p:spPr>
          <a:xfrm>
            <a:off x="476843" y="1887674"/>
            <a:ext cx="11241915" cy="691143"/>
          </a:xfrm>
        </p:spPr>
        <p:txBody>
          <a:bodyPr/>
          <a:lstStyle>
            <a:lvl1pPr marL="0" indent="0">
              <a:buNone/>
              <a:defRPr sz="2800" b="1"/>
            </a:lvl1pPr>
            <a:lvl2pPr>
              <a:defRPr sz="2800" b="0"/>
            </a:lvl2pPr>
            <a:lvl3pPr>
              <a:defRPr sz="2400" b="0"/>
            </a:lvl3pPr>
          </a:lstStyle>
          <a:p>
            <a:pPr lvl="0"/>
            <a:r>
              <a:rPr lang="en-US" dirty="0"/>
              <a:t>Click to add subtitle</a:t>
            </a:r>
          </a:p>
        </p:txBody>
      </p:sp>
      <p:sp>
        <p:nvSpPr>
          <p:cNvPr id="4" name="Content Placeholder"/>
          <p:cNvSpPr>
            <a:spLocks noGrp="1"/>
          </p:cNvSpPr>
          <p:nvPr>
            <p:ph sz="half" idx="2" hasCustomPrompt="1"/>
          </p:nvPr>
        </p:nvSpPr>
        <p:spPr>
          <a:xfrm>
            <a:off x="476843" y="2677888"/>
            <a:ext cx="11241915" cy="2621900"/>
          </a:xfrm>
        </p:spPr>
        <p:txBody>
          <a:bodyPr/>
          <a:lstStyle>
            <a:lvl1pPr>
              <a:spcAft>
                <a:spcPts val="800"/>
              </a:spcAft>
              <a:defRPr sz="2400" b="0"/>
            </a:lvl1pPr>
            <a:lvl2pPr>
              <a:spcAft>
                <a:spcPts val="800"/>
              </a:spcAft>
              <a:defRPr sz="2400" b="0"/>
            </a:lvl2pPr>
            <a:lvl3pPr>
              <a:spcAft>
                <a:spcPts val="800"/>
              </a:spcAft>
              <a:defRPr sz="2400" b="0"/>
            </a:lvl3pPr>
          </a:lstStyle>
          <a:p>
            <a:pPr lvl="0"/>
            <a:r>
              <a:rPr lang="en-US" dirty="0"/>
              <a:t>First Level</a:t>
            </a:r>
          </a:p>
          <a:p>
            <a:pPr lvl="1"/>
            <a:r>
              <a:rPr lang="en-US" dirty="0"/>
              <a:t>Second level</a:t>
            </a:r>
          </a:p>
          <a:p>
            <a:pPr lvl="2"/>
            <a:r>
              <a:rPr lang="en-US" dirty="0"/>
              <a:t>Third level</a:t>
            </a:r>
          </a:p>
        </p:txBody>
      </p:sp>
      <p:sp>
        <p:nvSpPr>
          <p:cNvPr id="10" name="Content Placeholder Bottom"/>
          <p:cNvSpPr>
            <a:spLocks noGrp="1"/>
          </p:cNvSpPr>
          <p:nvPr>
            <p:ph type="body" sz="quarter" idx="13" hasCustomPrompt="1"/>
          </p:nvPr>
        </p:nvSpPr>
        <p:spPr>
          <a:xfrm>
            <a:off x="476844" y="5395327"/>
            <a:ext cx="11241914" cy="951787"/>
          </a:xfrm>
        </p:spPr>
        <p:txBody>
          <a:bodyPr/>
          <a:lstStyle>
            <a:lvl1pPr marL="112713" indent="-112713">
              <a:defRPr sz="900" b="0"/>
            </a:lvl1pPr>
            <a:lvl2pPr marL="336550" indent="-112713">
              <a:defRPr sz="900" b="0"/>
            </a:lvl2pPr>
            <a:lvl3pPr marL="685800" indent="-168275">
              <a:defRPr sz="900" b="0"/>
            </a:lvl3pPr>
            <a:lvl4pPr>
              <a:defRPr sz="900" b="0"/>
            </a:lvl4pPr>
            <a:lvl5pPr>
              <a:defRPr sz="900" b="0"/>
            </a:lvl5pPr>
          </a:lstStyle>
          <a:p>
            <a:pPr lvl="0"/>
            <a:r>
              <a:rPr lang="en-US" dirty="0"/>
              <a:t>Click to edit Master text styles</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2380733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ubtitle/Images">
    <p:spTree>
      <p:nvGrpSpPr>
        <p:cNvPr id="1" name=""/>
        <p:cNvGrpSpPr/>
        <p:nvPr/>
      </p:nvGrpSpPr>
      <p:grpSpPr>
        <a:xfrm>
          <a:off x="0" y="0"/>
          <a:ext cx="0" cy="0"/>
          <a:chOff x="0" y="0"/>
          <a:chExt cx="0" cy="0"/>
        </a:xfrm>
      </p:grpSpPr>
      <p:sp>
        <p:nvSpPr>
          <p:cNvPr id="8" name="Title"/>
          <p:cNvSpPr>
            <a:spLocks noGrp="1"/>
          </p:cNvSpPr>
          <p:nvPr>
            <p:ph type="title" hasCustomPrompt="1"/>
          </p:nvPr>
        </p:nvSpPr>
        <p:spPr>
          <a:xfrm>
            <a:off x="476843" y="368315"/>
            <a:ext cx="11241915" cy="1217447"/>
          </a:xfrm>
        </p:spPr>
        <p:txBody>
          <a:bodyPr/>
          <a:lstStyle>
            <a:lvl1pPr>
              <a:defRPr/>
            </a:lvl1pPr>
          </a:lstStyle>
          <a:p>
            <a:r>
              <a:rPr lang="en-US" dirty="0"/>
              <a:t>Slide Title</a:t>
            </a:r>
          </a:p>
        </p:txBody>
      </p:sp>
      <p:sp>
        <p:nvSpPr>
          <p:cNvPr id="3" name="Subtitle"/>
          <p:cNvSpPr>
            <a:spLocks noGrp="1"/>
          </p:cNvSpPr>
          <p:nvPr>
            <p:ph sz="half" idx="1" hasCustomPrompt="1"/>
          </p:nvPr>
        </p:nvSpPr>
        <p:spPr>
          <a:xfrm>
            <a:off x="476843" y="1857694"/>
            <a:ext cx="11241915" cy="691143"/>
          </a:xfrm>
        </p:spPr>
        <p:txBody>
          <a:bodyPr/>
          <a:lstStyle>
            <a:lvl1pPr marL="0" indent="0">
              <a:buNone/>
              <a:defRPr sz="2800" b="1"/>
            </a:lvl1pPr>
            <a:lvl2pPr>
              <a:defRPr sz="2800" b="0"/>
            </a:lvl2pPr>
            <a:lvl3pPr>
              <a:defRPr sz="2400" b="0"/>
            </a:lvl3pPr>
          </a:lstStyle>
          <a:p>
            <a:pPr lvl="0"/>
            <a:r>
              <a:rPr lang="en-US" dirty="0"/>
              <a:t>Click to add subtitle</a:t>
            </a:r>
          </a:p>
        </p:txBody>
      </p:sp>
      <p:sp>
        <p:nvSpPr>
          <p:cNvPr id="4" name="Content Placeholder"/>
          <p:cNvSpPr>
            <a:spLocks noGrp="1"/>
          </p:cNvSpPr>
          <p:nvPr>
            <p:ph sz="half" idx="2" hasCustomPrompt="1"/>
          </p:nvPr>
        </p:nvSpPr>
        <p:spPr>
          <a:xfrm>
            <a:off x="476843" y="2677888"/>
            <a:ext cx="11241915" cy="1505492"/>
          </a:xfrm>
        </p:spPr>
        <p:txBody>
          <a:bodyPr/>
          <a:lstStyle>
            <a:lvl1pPr>
              <a:spcAft>
                <a:spcPts val="800"/>
              </a:spcAft>
              <a:defRPr sz="2400" b="0"/>
            </a:lvl1pPr>
            <a:lvl2pPr>
              <a:spcAft>
                <a:spcPts val="800"/>
              </a:spcAft>
              <a:defRPr sz="2400" b="0"/>
            </a:lvl2pPr>
            <a:lvl3pPr>
              <a:spcAft>
                <a:spcPts val="800"/>
              </a:spcAft>
              <a:defRPr sz="2400" b="0"/>
            </a:lvl3pPr>
          </a:lstStyle>
          <a:p>
            <a:pPr lvl="0"/>
            <a:r>
              <a:rPr lang="en-US" dirty="0"/>
              <a:t>First Level</a:t>
            </a:r>
          </a:p>
          <a:p>
            <a:pPr lvl="1"/>
            <a:r>
              <a:rPr lang="en-US" dirty="0"/>
              <a:t>Second level</a:t>
            </a:r>
          </a:p>
          <a:p>
            <a:pPr lvl="2"/>
            <a:r>
              <a:rPr lang="en-US" dirty="0"/>
              <a:t>Third level</a:t>
            </a:r>
          </a:p>
        </p:txBody>
      </p:sp>
      <p:sp>
        <p:nvSpPr>
          <p:cNvPr id="6" name="Content Placeholder 1">
            <a:extLst>
              <a:ext uri="{FF2B5EF4-FFF2-40B4-BE49-F238E27FC236}">
                <a16:creationId xmlns="" xmlns:a16="http://schemas.microsoft.com/office/drawing/2014/main" id="{B7E0CC24-A3CA-45F3-BF2B-B8EB09000563}"/>
              </a:ext>
            </a:extLst>
          </p:cNvPr>
          <p:cNvSpPr>
            <a:spLocks noGrp="1"/>
          </p:cNvSpPr>
          <p:nvPr>
            <p:ph idx="10" hasCustomPrompt="1"/>
          </p:nvPr>
        </p:nvSpPr>
        <p:spPr>
          <a:xfrm>
            <a:off x="476844" y="4310385"/>
            <a:ext cx="2563240" cy="2024480"/>
          </a:xfrm>
        </p:spPr>
        <p:txBody>
          <a:bodyPr/>
          <a:lstStyle>
            <a:lvl1pPr marL="0" indent="0" algn="ctr">
              <a:buNone/>
              <a:defRPr/>
            </a:lvl1pPr>
          </a:lstStyle>
          <a:p>
            <a:pPr lvl="0"/>
            <a:r>
              <a:rPr lang="en-US" dirty="0"/>
              <a:t>Insert here 1</a:t>
            </a:r>
          </a:p>
        </p:txBody>
      </p:sp>
      <p:sp>
        <p:nvSpPr>
          <p:cNvPr id="7" name="Content Placeholder 2">
            <a:extLst>
              <a:ext uri="{FF2B5EF4-FFF2-40B4-BE49-F238E27FC236}">
                <a16:creationId xmlns="" xmlns:a16="http://schemas.microsoft.com/office/drawing/2014/main" id="{0065DFA3-2F0A-45C7-8124-3D672EB9205A}"/>
              </a:ext>
            </a:extLst>
          </p:cNvPr>
          <p:cNvSpPr>
            <a:spLocks noGrp="1"/>
          </p:cNvSpPr>
          <p:nvPr>
            <p:ph idx="11" hasCustomPrompt="1"/>
          </p:nvPr>
        </p:nvSpPr>
        <p:spPr>
          <a:xfrm>
            <a:off x="3382488" y="4310385"/>
            <a:ext cx="2563240" cy="2024480"/>
          </a:xfrm>
        </p:spPr>
        <p:txBody>
          <a:bodyPr/>
          <a:lstStyle>
            <a:lvl1pPr marL="0" indent="0" algn="ctr">
              <a:buNone/>
              <a:defRPr/>
            </a:lvl1pPr>
          </a:lstStyle>
          <a:p>
            <a:pPr lvl="0"/>
            <a:r>
              <a:rPr lang="en-US" dirty="0"/>
              <a:t>Insert here 2</a:t>
            </a:r>
          </a:p>
        </p:txBody>
      </p:sp>
      <p:sp>
        <p:nvSpPr>
          <p:cNvPr id="9" name="Content Placeholder 3">
            <a:extLst>
              <a:ext uri="{FF2B5EF4-FFF2-40B4-BE49-F238E27FC236}">
                <a16:creationId xmlns="" xmlns:a16="http://schemas.microsoft.com/office/drawing/2014/main" id="{5EAAA4B2-2F70-4899-9014-89954C200D50}"/>
              </a:ext>
            </a:extLst>
          </p:cNvPr>
          <p:cNvSpPr>
            <a:spLocks noGrp="1"/>
          </p:cNvSpPr>
          <p:nvPr>
            <p:ph idx="13" hasCustomPrompt="1"/>
          </p:nvPr>
        </p:nvSpPr>
        <p:spPr>
          <a:xfrm>
            <a:off x="6281896" y="4319291"/>
            <a:ext cx="2563240" cy="2024480"/>
          </a:xfrm>
        </p:spPr>
        <p:txBody>
          <a:bodyPr/>
          <a:lstStyle>
            <a:lvl1pPr marL="0" indent="0" algn="ctr">
              <a:buNone/>
              <a:defRPr/>
            </a:lvl1pPr>
          </a:lstStyle>
          <a:p>
            <a:pPr lvl="0"/>
            <a:r>
              <a:rPr lang="en-US" dirty="0"/>
              <a:t>Insert here 3</a:t>
            </a:r>
          </a:p>
        </p:txBody>
      </p:sp>
      <p:sp>
        <p:nvSpPr>
          <p:cNvPr id="11" name="Content Placeholder 4">
            <a:extLst>
              <a:ext uri="{FF2B5EF4-FFF2-40B4-BE49-F238E27FC236}">
                <a16:creationId xmlns="" xmlns:a16="http://schemas.microsoft.com/office/drawing/2014/main" id="{138B1A98-C967-4B94-B1F7-E158393317F4}"/>
              </a:ext>
            </a:extLst>
          </p:cNvPr>
          <p:cNvSpPr>
            <a:spLocks noGrp="1"/>
          </p:cNvSpPr>
          <p:nvPr>
            <p:ph idx="15" hasCustomPrompt="1"/>
          </p:nvPr>
        </p:nvSpPr>
        <p:spPr>
          <a:xfrm>
            <a:off x="9151916" y="4319291"/>
            <a:ext cx="2563240" cy="2024480"/>
          </a:xfrm>
        </p:spPr>
        <p:txBody>
          <a:bodyPr/>
          <a:lstStyle>
            <a:lvl1pPr marL="0" indent="0" algn="ctr">
              <a:buNone/>
              <a:defRPr/>
            </a:lvl1pPr>
          </a:lstStyle>
          <a:p>
            <a:pPr lvl="0"/>
            <a:r>
              <a:rPr lang="en-US" dirty="0"/>
              <a:t>Insert here 4</a:t>
            </a:r>
          </a:p>
        </p:txBody>
      </p:sp>
    </p:spTree>
    <p:custDataLst>
      <p:tags r:id="rId1"/>
    </p:custDataLst>
    <p:extLst>
      <p:ext uri="{BB962C8B-B14F-4D97-AF65-F5344CB8AC3E}">
        <p14:creationId xmlns:p14="http://schemas.microsoft.com/office/powerpoint/2010/main" val="3888260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ulti Image/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1"/>
          <p:cNvSpPr>
            <a:spLocks noGrp="1"/>
          </p:cNvSpPr>
          <p:nvPr>
            <p:ph idx="1" hasCustomPrompt="1"/>
          </p:nvPr>
        </p:nvSpPr>
        <p:spPr>
          <a:xfrm>
            <a:off x="476844" y="1944375"/>
            <a:ext cx="2563240" cy="2024480"/>
          </a:xfrm>
        </p:spPr>
        <p:txBody>
          <a:bodyPr/>
          <a:lstStyle>
            <a:lvl1pPr marL="0" indent="0" algn="ctr">
              <a:buNone/>
              <a:defRPr/>
            </a:lvl1pPr>
          </a:lstStyle>
          <a:p>
            <a:pPr lvl="0"/>
            <a:r>
              <a:rPr lang="en-US" dirty="0"/>
              <a:t>Insert here 1</a:t>
            </a:r>
          </a:p>
        </p:txBody>
      </p:sp>
      <p:sp>
        <p:nvSpPr>
          <p:cNvPr id="15" name="Content Placeholder 2">
            <a:extLst>
              <a:ext uri="{FF2B5EF4-FFF2-40B4-BE49-F238E27FC236}">
                <a16:creationId xmlns="" xmlns:a16="http://schemas.microsoft.com/office/drawing/2014/main" id="{A951D41C-52EA-4F3C-BC8E-A9309F4EB627}"/>
              </a:ext>
            </a:extLst>
          </p:cNvPr>
          <p:cNvSpPr>
            <a:spLocks noGrp="1"/>
          </p:cNvSpPr>
          <p:nvPr>
            <p:ph idx="11" hasCustomPrompt="1"/>
          </p:nvPr>
        </p:nvSpPr>
        <p:spPr>
          <a:xfrm>
            <a:off x="3382488" y="1944375"/>
            <a:ext cx="2563240" cy="2024480"/>
          </a:xfrm>
        </p:spPr>
        <p:txBody>
          <a:bodyPr/>
          <a:lstStyle>
            <a:lvl1pPr marL="0" indent="0" algn="ctr">
              <a:buNone/>
              <a:defRPr/>
            </a:lvl1pPr>
          </a:lstStyle>
          <a:p>
            <a:pPr lvl="0"/>
            <a:r>
              <a:rPr lang="en-US" dirty="0"/>
              <a:t>Insert here 2</a:t>
            </a:r>
          </a:p>
        </p:txBody>
      </p:sp>
      <p:sp>
        <p:nvSpPr>
          <p:cNvPr id="17" name="Content Placeholder 3">
            <a:extLst>
              <a:ext uri="{FF2B5EF4-FFF2-40B4-BE49-F238E27FC236}">
                <a16:creationId xmlns="" xmlns:a16="http://schemas.microsoft.com/office/drawing/2014/main" id="{1CD2ACDE-E8DF-4B19-9DBB-017510EECF31}"/>
              </a:ext>
            </a:extLst>
          </p:cNvPr>
          <p:cNvSpPr>
            <a:spLocks noGrp="1"/>
          </p:cNvSpPr>
          <p:nvPr>
            <p:ph idx="13" hasCustomPrompt="1"/>
          </p:nvPr>
        </p:nvSpPr>
        <p:spPr>
          <a:xfrm>
            <a:off x="6281896" y="1953281"/>
            <a:ext cx="2563240" cy="2024480"/>
          </a:xfrm>
        </p:spPr>
        <p:txBody>
          <a:bodyPr/>
          <a:lstStyle>
            <a:lvl1pPr marL="0" indent="0" algn="ctr">
              <a:buNone/>
              <a:defRPr/>
            </a:lvl1pPr>
          </a:lstStyle>
          <a:p>
            <a:pPr lvl="0"/>
            <a:r>
              <a:rPr lang="en-US" dirty="0"/>
              <a:t>Insert here 3</a:t>
            </a:r>
          </a:p>
        </p:txBody>
      </p:sp>
      <p:sp>
        <p:nvSpPr>
          <p:cNvPr id="19" name="Content Placeholder 4">
            <a:extLst>
              <a:ext uri="{FF2B5EF4-FFF2-40B4-BE49-F238E27FC236}">
                <a16:creationId xmlns="" xmlns:a16="http://schemas.microsoft.com/office/drawing/2014/main" id="{F18F8C24-8F67-4A0C-8E2F-54E8026EAD00}"/>
              </a:ext>
            </a:extLst>
          </p:cNvPr>
          <p:cNvSpPr>
            <a:spLocks noGrp="1"/>
          </p:cNvSpPr>
          <p:nvPr>
            <p:ph idx="15" hasCustomPrompt="1"/>
          </p:nvPr>
        </p:nvSpPr>
        <p:spPr>
          <a:xfrm>
            <a:off x="9151916" y="1953281"/>
            <a:ext cx="2563240" cy="2024480"/>
          </a:xfrm>
        </p:spPr>
        <p:txBody>
          <a:bodyPr/>
          <a:lstStyle>
            <a:lvl1pPr marL="0" indent="0" algn="ctr">
              <a:buNone/>
              <a:defRPr/>
            </a:lvl1pPr>
          </a:lstStyle>
          <a:p>
            <a:pPr lvl="0"/>
            <a:r>
              <a:rPr lang="en-US" dirty="0"/>
              <a:t>Insert here 4</a:t>
            </a:r>
          </a:p>
        </p:txBody>
      </p:sp>
      <p:sp>
        <p:nvSpPr>
          <p:cNvPr id="9" name="Content Placeholder 5">
            <a:extLst>
              <a:ext uri="{FF2B5EF4-FFF2-40B4-BE49-F238E27FC236}">
                <a16:creationId xmlns="" xmlns:a16="http://schemas.microsoft.com/office/drawing/2014/main" id="{1950DDEC-E898-4F6D-A7F2-930A23B3C11F}"/>
              </a:ext>
            </a:extLst>
          </p:cNvPr>
          <p:cNvSpPr>
            <a:spLocks noGrp="1"/>
          </p:cNvSpPr>
          <p:nvPr>
            <p:ph idx="10" hasCustomPrompt="1"/>
          </p:nvPr>
        </p:nvSpPr>
        <p:spPr>
          <a:xfrm>
            <a:off x="476843" y="4128059"/>
            <a:ext cx="2563241" cy="2024480"/>
          </a:xfrm>
        </p:spPr>
        <p:txBody>
          <a:bodyPr/>
          <a:lstStyle>
            <a:lvl1pPr marL="0" indent="0" algn="ctr">
              <a:buNone/>
              <a:defRPr/>
            </a:lvl1pPr>
          </a:lstStyle>
          <a:p>
            <a:pPr lvl="0"/>
            <a:r>
              <a:rPr lang="en-US" dirty="0"/>
              <a:t>Insert here 5</a:t>
            </a:r>
          </a:p>
        </p:txBody>
      </p:sp>
      <p:sp>
        <p:nvSpPr>
          <p:cNvPr id="16" name="Content Placeholder 6">
            <a:extLst>
              <a:ext uri="{FF2B5EF4-FFF2-40B4-BE49-F238E27FC236}">
                <a16:creationId xmlns="" xmlns:a16="http://schemas.microsoft.com/office/drawing/2014/main" id="{B7548D5A-3DFF-4FF5-A587-74246B76C1A7}"/>
              </a:ext>
            </a:extLst>
          </p:cNvPr>
          <p:cNvSpPr>
            <a:spLocks noGrp="1"/>
          </p:cNvSpPr>
          <p:nvPr>
            <p:ph idx="12" hasCustomPrompt="1"/>
          </p:nvPr>
        </p:nvSpPr>
        <p:spPr>
          <a:xfrm>
            <a:off x="3382487" y="4128059"/>
            <a:ext cx="2563241" cy="2024480"/>
          </a:xfrm>
        </p:spPr>
        <p:txBody>
          <a:bodyPr/>
          <a:lstStyle>
            <a:lvl1pPr marL="0" indent="0" algn="ctr">
              <a:buNone/>
              <a:defRPr/>
            </a:lvl1pPr>
          </a:lstStyle>
          <a:p>
            <a:pPr lvl="0"/>
            <a:r>
              <a:rPr lang="en-US" dirty="0"/>
              <a:t>Insert here 6</a:t>
            </a:r>
          </a:p>
        </p:txBody>
      </p:sp>
      <p:sp>
        <p:nvSpPr>
          <p:cNvPr id="18" name="Content Placeholder 7">
            <a:extLst>
              <a:ext uri="{FF2B5EF4-FFF2-40B4-BE49-F238E27FC236}">
                <a16:creationId xmlns="" xmlns:a16="http://schemas.microsoft.com/office/drawing/2014/main" id="{A24E382A-7ED1-49CB-8053-85276CAEB9B2}"/>
              </a:ext>
            </a:extLst>
          </p:cNvPr>
          <p:cNvSpPr>
            <a:spLocks noGrp="1"/>
          </p:cNvSpPr>
          <p:nvPr>
            <p:ph idx="14" hasCustomPrompt="1"/>
          </p:nvPr>
        </p:nvSpPr>
        <p:spPr>
          <a:xfrm>
            <a:off x="6281895" y="4136965"/>
            <a:ext cx="2563241" cy="2024480"/>
          </a:xfrm>
        </p:spPr>
        <p:txBody>
          <a:bodyPr/>
          <a:lstStyle>
            <a:lvl1pPr marL="0" indent="0" algn="ctr">
              <a:buNone/>
              <a:defRPr/>
            </a:lvl1pPr>
          </a:lstStyle>
          <a:p>
            <a:pPr lvl="0"/>
            <a:r>
              <a:rPr lang="en-US" dirty="0"/>
              <a:t>Insert here 7</a:t>
            </a:r>
          </a:p>
        </p:txBody>
      </p:sp>
      <p:sp>
        <p:nvSpPr>
          <p:cNvPr id="20" name="Content Placeholder 8">
            <a:extLst>
              <a:ext uri="{FF2B5EF4-FFF2-40B4-BE49-F238E27FC236}">
                <a16:creationId xmlns="" xmlns:a16="http://schemas.microsoft.com/office/drawing/2014/main" id="{AC6187B3-59CD-4356-83E5-962B5ACC4AEB}"/>
              </a:ext>
            </a:extLst>
          </p:cNvPr>
          <p:cNvSpPr>
            <a:spLocks noGrp="1"/>
          </p:cNvSpPr>
          <p:nvPr>
            <p:ph idx="16" hasCustomPrompt="1"/>
          </p:nvPr>
        </p:nvSpPr>
        <p:spPr>
          <a:xfrm>
            <a:off x="9151915" y="4136965"/>
            <a:ext cx="2563241" cy="2024480"/>
          </a:xfrm>
        </p:spPr>
        <p:txBody>
          <a:bodyPr/>
          <a:lstStyle>
            <a:lvl1pPr marL="0" indent="0" algn="ctr">
              <a:buNone/>
              <a:defRPr/>
            </a:lvl1pPr>
          </a:lstStyle>
          <a:p>
            <a:pPr lvl="0"/>
            <a:r>
              <a:rPr lang="en-US" dirty="0"/>
              <a:t>Insert here 8</a:t>
            </a:r>
          </a:p>
        </p:txBody>
      </p:sp>
    </p:spTree>
    <p:custDataLst>
      <p:tags r:id="rId1"/>
    </p:custDataLst>
    <p:extLst>
      <p:ext uri="{BB962C8B-B14F-4D97-AF65-F5344CB8AC3E}">
        <p14:creationId xmlns:p14="http://schemas.microsoft.com/office/powerpoint/2010/main" val="295870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Image/On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2045728"/>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7" name="Image Placeholder 2">
            <a:extLst>
              <a:ext uri="{FF2B5EF4-FFF2-40B4-BE49-F238E27FC236}">
                <a16:creationId xmlns="" xmlns:a16="http://schemas.microsoft.com/office/drawing/2014/main" id="{9100EECD-9921-43E0-9472-84C089BD629F}"/>
              </a:ext>
            </a:extLst>
          </p:cNvPr>
          <p:cNvSpPr>
            <a:spLocks noGrp="1"/>
          </p:cNvSpPr>
          <p:nvPr>
            <p:ph sz="half" idx="14" hasCustomPrompt="1"/>
          </p:nvPr>
        </p:nvSpPr>
        <p:spPr>
          <a:xfrm>
            <a:off x="476843" y="4132558"/>
            <a:ext cx="2875957" cy="204572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9" name="Content Placeholder"/>
          <p:cNvSpPr>
            <a:spLocks noGrp="1"/>
          </p:cNvSpPr>
          <p:nvPr>
            <p:ph sz="half" idx="2" hasCustomPrompt="1"/>
          </p:nvPr>
        </p:nvSpPr>
        <p:spPr>
          <a:xfrm>
            <a:off x="3624200" y="1825625"/>
            <a:ext cx="8090957" cy="4351338"/>
          </a:xfrm>
        </p:spPr>
        <p:txBody>
          <a:bodyPr/>
          <a:lstStyle>
            <a:lvl1pPr>
              <a:spcAft>
                <a:spcPts val="800"/>
              </a:spcAft>
              <a:defRPr sz="2400" b="0"/>
            </a:lvl1pPr>
            <a:lvl2pPr>
              <a:spcAft>
                <a:spcPts val="800"/>
              </a:spcAft>
              <a:defRPr sz="2400" b="0"/>
            </a:lvl2pPr>
            <a:lvl3pPr>
              <a:spcAft>
                <a:spcPts val="800"/>
              </a:spcAft>
              <a:defRPr sz="2400" b="0"/>
            </a:lvl3pPr>
          </a:lstStyle>
          <a:p>
            <a:pPr lvl="0"/>
            <a:r>
              <a:rPr lang="en-US" dirty="0"/>
              <a:t>First Level</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228807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7" name="Slide Number Placeholder 5">
            <a:extLst>
              <a:ext uri="{FF2B5EF4-FFF2-40B4-BE49-F238E27FC236}">
                <a16:creationId xmlns="" xmlns:a16="http://schemas.microsoft.com/office/drawing/2014/main" id="{DF3CEB08-7511-4ACD-A0D7-6D08EF1B42A9}"/>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000" smtClean="0">
                <a:solidFill>
                  <a:schemeClr val="tx1">
                    <a:lumMod val="60000"/>
                    <a:lumOff val="40000"/>
                  </a:schemeClr>
                </a:solidFill>
                <a:latin typeface="+mn-lt"/>
              </a:rPr>
              <a:pPr/>
              <a:t>‹#›</a:t>
            </a:fld>
            <a:endParaRPr lang="en-US" sz="1000" dirty="0">
              <a:solidFill>
                <a:schemeClr val="tx1">
                  <a:lumMod val="60000"/>
                  <a:lumOff val="40000"/>
                </a:schemeClr>
              </a:solidFill>
              <a:latin typeface="+mn-lt"/>
            </a:endParaRPr>
          </a:p>
        </p:txBody>
      </p:sp>
      <p:sp>
        <p:nvSpPr>
          <p:cNvPr id="2" name="Title Placeholder"/>
          <p:cNvSpPr>
            <a:spLocks noGrp="1"/>
          </p:cNvSpPr>
          <p:nvPr>
            <p:ph type="title"/>
          </p:nvPr>
        </p:nvSpPr>
        <p:spPr>
          <a:xfrm>
            <a:off x="476843" y="473245"/>
            <a:ext cx="11241915" cy="1217447"/>
          </a:xfrm>
          <a:prstGeom prst="rect">
            <a:avLst/>
          </a:prstGeom>
        </p:spPr>
        <p:txBody>
          <a:bodyPr vert="horz" lIns="91440" tIns="45720" rIns="91440" bIns="45720" rtlCol="0" anchor="t">
            <a:noAutofit/>
          </a:bodyPr>
          <a:lstStyle/>
          <a:p>
            <a:r>
              <a:rPr lang="en-US" dirty="0"/>
              <a:t>Slide Title</a:t>
            </a:r>
            <a:br>
              <a:rPr lang="en-US" dirty="0"/>
            </a:br>
            <a:endParaRPr lang="en-US" dirty="0"/>
          </a:p>
        </p:txBody>
      </p:sp>
      <p:sp>
        <p:nvSpPr>
          <p:cNvPr id="3" name="Text Placeholder 2"/>
          <p:cNvSpPr>
            <a:spLocks noGrp="1"/>
          </p:cNvSpPr>
          <p:nvPr>
            <p:ph type="body" idx="1"/>
          </p:nvPr>
        </p:nvSpPr>
        <p:spPr>
          <a:xfrm>
            <a:off x="476843" y="1825625"/>
            <a:ext cx="11241915" cy="4351338"/>
          </a:xfrm>
          <a:prstGeom prst="rect">
            <a:avLst/>
          </a:prstGeom>
        </p:spPr>
        <p:txBody>
          <a:bodyPr vert="horz" lIns="91440" tIns="45720" rIns="91440" bIns="45720" rtlCol="0">
            <a:noAutofit/>
          </a:bodyPr>
          <a:lstStyle/>
          <a:p>
            <a:pPr lvl="0"/>
            <a:r>
              <a:rPr lang="en-US" dirty="0"/>
              <a:t>First Level</a:t>
            </a:r>
          </a:p>
          <a:p>
            <a:pPr lvl="1"/>
            <a:r>
              <a:rPr lang="en-US" dirty="0"/>
              <a:t>Second level</a:t>
            </a:r>
          </a:p>
          <a:p>
            <a:pPr lvl="2"/>
            <a:r>
              <a:rPr lang="en-US" dirty="0"/>
              <a:t>Third level</a:t>
            </a:r>
          </a:p>
        </p:txBody>
      </p:sp>
      <p:pic>
        <p:nvPicPr>
          <p:cNvPr id="5" name="Logo">
            <a:extLst>
              <a:ext uri="{FF2B5EF4-FFF2-40B4-BE49-F238E27FC236}">
                <a16:creationId xmlns="" xmlns:a16="http://schemas.microsoft.com/office/drawing/2014/main" id="{7D9DE7A7-3324-4B9D-A406-42B62C5A8F9E}"/>
              </a:ext>
              <a:ext uri="{C183D7F6-B498-43B3-948B-1728B52AA6E4}">
                <adec:decorative xmlns="" xmlns:adec="http://schemas.microsoft.com/office/drawing/2017/decorative" val="1"/>
              </a:ext>
            </a:extLst>
          </p:cNvPr>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22286" y="6444088"/>
            <a:ext cx="1262321" cy="28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pyright">
            <a:extLst>
              <a:ext uri="{FF2B5EF4-FFF2-40B4-BE49-F238E27FC236}">
                <a16:creationId xmlns="" xmlns:a16="http://schemas.microsoft.com/office/drawing/2014/main" id="{0E6636BF-D3CC-4DFC-A057-41CF18719446}"/>
              </a:ext>
              <a:ext uri="{C183D7F6-B498-43B3-948B-1728B52AA6E4}">
                <adec:decorative xmlns="" xmlns:adec="http://schemas.microsoft.com/office/drawing/2017/decorative" val="1"/>
              </a:ext>
            </a:extLst>
          </p:cNvPr>
          <p:cNvSpPr txBox="1"/>
          <p:nvPr userDrawn="1"/>
        </p:nvSpPr>
        <p:spPr>
          <a:xfrm>
            <a:off x="1662894" y="6509546"/>
            <a:ext cx="9607613" cy="230832"/>
          </a:xfrm>
          <a:prstGeom prst="rect">
            <a:avLst/>
          </a:prstGeom>
          <a:noFill/>
        </p:spPr>
        <p:txBody>
          <a:bodyPr wrap="square" rtlCol="0">
            <a:spAutoFit/>
          </a:bodyPr>
          <a:lstStyle/>
          <a:p>
            <a:pPr algn="ctr"/>
            <a:r>
              <a:rPr lang="en-US" sz="900" dirty="0">
                <a:solidFill>
                  <a:schemeClr val="tx1">
                    <a:lumMod val="60000"/>
                    <a:lumOff val="40000"/>
                  </a:schemeClr>
                </a:solidFill>
                <a:latin typeface="+mn-lt"/>
              </a:rPr>
              <a:t>©2021</a:t>
            </a:r>
            <a:r>
              <a:rPr lang="en-US" sz="900" baseline="0" dirty="0">
                <a:solidFill>
                  <a:schemeClr val="tx1">
                    <a:lumMod val="60000"/>
                    <a:lumOff val="40000"/>
                  </a:schemeClr>
                </a:solidFill>
                <a:latin typeface="+mn-lt"/>
              </a:rPr>
              <a:t> </a:t>
            </a:r>
            <a:r>
              <a:rPr lang="en-US" sz="900" dirty="0">
                <a:solidFill>
                  <a:schemeClr val="tx1">
                    <a:lumMod val="60000"/>
                    <a:lumOff val="40000"/>
                  </a:schemeClr>
                </a:solidFill>
                <a:latin typeface="+mn-lt"/>
              </a:rPr>
              <a:t>Cengage Learning. All Rights Reserved. May not be scanned, copied or duplicated, or posted to a publicly accessible website, in whole or in part.</a:t>
            </a:r>
          </a:p>
        </p:txBody>
      </p:sp>
      <p:sp>
        <p:nvSpPr>
          <p:cNvPr id="9" name="Rectangle 8">
            <a:extLst>
              <a:ext uri="{FF2B5EF4-FFF2-40B4-BE49-F238E27FC236}">
                <a16:creationId xmlns="" xmlns:a16="http://schemas.microsoft.com/office/drawing/2014/main" id="{69B8FC9A-ED05-42CA-9228-35082338CFF6}"/>
              </a:ext>
              <a:ext uri="{C183D7F6-B498-43B3-948B-1728B52AA6E4}">
                <adec:decorative xmlns="" xmlns:adec="http://schemas.microsoft.com/office/drawing/2017/decorative" val="1"/>
              </a:ext>
            </a:extLst>
          </p:cNvPr>
          <p:cNvSpPr/>
          <p:nvPr userDrawn="1"/>
        </p:nvSpPr>
        <p:spPr>
          <a:xfrm>
            <a:off x="11937872" y="0"/>
            <a:ext cx="2541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1FC69483-BC4E-456F-B0B8-D2823A424DD5}"/>
              </a:ext>
              <a:ext uri="{C183D7F6-B498-43B3-948B-1728B52AA6E4}">
                <adec:decorative xmlns="" xmlns:adec="http://schemas.microsoft.com/office/drawing/2017/decorative" val="1"/>
              </a:ext>
            </a:extLst>
          </p:cNvPr>
          <p:cNvSpPr/>
          <p:nvPr userDrawn="1"/>
        </p:nvSpPr>
        <p:spPr>
          <a:xfrm>
            <a:off x="11939209" y="2444919"/>
            <a:ext cx="256032" cy="1927055"/>
          </a:xfrm>
          <a:prstGeom prst="rect">
            <a:avLst/>
          </a:prstGeom>
          <a:solidFill>
            <a:srgbClr val="009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 xmlns:a16="http://schemas.microsoft.com/office/drawing/2014/main" id="{8D74B821-92A8-4FA3-91FE-CA155C46F51E}"/>
              </a:ext>
              <a:ext uri="{C183D7F6-B498-43B3-948B-1728B52AA6E4}">
                <adec:decorative xmlns="" xmlns:adec="http://schemas.microsoft.com/office/drawing/2017/decorative" val="1"/>
              </a:ext>
            </a:extLst>
          </p:cNvPr>
          <p:cNvSpPr/>
          <p:nvPr userDrawn="1"/>
        </p:nvSpPr>
        <p:spPr>
          <a:xfrm>
            <a:off x="11940541" y="2442136"/>
            <a:ext cx="256032" cy="1930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A248EB65-A8B8-4FAA-AE70-6C7C6AC4BE68}"/>
              </a:ext>
              <a:ext uri="{C183D7F6-B498-43B3-948B-1728B52AA6E4}">
                <adec:decorative xmlns="" xmlns:adec="http://schemas.microsoft.com/office/drawing/2017/decorative" val="1"/>
              </a:ext>
            </a:extLst>
          </p:cNvPr>
          <p:cNvSpPr/>
          <p:nvPr userDrawn="1"/>
        </p:nvSpPr>
        <p:spPr>
          <a:xfrm>
            <a:off x="11937872" y="2444919"/>
            <a:ext cx="257369" cy="1927055"/>
          </a:xfrm>
          <a:prstGeom prst="rect">
            <a:avLst/>
          </a:prstGeom>
          <a:solidFill>
            <a:srgbClr val="009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4"/>
    </p:custDataLst>
    <p:extLst>
      <p:ext uri="{BB962C8B-B14F-4D97-AF65-F5344CB8AC3E}">
        <p14:creationId xmlns:p14="http://schemas.microsoft.com/office/powerpoint/2010/main" val="682046013"/>
      </p:ext>
    </p:extLst>
  </p:cSld>
  <p:clrMap bg1="lt1" tx1="dk1" bg2="lt2" tx2="dk2" accent1="accent1" accent2="accent2" accent3="accent3" accent4="accent4" accent5="accent5" accent6="accent6" hlink="hlink" folHlink="folHlink"/>
  <p:sldLayoutIdLst>
    <p:sldLayoutId id="2147483763" r:id="rId1"/>
    <p:sldLayoutId id="2147483727" r:id="rId2"/>
    <p:sldLayoutId id="2147483753" r:id="rId3"/>
    <p:sldLayoutId id="2147483728" r:id="rId4"/>
    <p:sldLayoutId id="2147483736" r:id="rId5"/>
    <p:sldLayoutId id="2147483729" r:id="rId6"/>
    <p:sldLayoutId id="2147483760" r:id="rId7"/>
    <p:sldLayoutId id="2147483730" r:id="rId8"/>
    <p:sldLayoutId id="2147483732" r:id="rId9"/>
    <p:sldLayoutId id="2147483761" r:id="rId10"/>
    <p:sldLayoutId id="2147483737" r:id="rId11"/>
    <p:sldLayoutId id="2147483762" r:id="rId12"/>
  </p:sldLayoutIdLst>
  <p:hf hdr="0" ftr="0" dt="0"/>
  <p:txStyles>
    <p:titleStyle>
      <a:lvl1pPr algn="ctr" defTabSz="914400" rtl="0" eaLnBrk="1" latinLnBrk="0" hangingPunct="1">
        <a:lnSpc>
          <a:spcPct val="90000"/>
        </a:lnSpc>
        <a:spcBef>
          <a:spcPct val="0"/>
        </a:spcBef>
        <a:buNone/>
        <a:defRPr sz="4000" b="1" kern="1200">
          <a:solidFill>
            <a:schemeClr val="accent1"/>
          </a:solidFill>
          <a:latin typeface="+mj-lt"/>
          <a:ea typeface="+mj-ea"/>
          <a:cs typeface="+mj-cs"/>
        </a:defRPr>
      </a:lvl1pPr>
    </p:titleStyle>
    <p:bodyStyle>
      <a:lvl1pPr marL="228600" indent="-228600" algn="l" defTabSz="914400" rtl="0" eaLnBrk="1" latinLnBrk="0" hangingPunct="1">
        <a:lnSpc>
          <a:spcPct val="100000"/>
        </a:lnSpc>
        <a:spcBef>
          <a:spcPts val="1000"/>
        </a:spcBef>
        <a:spcAft>
          <a:spcPts val="800"/>
        </a:spcAft>
        <a:buClr>
          <a:schemeClr val="accent1"/>
        </a:buClr>
        <a:buFont typeface="Arial" panose="020B0604020202020204" pitchFamily="34" charset="0"/>
        <a:buChar char="•"/>
        <a:defRPr sz="2400" b="0" kern="1200">
          <a:solidFill>
            <a:schemeClr val="accent1"/>
          </a:solidFill>
          <a:latin typeface="+mn-lt"/>
          <a:ea typeface="+mn-ea"/>
          <a:cs typeface="+mn-cs"/>
        </a:defRPr>
      </a:lvl1pPr>
      <a:lvl2pPr marL="685800" indent="-228600" algn="l" defTabSz="914400" rtl="0" eaLnBrk="1" latinLnBrk="0" hangingPunct="1">
        <a:lnSpc>
          <a:spcPct val="100000"/>
        </a:lnSpc>
        <a:spcBef>
          <a:spcPts val="500"/>
        </a:spcBef>
        <a:spcAft>
          <a:spcPts val="800"/>
        </a:spcAft>
        <a:buClr>
          <a:schemeClr val="accent1"/>
        </a:buClr>
        <a:buFont typeface="Arial" panose="020B0604020202020204" pitchFamily="34" charset="0"/>
        <a:buChar char="−"/>
        <a:defRPr sz="2400" b="0" kern="1200">
          <a:solidFill>
            <a:schemeClr val="accent1"/>
          </a:solidFill>
          <a:latin typeface="+mn-lt"/>
          <a:ea typeface="+mn-ea"/>
          <a:cs typeface="+mn-cs"/>
        </a:defRPr>
      </a:lvl2pPr>
      <a:lvl3pPr marL="1143000" indent="-228600" algn="l" defTabSz="914400" rtl="0" eaLnBrk="1" latinLnBrk="0" hangingPunct="1">
        <a:lnSpc>
          <a:spcPct val="100000"/>
        </a:lnSpc>
        <a:spcBef>
          <a:spcPts val="500"/>
        </a:spcBef>
        <a:spcAft>
          <a:spcPts val="800"/>
        </a:spcAft>
        <a:buClr>
          <a:schemeClr val="accent1"/>
        </a:buClr>
        <a:buSzPct val="80000"/>
        <a:buFont typeface="Wingdings" panose="05000000000000000000" pitchFamily="2" charset="2"/>
        <a:buChar char="§"/>
        <a:defRPr sz="2400" b="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200" b="1"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200" b="1"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7" name="Slide Number Placeholder 5">
            <a:extLst>
              <a:ext uri="{FF2B5EF4-FFF2-40B4-BE49-F238E27FC236}">
                <a16:creationId xmlns="" xmlns:a16="http://schemas.microsoft.com/office/drawing/2014/main" id="{DF3CEB08-7511-4ACD-A0D7-6D08EF1B42A9}"/>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000" smtClean="0">
                <a:solidFill>
                  <a:schemeClr val="bg1"/>
                </a:solidFill>
                <a:latin typeface="+mn-lt"/>
              </a:rPr>
              <a:pPr/>
              <a:t>‹#›</a:t>
            </a:fld>
            <a:endParaRPr lang="en-US" sz="1000" dirty="0">
              <a:solidFill>
                <a:schemeClr val="bg1"/>
              </a:solidFill>
              <a:latin typeface="+mn-lt"/>
            </a:endParaRPr>
          </a:p>
        </p:txBody>
      </p:sp>
      <p:sp>
        <p:nvSpPr>
          <p:cNvPr id="2" name="Title Placeholder 1"/>
          <p:cNvSpPr>
            <a:spLocks noGrp="1"/>
          </p:cNvSpPr>
          <p:nvPr>
            <p:ph type="title"/>
          </p:nvPr>
        </p:nvSpPr>
        <p:spPr>
          <a:xfrm>
            <a:off x="476843" y="427525"/>
            <a:ext cx="11241915" cy="1217447"/>
          </a:xfrm>
          <a:prstGeom prst="rect">
            <a:avLst/>
          </a:prstGeom>
        </p:spPr>
        <p:txBody>
          <a:bodyPr vert="horz" lIns="91440" tIns="45720" rIns="91440" bIns="45720" rtlCol="0" anchor="t">
            <a:noAutofit/>
          </a:bodyPr>
          <a:lstStyle/>
          <a:p>
            <a:r>
              <a:rPr lang="en-US" dirty="0"/>
              <a:t>Slide Title</a:t>
            </a:r>
            <a:br>
              <a:rPr lang="en-US" dirty="0"/>
            </a:br>
            <a:endParaRPr lang="en-US" dirty="0"/>
          </a:p>
        </p:txBody>
      </p:sp>
      <p:sp>
        <p:nvSpPr>
          <p:cNvPr id="3" name="Text Placeholder 2"/>
          <p:cNvSpPr>
            <a:spLocks noGrp="1"/>
          </p:cNvSpPr>
          <p:nvPr>
            <p:ph type="body" idx="1"/>
          </p:nvPr>
        </p:nvSpPr>
        <p:spPr>
          <a:xfrm>
            <a:off x="476843" y="1825625"/>
            <a:ext cx="11241915" cy="4351338"/>
          </a:xfrm>
          <a:prstGeom prst="rect">
            <a:avLst/>
          </a:prstGeom>
        </p:spPr>
        <p:txBody>
          <a:bodyPr vert="horz" lIns="91440" tIns="45720" rIns="91440" bIns="45720" rtlCol="0">
            <a:noAutofit/>
          </a:bodyPr>
          <a:lstStyle/>
          <a:p>
            <a:pPr lvl="0"/>
            <a:r>
              <a:rPr lang="en-US" dirty="0"/>
              <a:t>First Level</a:t>
            </a:r>
          </a:p>
          <a:p>
            <a:pPr lvl="1"/>
            <a:r>
              <a:rPr lang="en-US" dirty="0"/>
              <a:t>Second level</a:t>
            </a:r>
          </a:p>
          <a:p>
            <a:pPr lvl="2"/>
            <a:r>
              <a:rPr lang="en-US" dirty="0"/>
              <a:t>Third level</a:t>
            </a:r>
          </a:p>
        </p:txBody>
      </p:sp>
      <p:sp>
        <p:nvSpPr>
          <p:cNvPr id="8" name="TextBox 7">
            <a:extLst>
              <a:ext uri="{FF2B5EF4-FFF2-40B4-BE49-F238E27FC236}">
                <a16:creationId xmlns="" xmlns:a16="http://schemas.microsoft.com/office/drawing/2014/main" id="{0E6636BF-D3CC-4DFC-A057-41CF18719446}"/>
              </a:ext>
              <a:ext uri="{C183D7F6-B498-43B3-948B-1728B52AA6E4}">
                <adec:decorative xmlns="" xmlns:adec="http://schemas.microsoft.com/office/drawing/2017/decorative" val="1"/>
              </a:ext>
            </a:extLst>
          </p:cNvPr>
          <p:cNvSpPr txBox="1"/>
          <p:nvPr userDrawn="1"/>
        </p:nvSpPr>
        <p:spPr>
          <a:xfrm>
            <a:off x="1662894" y="6509546"/>
            <a:ext cx="9607613" cy="230832"/>
          </a:xfrm>
          <a:prstGeom prst="rect">
            <a:avLst/>
          </a:prstGeom>
          <a:noFill/>
        </p:spPr>
        <p:txBody>
          <a:bodyPr wrap="square" rtlCol="0">
            <a:spAutoFit/>
          </a:bodyPr>
          <a:lstStyle/>
          <a:p>
            <a:pPr algn="ctr"/>
            <a:r>
              <a:rPr lang="en-US" sz="900" dirty="0">
                <a:solidFill>
                  <a:schemeClr val="bg1"/>
                </a:solidFill>
                <a:latin typeface="+mn-lt"/>
              </a:rPr>
              <a:t>©2019</a:t>
            </a:r>
            <a:r>
              <a:rPr lang="en-US" sz="900" baseline="0" dirty="0">
                <a:solidFill>
                  <a:schemeClr val="bg1"/>
                </a:solidFill>
                <a:latin typeface="+mn-lt"/>
              </a:rPr>
              <a:t> </a:t>
            </a:r>
            <a:r>
              <a:rPr lang="en-US" sz="900" dirty="0">
                <a:solidFill>
                  <a:schemeClr val="bg1"/>
                </a:solidFill>
                <a:latin typeface="+mn-lt"/>
              </a:rPr>
              <a:t>Cengage Learning. All Rights Reserved. May not be scanned, copied or duplicated, or posted to a publicly accessible website, in whole or in part.</a:t>
            </a:r>
          </a:p>
        </p:txBody>
      </p:sp>
      <p:pic>
        <p:nvPicPr>
          <p:cNvPr id="9" name="Picture 7">
            <a:extLst>
              <a:ext uri="{FF2B5EF4-FFF2-40B4-BE49-F238E27FC236}">
                <a16:creationId xmlns="" xmlns:a16="http://schemas.microsoft.com/office/drawing/2014/main" id="{6EB0E797-ABD1-47E4-8425-A051A5069818}"/>
              </a:ext>
              <a:ext uri="{C183D7F6-B498-43B3-948B-1728B52AA6E4}">
                <adec:decorative xmlns=""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24860" y="6444486"/>
            <a:ext cx="1261872" cy="28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3"/>
    </p:custDataLst>
    <p:extLst>
      <p:ext uri="{BB962C8B-B14F-4D97-AF65-F5344CB8AC3E}">
        <p14:creationId xmlns:p14="http://schemas.microsoft.com/office/powerpoint/2010/main" val="43327421"/>
      </p:ext>
    </p:extLst>
  </p:cSld>
  <p:clrMap bg1="lt1" tx1="dk1" bg2="lt2" tx2="dk2" accent1="accent1" accent2="accent2" accent3="accent3" accent4="accent4" accent5="accent5" accent6="accent6" hlink="hlink" folHlink="folHlink"/>
  <p:sldLayoutIdLst>
    <p:sldLayoutId id="2147483751" r:id="rId1"/>
  </p:sldLayoutIdLst>
  <p:hf hdr="0" ftr="0" dt="0"/>
  <p:txStyles>
    <p:titleStyle>
      <a:lvl1pPr algn="ctr" defTabSz="914400" rtl="0" eaLnBrk="1" latinLnBrk="0" hangingPunct="1">
        <a:lnSpc>
          <a:spcPct val="90000"/>
        </a:lnSpc>
        <a:spcBef>
          <a:spcPct val="0"/>
        </a:spcBef>
        <a:buNone/>
        <a:defRPr sz="4000" b="1" kern="1200">
          <a:solidFill>
            <a:schemeClr val="accent1"/>
          </a:solidFill>
          <a:latin typeface="+mj-lt"/>
          <a:ea typeface="+mj-ea"/>
          <a:cs typeface="+mj-cs"/>
        </a:defRPr>
      </a:lvl1pPr>
    </p:titleStyle>
    <p:bodyStyle>
      <a:lvl1pPr marL="228600" indent="-228600" algn="l" defTabSz="914400" rtl="0" eaLnBrk="1" latinLnBrk="0" hangingPunct="1">
        <a:lnSpc>
          <a:spcPct val="100000"/>
        </a:lnSpc>
        <a:spcBef>
          <a:spcPts val="1000"/>
        </a:spcBef>
        <a:spcAft>
          <a:spcPts val="800"/>
        </a:spcAft>
        <a:buClr>
          <a:schemeClr val="accent1"/>
        </a:buClr>
        <a:buFont typeface="Arial" panose="020B0604020202020204" pitchFamily="34" charset="0"/>
        <a:buChar char="•"/>
        <a:defRPr sz="2400" b="0" kern="1200">
          <a:solidFill>
            <a:schemeClr val="accent1"/>
          </a:solidFill>
          <a:latin typeface="+mn-lt"/>
          <a:ea typeface="+mn-ea"/>
          <a:cs typeface="+mn-cs"/>
        </a:defRPr>
      </a:lvl1pPr>
      <a:lvl2pPr marL="685800" indent="-228600" algn="l" defTabSz="914400" rtl="0" eaLnBrk="1" latinLnBrk="0" hangingPunct="1">
        <a:lnSpc>
          <a:spcPct val="100000"/>
        </a:lnSpc>
        <a:spcBef>
          <a:spcPts val="500"/>
        </a:spcBef>
        <a:spcAft>
          <a:spcPts val="800"/>
        </a:spcAft>
        <a:buClr>
          <a:schemeClr val="accent1"/>
        </a:buClr>
        <a:buFont typeface="Arial" panose="020B0604020202020204" pitchFamily="34" charset="0"/>
        <a:buChar char="−"/>
        <a:defRPr sz="2400" b="0" kern="1200">
          <a:solidFill>
            <a:schemeClr val="accent1"/>
          </a:solidFill>
          <a:latin typeface="+mn-lt"/>
          <a:ea typeface="+mn-ea"/>
          <a:cs typeface="+mn-cs"/>
        </a:defRPr>
      </a:lvl2pPr>
      <a:lvl3pPr marL="1143000" indent="-228600" algn="l" defTabSz="914400" rtl="0" eaLnBrk="1" latinLnBrk="0" hangingPunct="1">
        <a:lnSpc>
          <a:spcPct val="100000"/>
        </a:lnSpc>
        <a:spcBef>
          <a:spcPts val="500"/>
        </a:spcBef>
        <a:spcAft>
          <a:spcPts val="800"/>
        </a:spcAft>
        <a:buClr>
          <a:schemeClr val="accent1"/>
        </a:buClr>
        <a:buSzPct val="80000"/>
        <a:buFont typeface="Wingdings" panose="05000000000000000000" pitchFamily="2" charset="2"/>
        <a:buChar char="§"/>
        <a:defRPr sz="2400" b="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200" b="1"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200" b="1"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8.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3.xml"/><Relationship Id="rId1" Type="http://schemas.openxmlformats.org/officeDocument/2006/relationships/tags" Target="../tags/tag25.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7267FC34-E282-4CF7-ABC1-09DFE437C20C}"/>
              </a:ext>
              <a:ext uri="{C183D7F6-B498-43B3-948B-1728B52AA6E4}">
                <adec:decorative xmlns="" xmlns:adec="http://schemas.microsoft.com/office/drawing/2017/decorative" val="1"/>
              </a:ext>
            </a:extLst>
          </p:cNvPr>
          <p:cNvSpPr txBox="1"/>
          <p:nvPr/>
        </p:nvSpPr>
        <p:spPr>
          <a:xfrm>
            <a:off x="1662894" y="6509546"/>
            <a:ext cx="9607613" cy="230832"/>
          </a:xfrm>
          <a:prstGeom prst="rect">
            <a:avLst/>
          </a:prstGeom>
          <a:noFill/>
        </p:spPr>
        <p:txBody>
          <a:bodyPr wrap="square" rtlCol="0">
            <a:spAutoFit/>
          </a:bodyPr>
          <a:lstStyle/>
          <a:p>
            <a:pPr algn="ctr"/>
            <a:r>
              <a:rPr lang="en-US" sz="900" dirty="0">
                <a:solidFill>
                  <a:schemeClr val="tx1">
                    <a:lumMod val="60000"/>
                    <a:lumOff val="40000"/>
                  </a:schemeClr>
                </a:solidFill>
                <a:latin typeface="Arial" panose="020B0604020202020204" pitchFamily="34" charset="0"/>
                <a:cs typeface="Arial" panose="020B0604020202020204" pitchFamily="34" charset="0"/>
              </a:rPr>
              <a:t>©2021</a:t>
            </a:r>
            <a:r>
              <a:rPr lang="en-US" sz="900" baseline="0" dirty="0">
                <a:solidFill>
                  <a:schemeClr val="tx1">
                    <a:lumMod val="60000"/>
                    <a:lumOff val="40000"/>
                  </a:schemeClr>
                </a:solidFill>
                <a:latin typeface="Arial" panose="020B0604020202020204" pitchFamily="34" charset="0"/>
                <a:cs typeface="Arial" panose="020B0604020202020204" pitchFamily="34" charset="0"/>
              </a:rPr>
              <a:t> </a:t>
            </a:r>
            <a:r>
              <a:rPr lang="en-US" sz="900" dirty="0">
                <a:solidFill>
                  <a:schemeClr val="tx1">
                    <a:lumMod val="60000"/>
                    <a:lumOff val="40000"/>
                  </a:schemeClr>
                </a:solidFill>
                <a:latin typeface="Arial" panose="020B0604020202020204" pitchFamily="34" charset="0"/>
                <a:cs typeface="Arial" panose="020B0604020202020204" pitchFamily="34" charset="0"/>
              </a:rPr>
              <a:t>Cengage Learning. All Rights Reserved. May not be scanned, copied or duplicated, or posted to a publicly accessible website, in whole or in part.</a:t>
            </a:r>
          </a:p>
        </p:txBody>
      </p:sp>
      <p:sp>
        <p:nvSpPr>
          <p:cNvPr id="4" name="Title 3">
            <a:extLst>
              <a:ext uri="{FF2B5EF4-FFF2-40B4-BE49-F238E27FC236}">
                <a16:creationId xmlns="" xmlns:a16="http://schemas.microsoft.com/office/drawing/2014/main" id="{47666AC4-5298-40B8-89B9-798F572C0746}"/>
              </a:ext>
            </a:extLst>
          </p:cNvPr>
          <p:cNvSpPr>
            <a:spLocks noGrp="1"/>
          </p:cNvSpPr>
          <p:nvPr>
            <p:ph type="ctrTitle"/>
          </p:nvPr>
        </p:nvSpPr>
        <p:spPr/>
        <p:txBody>
          <a:bodyPr/>
          <a:lstStyle/>
          <a:p>
            <a:r>
              <a:rPr lang="en-US" dirty="0"/>
              <a:t>Guide to Operating Systems, 6</a:t>
            </a:r>
            <a:r>
              <a:rPr lang="en-US" baseline="30000" dirty="0"/>
              <a:t>th</a:t>
            </a:r>
            <a:r>
              <a:rPr lang="en-US" dirty="0"/>
              <a:t> Edition</a:t>
            </a:r>
          </a:p>
        </p:txBody>
      </p:sp>
      <p:sp>
        <p:nvSpPr>
          <p:cNvPr id="6" name="Subtitle 5">
            <a:extLst>
              <a:ext uri="{FF2B5EF4-FFF2-40B4-BE49-F238E27FC236}">
                <a16:creationId xmlns="" xmlns:a16="http://schemas.microsoft.com/office/drawing/2014/main" id="{58A9DF71-C318-45A7-A3DD-82B73B066F43}"/>
              </a:ext>
            </a:extLst>
          </p:cNvPr>
          <p:cNvSpPr>
            <a:spLocks noGrp="1"/>
          </p:cNvSpPr>
          <p:nvPr>
            <p:ph type="subTitle" idx="1"/>
          </p:nvPr>
        </p:nvSpPr>
        <p:spPr/>
        <p:txBody>
          <a:bodyPr/>
          <a:lstStyle/>
          <a:p>
            <a:r>
              <a:rPr lang="en-US" dirty="0"/>
              <a:t>Module 10: Account and Resource Management</a:t>
            </a:r>
          </a:p>
        </p:txBody>
      </p:sp>
      <p:pic>
        <p:nvPicPr>
          <p:cNvPr id="3" name="Content Placeholder 2" descr="Cover of textbook">
            <a:extLst>
              <a:ext uri="{FF2B5EF4-FFF2-40B4-BE49-F238E27FC236}">
                <a16:creationId xmlns="" xmlns:a16="http://schemas.microsoft.com/office/drawing/2014/main" id="{F8A46109-A518-44FF-8CE0-51D0D8A80B61}"/>
              </a:ext>
            </a:extLst>
          </p:cNvPr>
          <p:cNvPicPr>
            <a:picLocks noGrp="1" noChangeAspect="1"/>
          </p:cNvPicPr>
          <p:nvPr>
            <p:ph sz="half" idx="10"/>
          </p:nvPr>
        </p:nvPicPr>
        <p:blipFill>
          <a:blip r:embed="rId4"/>
          <a:stretch>
            <a:fillRect/>
          </a:stretch>
        </p:blipFill>
        <p:spPr>
          <a:xfrm>
            <a:off x="2211456" y="365594"/>
            <a:ext cx="3171306" cy="4061277"/>
          </a:xfrm>
        </p:spPr>
      </p:pic>
    </p:spTree>
    <p:custDataLst>
      <p:tags r:id="rId1"/>
    </p:custDataLst>
    <p:extLst>
      <p:ext uri="{BB962C8B-B14F-4D97-AF65-F5344CB8AC3E}">
        <p14:creationId xmlns:p14="http://schemas.microsoft.com/office/powerpoint/2010/main" val="405864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FDE42A-91F3-42C7-A8C5-95B00E836F69}"/>
              </a:ext>
            </a:extLst>
          </p:cNvPr>
          <p:cNvSpPr>
            <a:spLocks noGrp="1"/>
          </p:cNvSpPr>
          <p:nvPr>
            <p:ph type="title"/>
          </p:nvPr>
        </p:nvSpPr>
        <p:spPr/>
        <p:txBody>
          <a:bodyPr/>
          <a:lstStyle/>
          <a:p>
            <a:r>
              <a:rPr lang="en-US" dirty="0"/>
              <a:t>Sharing Files in Windows (7 of 8)</a:t>
            </a:r>
          </a:p>
        </p:txBody>
      </p:sp>
      <p:sp>
        <p:nvSpPr>
          <p:cNvPr id="3" name="Content Placeholder 2">
            <a:extLst>
              <a:ext uri="{FF2B5EF4-FFF2-40B4-BE49-F238E27FC236}">
                <a16:creationId xmlns="" xmlns:a16="http://schemas.microsoft.com/office/drawing/2014/main" id="{9AB4B602-BA4E-4332-AECA-A05048527062}"/>
              </a:ext>
            </a:extLst>
          </p:cNvPr>
          <p:cNvSpPr>
            <a:spLocks noGrp="1"/>
          </p:cNvSpPr>
          <p:nvPr>
            <p:ph sz="half" idx="1"/>
          </p:nvPr>
        </p:nvSpPr>
        <p:spPr/>
        <p:txBody>
          <a:bodyPr/>
          <a:lstStyle/>
          <a:p>
            <a:r>
              <a:rPr lang="en-US" altLang="en-US" dirty="0"/>
              <a:t>Benefits of using a shared printer:</a:t>
            </a:r>
          </a:p>
          <a:p>
            <a:pPr lvl="1"/>
            <a:r>
              <a:rPr lang="en-US" altLang="en-US" dirty="0"/>
              <a:t>Access control</a:t>
            </a:r>
          </a:p>
          <a:p>
            <a:pPr lvl="1"/>
            <a:r>
              <a:rPr lang="en-US" altLang="en-US" dirty="0"/>
              <a:t>Printer pooling </a:t>
            </a:r>
          </a:p>
          <a:p>
            <a:pPr lvl="1"/>
            <a:r>
              <a:rPr lang="en-US" altLang="en-US" dirty="0"/>
              <a:t>Printer priority</a:t>
            </a:r>
          </a:p>
          <a:p>
            <a:pPr lvl="1"/>
            <a:r>
              <a:rPr lang="en-US" altLang="en-US" dirty="0"/>
              <a:t>Print job management</a:t>
            </a:r>
          </a:p>
          <a:p>
            <a:pPr lvl="1"/>
            <a:r>
              <a:rPr lang="en-US" altLang="en-US" dirty="0"/>
              <a:t>Availability control</a:t>
            </a:r>
          </a:p>
          <a:p>
            <a:endParaRPr lang="en-US" dirty="0"/>
          </a:p>
        </p:txBody>
      </p:sp>
      <p:sp>
        <p:nvSpPr>
          <p:cNvPr id="4" name="Content Placeholder 3">
            <a:extLst>
              <a:ext uri="{FF2B5EF4-FFF2-40B4-BE49-F238E27FC236}">
                <a16:creationId xmlns="" xmlns:a16="http://schemas.microsoft.com/office/drawing/2014/main" id="{557C2549-5EA6-470F-8D4A-AA39E13638E2}"/>
              </a:ext>
            </a:extLst>
          </p:cNvPr>
          <p:cNvSpPr>
            <a:spLocks noGrp="1"/>
          </p:cNvSpPr>
          <p:nvPr>
            <p:ph sz="half" idx="2"/>
          </p:nvPr>
        </p:nvSpPr>
        <p:spPr/>
        <p:txBody>
          <a:bodyPr/>
          <a:lstStyle/>
          <a:p>
            <a:r>
              <a:rPr lang="en-US" altLang="en-US" dirty="0"/>
              <a:t>To configure a print server, you need to share a printer</a:t>
            </a:r>
          </a:p>
          <a:p>
            <a:pPr lvl="1"/>
            <a:r>
              <a:rPr lang="en-US" altLang="en-US" dirty="0"/>
              <a:t>After </a:t>
            </a:r>
            <a:r>
              <a:rPr lang="en-US" altLang="en-US" dirty="0" smtClean="0"/>
              <a:t>installation, </a:t>
            </a:r>
            <a:r>
              <a:rPr lang="en-US" altLang="en-US" dirty="0"/>
              <a:t>open the Printers and Scanners Settings window, click the printer, click Manage, and then click Printer properties</a:t>
            </a:r>
          </a:p>
          <a:p>
            <a:pPr lvl="1"/>
            <a:r>
              <a:rPr lang="en-US" altLang="en-US" dirty="0"/>
              <a:t>Click the Sharing tab to see available options</a:t>
            </a:r>
          </a:p>
          <a:p>
            <a:endParaRPr lang="en-US" dirty="0"/>
          </a:p>
        </p:txBody>
      </p:sp>
    </p:spTree>
    <p:extLst>
      <p:ext uri="{BB962C8B-B14F-4D97-AF65-F5344CB8AC3E}">
        <p14:creationId xmlns:p14="http://schemas.microsoft.com/office/powerpoint/2010/main" val="1110566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643A98-296A-4778-A4B5-4086A6442C10}"/>
              </a:ext>
            </a:extLst>
          </p:cNvPr>
          <p:cNvSpPr>
            <a:spLocks noGrp="1"/>
          </p:cNvSpPr>
          <p:nvPr>
            <p:ph type="title"/>
          </p:nvPr>
        </p:nvSpPr>
        <p:spPr/>
        <p:txBody>
          <a:bodyPr/>
          <a:lstStyle/>
          <a:p>
            <a:r>
              <a:rPr lang="en-US" dirty="0"/>
              <a:t>Sharing Files in Windows (8 of 8)</a:t>
            </a:r>
          </a:p>
        </p:txBody>
      </p:sp>
      <p:pic>
        <p:nvPicPr>
          <p:cNvPr id="5" name="Content Placeholder 4" descr="Screenshot of the Lexmark Color Properties window, with the Sharing tab active. The Share this printer check box was selected. The Share name, Lexmark Color, was entered. The Render print jobs on client computers check box was selected. Four buttons appear at the bottom of the window: O K, Cancel, Apply, and Help.">
            <a:extLst>
              <a:ext uri="{FF2B5EF4-FFF2-40B4-BE49-F238E27FC236}">
                <a16:creationId xmlns="" xmlns:a16="http://schemas.microsoft.com/office/drawing/2014/main" id="{1268AC9C-F2CF-43AC-A650-466894E8B927}"/>
              </a:ext>
            </a:extLst>
          </p:cNvPr>
          <p:cNvPicPr>
            <a:picLocks noGrp="1" noChangeAspect="1"/>
          </p:cNvPicPr>
          <p:nvPr>
            <p:ph idx="1"/>
          </p:nvPr>
        </p:nvPicPr>
        <p:blipFill>
          <a:blip r:embed="rId2"/>
          <a:stretch>
            <a:fillRect/>
          </a:stretch>
        </p:blipFill>
        <p:spPr>
          <a:xfrm>
            <a:off x="3968559" y="2422430"/>
            <a:ext cx="4258056" cy="3157728"/>
          </a:xfrm>
        </p:spPr>
      </p:pic>
    </p:spTree>
    <p:extLst>
      <p:ext uri="{BB962C8B-B14F-4D97-AF65-F5344CB8AC3E}">
        <p14:creationId xmlns:p14="http://schemas.microsoft.com/office/powerpoint/2010/main" val="3903956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6F239A-ADDD-4C40-8460-7F787C21D625}"/>
              </a:ext>
            </a:extLst>
          </p:cNvPr>
          <p:cNvSpPr>
            <a:spLocks noGrp="1"/>
          </p:cNvSpPr>
          <p:nvPr>
            <p:ph type="title"/>
          </p:nvPr>
        </p:nvSpPr>
        <p:spPr/>
        <p:txBody>
          <a:bodyPr/>
          <a:lstStyle/>
          <a:p>
            <a:r>
              <a:rPr lang="en-US" dirty="0"/>
              <a:t>Sharing Files and Printers in Linux (1 of 3)</a:t>
            </a:r>
          </a:p>
        </p:txBody>
      </p:sp>
      <p:sp>
        <p:nvSpPr>
          <p:cNvPr id="3" name="Content Placeholder 2">
            <a:extLst>
              <a:ext uri="{FF2B5EF4-FFF2-40B4-BE49-F238E27FC236}">
                <a16:creationId xmlns="" xmlns:a16="http://schemas.microsoft.com/office/drawing/2014/main" id="{2195E51A-A609-4837-A37D-AE5B9F3C8BC8}"/>
              </a:ext>
            </a:extLst>
          </p:cNvPr>
          <p:cNvSpPr>
            <a:spLocks noGrp="1"/>
          </p:cNvSpPr>
          <p:nvPr>
            <p:ph idx="1"/>
          </p:nvPr>
        </p:nvSpPr>
        <p:spPr/>
        <p:txBody>
          <a:bodyPr/>
          <a:lstStyle/>
          <a:p>
            <a:r>
              <a:rPr lang="en-US" altLang="en-US" dirty="0"/>
              <a:t>Linux supports Windows file sharing by using SMB in a software package called Samba</a:t>
            </a:r>
          </a:p>
          <a:p>
            <a:r>
              <a:rPr lang="en-US" altLang="en-US" dirty="0"/>
              <a:t>You can share a folder using the Samba Server Configuration GUI tool</a:t>
            </a:r>
          </a:p>
          <a:p>
            <a:pPr lvl="1"/>
            <a:r>
              <a:rPr lang="en-US" altLang="en-US" dirty="0"/>
              <a:t>Or by editing the /etc/samba/smb.conf file</a:t>
            </a:r>
          </a:p>
          <a:p>
            <a:r>
              <a:rPr lang="en-US" altLang="en-US" dirty="0"/>
              <a:t>When you use the GUI tool to configure Samba</a:t>
            </a:r>
          </a:p>
          <a:p>
            <a:pPr lvl="1"/>
            <a:r>
              <a:rPr lang="en-US" altLang="en-US" dirty="0"/>
              <a:t>Changes to the smb.conf file are made automatically</a:t>
            </a:r>
          </a:p>
          <a:p>
            <a:r>
              <a:rPr lang="en-US" altLang="en-US" dirty="0"/>
              <a:t>Printer sharing in Linux is straightforward after Samba has been installed</a:t>
            </a:r>
          </a:p>
          <a:p>
            <a:pPr lvl="1"/>
            <a:r>
              <a:rPr lang="en-US" altLang="en-US" dirty="0"/>
              <a:t>When you create a new printer in Linux, it is shared automatically</a:t>
            </a:r>
          </a:p>
          <a:p>
            <a:endParaRPr lang="en-US" dirty="0"/>
          </a:p>
        </p:txBody>
      </p:sp>
    </p:spTree>
    <p:extLst>
      <p:ext uri="{BB962C8B-B14F-4D97-AF65-F5344CB8AC3E}">
        <p14:creationId xmlns:p14="http://schemas.microsoft.com/office/powerpoint/2010/main" val="2087939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6F239A-ADDD-4C40-8460-7F787C21D625}"/>
              </a:ext>
            </a:extLst>
          </p:cNvPr>
          <p:cNvSpPr>
            <a:spLocks noGrp="1"/>
          </p:cNvSpPr>
          <p:nvPr>
            <p:ph type="title"/>
          </p:nvPr>
        </p:nvSpPr>
        <p:spPr/>
        <p:txBody>
          <a:bodyPr/>
          <a:lstStyle/>
          <a:p>
            <a:r>
              <a:rPr lang="en-US" dirty="0"/>
              <a:t>Sharing Files and Printers in Linux (2 of 3)</a:t>
            </a:r>
          </a:p>
        </p:txBody>
      </p:sp>
      <p:sp>
        <p:nvSpPr>
          <p:cNvPr id="3" name="Content Placeholder 2">
            <a:extLst>
              <a:ext uri="{FF2B5EF4-FFF2-40B4-BE49-F238E27FC236}">
                <a16:creationId xmlns="" xmlns:a16="http://schemas.microsoft.com/office/drawing/2014/main" id="{2195E51A-A609-4837-A37D-AE5B9F3C8BC8}"/>
              </a:ext>
            </a:extLst>
          </p:cNvPr>
          <p:cNvSpPr>
            <a:spLocks noGrp="1"/>
          </p:cNvSpPr>
          <p:nvPr>
            <p:ph idx="1"/>
          </p:nvPr>
        </p:nvSpPr>
        <p:spPr/>
        <p:txBody>
          <a:bodyPr/>
          <a:lstStyle/>
          <a:p>
            <a:r>
              <a:rPr lang="en-US" altLang="en-US" dirty="0"/>
              <a:t>To access shared files via a Linux client:</a:t>
            </a:r>
          </a:p>
          <a:p>
            <a:pPr lvl="1"/>
            <a:r>
              <a:rPr lang="en-US" altLang="en-US" dirty="0"/>
              <a:t> Use the Files tool and browse the network</a:t>
            </a:r>
          </a:p>
          <a:p>
            <a:pPr lvl="1"/>
            <a:r>
              <a:rPr lang="en-US" altLang="en-US" dirty="0"/>
              <a:t>Click on the computer’s icon and enter your credentials</a:t>
            </a:r>
          </a:p>
          <a:p>
            <a:pPr lvl="1"/>
            <a:r>
              <a:rPr lang="en-US" altLang="en-US" dirty="0"/>
              <a:t>You can also click Other Locations in the left pane and enter the path to the server in the Connect to Server box</a:t>
            </a:r>
          </a:p>
          <a:p>
            <a:pPr lvl="2"/>
            <a:r>
              <a:rPr lang="en-US" altLang="en-US" dirty="0"/>
              <a:t>You must preface the path with </a:t>
            </a:r>
            <a:r>
              <a:rPr lang="en-US" altLang="en-US" i="1" dirty="0"/>
              <a:t>smb:</a:t>
            </a:r>
            <a:r>
              <a:rPr lang="en-US" altLang="en-US" dirty="0"/>
              <a:t> so Linux knows you are trying to connect to an SMB share</a:t>
            </a:r>
          </a:p>
          <a:p>
            <a:pPr lvl="1"/>
            <a:r>
              <a:rPr lang="en-US" altLang="en-US" dirty="0"/>
              <a:t>Linux also comes with a command-line program called </a:t>
            </a:r>
            <a:r>
              <a:rPr lang="en-US" altLang="en-US" i="1" dirty="0"/>
              <a:t>smbclient</a:t>
            </a:r>
            <a:r>
              <a:rPr lang="en-US" altLang="en-US" dirty="0"/>
              <a:t> for accessing SMB shares</a:t>
            </a:r>
          </a:p>
          <a:p>
            <a:endParaRPr lang="en-US" altLang="en-US" dirty="0"/>
          </a:p>
          <a:p>
            <a:endParaRPr lang="en-US" dirty="0"/>
          </a:p>
        </p:txBody>
      </p:sp>
    </p:spTree>
    <p:extLst>
      <p:ext uri="{BB962C8B-B14F-4D97-AF65-F5344CB8AC3E}">
        <p14:creationId xmlns:p14="http://schemas.microsoft.com/office/powerpoint/2010/main" val="1433436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4DAAA2-7D60-4FB4-8D26-2C3107839DCA}"/>
              </a:ext>
            </a:extLst>
          </p:cNvPr>
          <p:cNvSpPr>
            <a:spLocks noGrp="1"/>
          </p:cNvSpPr>
          <p:nvPr>
            <p:ph type="title"/>
          </p:nvPr>
        </p:nvSpPr>
        <p:spPr/>
        <p:txBody>
          <a:bodyPr/>
          <a:lstStyle/>
          <a:p>
            <a:r>
              <a:rPr lang="en-US" dirty="0"/>
              <a:t>Sharing Files and Printers in Linux (3 of 3)</a:t>
            </a:r>
          </a:p>
        </p:txBody>
      </p:sp>
      <p:pic>
        <p:nvPicPr>
          <p:cNvPr id="5" name="Content Placeholder 4" descr="Screenshot of a command window into which commands regarding g tomsho were entered. The output shows a list of commands, including block size, cancel, close, exit, help, and more.">
            <a:extLst>
              <a:ext uri="{FF2B5EF4-FFF2-40B4-BE49-F238E27FC236}">
                <a16:creationId xmlns="" xmlns:a16="http://schemas.microsoft.com/office/drawing/2014/main" id="{00856D69-F74A-4E78-B256-D9DDB148B821}"/>
              </a:ext>
            </a:extLst>
          </p:cNvPr>
          <p:cNvPicPr>
            <a:picLocks noGrp="1" noChangeAspect="1"/>
          </p:cNvPicPr>
          <p:nvPr>
            <p:ph idx="1"/>
          </p:nvPr>
        </p:nvPicPr>
        <p:blipFill>
          <a:blip r:embed="rId2"/>
          <a:stretch>
            <a:fillRect/>
          </a:stretch>
        </p:blipFill>
        <p:spPr>
          <a:xfrm>
            <a:off x="4261167" y="2754662"/>
            <a:ext cx="3672840" cy="2493264"/>
          </a:xfrm>
        </p:spPr>
      </p:pic>
    </p:spTree>
    <p:extLst>
      <p:ext uri="{BB962C8B-B14F-4D97-AF65-F5344CB8AC3E}">
        <p14:creationId xmlns:p14="http://schemas.microsoft.com/office/powerpoint/2010/main" val="1028218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B68E05-13B1-411B-9302-D21CA007B686}"/>
              </a:ext>
            </a:extLst>
          </p:cNvPr>
          <p:cNvSpPr>
            <a:spLocks noGrp="1"/>
          </p:cNvSpPr>
          <p:nvPr>
            <p:ph type="title"/>
          </p:nvPr>
        </p:nvSpPr>
        <p:spPr/>
        <p:txBody>
          <a:bodyPr/>
          <a:lstStyle/>
          <a:p>
            <a:r>
              <a:rPr lang="en-US" dirty="0"/>
              <a:t>Sharing Files and Printers in macOS (1 of 3)</a:t>
            </a:r>
          </a:p>
        </p:txBody>
      </p:sp>
      <p:sp>
        <p:nvSpPr>
          <p:cNvPr id="3" name="Content Placeholder 2">
            <a:extLst>
              <a:ext uri="{FF2B5EF4-FFF2-40B4-BE49-F238E27FC236}">
                <a16:creationId xmlns="" xmlns:a16="http://schemas.microsoft.com/office/drawing/2014/main" id="{BDCFF001-DDC5-4ED6-BB79-88D750FDC418}"/>
              </a:ext>
            </a:extLst>
          </p:cNvPr>
          <p:cNvSpPr>
            <a:spLocks noGrp="1"/>
          </p:cNvSpPr>
          <p:nvPr>
            <p:ph idx="1"/>
          </p:nvPr>
        </p:nvSpPr>
        <p:spPr/>
        <p:txBody>
          <a:bodyPr/>
          <a:lstStyle/>
          <a:p>
            <a:r>
              <a:rPr lang="en-US" altLang="en-US" dirty="0"/>
              <a:t>macOS </a:t>
            </a:r>
            <a:r>
              <a:rPr lang="en-US" altLang="en-US" dirty="0" smtClean="0"/>
              <a:t>supports </a:t>
            </a:r>
            <a:r>
              <a:rPr lang="en-US" altLang="en-US" dirty="0"/>
              <a:t>Windows file sharing using the SMB protocol</a:t>
            </a:r>
          </a:p>
          <a:p>
            <a:r>
              <a:rPr lang="en-US" altLang="en-US" dirty="0"/>
              <a:t>To share a folder with another user, turn on File Sharing in System Preferences by clicking Sharing</a:t>
            </a:r>
          </a:p>
          <a:p>
            <a:pPr lvl="1"/>
            <a:r>
              <a:rPr lang="en-US" altLang="en-US" dirty="0"/>
              <a:t>In the Sharing dialog box, click File Sharing</a:t>
            </a:r>
          </a:p>
          <a:p>
            <a:r>
              <a:rPr lang="en-US" altLang="en-US" dirty="0"/>
              <a:t>After you have chosen the folder you want to share and set the </a:t>
            </a:r>
            <a:r>
              <a:rPr lang="en-US" altLang="en-US" dirty="0" smtClean="0"/>
              <a:t>permissions:</a:t>
            </a:r>
            <a:endParaRPr lang="en-US" altLang="en-US" dirty="0"/>
          </a:p>
          <a:p>
            <a:pPr lvl="1"/>
            <a:r>
              <a:rPr lang="en-US" altLang="en-US" dirty="0"/>
              <a:t>Click Options to turn on sharing for SMB if you want to share your files with Windows or Linux users</a:t>
            </a:r>
          </a:p>
          <a:p>
            <a:pPr lvl="1"/>
            <a:r>
              <a:rPr lang="en-US" altLang="en-US" dirty="0"/>
              <a:t>For Windows file sharing, enable sharing for each user</a:t>
            </a:r>
          </a:p>
          <a:p>
            <a:endParaRPr lang="en-US" dirty="0"/>
          </a:p>
        </p:txBody>
      </p:sp>
    </p:spTree>
    <p:extLst>
      <p:ext uri="{BB962C8B-B14F-4D97-AF65-F5344CB8AC3E}">
        <p14:creationId xmlns:p14="http://schemas.microsoft.com/office/powerpoint/2010/main" val="1284620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E2D75E-7291-4FE3-BCD9-06EA99201B4C}"/>
              </a:ext>
            </a:extLst>
          </p:cNvPr>
          <p:cNvSpPr>
            <a:spLocks noGrp="1"/>
          </p:cNvSpPr>
          <p:nvPr>
            <p:ph type="title"/>
          </p:nvPr>
        </p:nvSpPr>
        <p:spPr/>
        <p:txBody>
          <a:bodyPr/>
          <a:lstStyle/>
          <a:p>
            <a:r>
              <a:rPr lang="en-US" dirty="0"/>
              <a:t>Sharing Files and Printers in macOS (2 of 3)</a:t>
            </a:r>
          </a:p>
        </p:txBody>
      </p:sp>
      <p:pic>
        <p:nvPicPr>
          <p:cNvPr id="6" name="Content Placeholder 5" descr="Screenshot of the Sharing window. The computer name, Greg's Mac, is displayed at the top of the window. In a list on the left, the File Sharing check box is selected. The Right pane shows that File Sharing is on, and displays the list of shared folders and associated users.">
            <a:extLst>
              <a:ext uri="{FF2B5EF4-FFF2-40B4-BE49-F238E27FC236}">
                <a16:creationId xmlns="" xmlns:a16="http://schemas.microsoft.com/office/drawing/2014/main" id="{AD919EA6-7A0F-4FA8-A0A9-B9C7CB859346}"/>
              </a:ext>
            </a:extLst>
          </p:cNvPr>
          <p:cNvPicPr>
            <a:picLocks noGrp="1" noChangeAspect="1"/>
          </p:cNvPicPr>
          <p:nvPr>
            <p:ph sz="half" idx="1"/>
          </p:nvPr>
        </p:nvPicPr>
        <p:blipFill>
          <a:blip r:embed="rId2"/>
          <a:stretch>
            <a:fillRect/>
          </a:stretch>
        </p:blipFill>
        <p:spPr>
          <a:xfrm>
            <a:off x="1544193" y="2454434"/>
            <a:ext cx="3407664" cy="3093720"/>
          </a:xfrm>
        </p:spPr>
      </p:pic>
      <p:pic>
        <p:nvPicPr>
          <p:cNvPr id="8" name="Content Placeholder 7" descr="Screenshot of a window displaying sharing options. The Share files and folders using S M B check box is selected, and the number of users connected is shown to be 0. The Share files and folders using  A F P check box is not selected, and the message below reads that File sharing is off. The Windows File Sharing section includes a list with two items: Greg Tomsho, and G T. The Greg Tomsho check box is selected. A Done button appears at the bottom of the window.">
            <a:extLst>
              <a:ext uri="{FF2B5EF4-FFF2-40B4-BE49-F238E27FC236}">
                <a16:creationId xmlns="" xmlns:a16="http://schemas.microsoft.com/office/drawing/2014/main" id="{30A0D3E9-2398-4DCC-A13C-E908645B8398}"/>
              </a:ext>
            </a:extLst>
          </p:cNvPr>
          <p:cNvPicPr>
            <a:picLocks noGrp="1" noChangeAspect="1"/>
          </p:cNvPicPr>
          <p:nvPr>
            <p:ph sz="half" idx="2"/>
          </p:nvPr>
        </p:nvPicPr>
        <p:blipFill>
          <a:blip r:embed="rId3"/>
          <a:stretch>
            <a:fillRect/>
          </a:stretch>
        </p:blipFill>
        <p:spPr>
          <a:xfrm>
            <a:off x="7599807" y="2532158"/>
            <a:ext cx="2688336" cy="2938272"/>
          </a:xfrm>
        </p:spPr>
      </p:pic>
    </p:spTree>
    <p:extLst>
      <p:ext uri="{BB962C8B-B14F-4D97-AF65-F5344CB8AC3E}">
        <p14:creationId xmlns:p14="http://schemas.microsoft.com/office/powerpoint/2010/main" val="450986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EA5D47-E0B0-42BE-AE69-66BF73257CA3}"/>
              </a:ext>
            </a:extLst>
          </p:cNvPr>
          <p:cNvSpPr>
            <a:spLocks noGrp="1"/>
          </p:cNvSpPr>
          <p:nvPr>
            <p:ph type="title"/>
          </p:nvPr>
        </p:nvSpPr>
        <p:spPr/>
        <p:txBody>
          <a:bodyPr/>
          <a:lstStyle/>
          <a:p>
            <a:r>
              <a:rPr lang="en-US" dirty="0"/>
              <a:t>Sharing Files and Printers in macOS (3 of 3)</a:t>
            </a:r>
          </a:p>
        </p:txBody>
      </p:sp>
      <p:sp>
        <p:nvSpPr>
          <p:cNvPr id="3" name="Content Placeholder 2">
            <a:extLst>
              <a:ext uri="{FF2B5EF4-FFF2-40B4-BE49-F238E27FC236}">
                <a16:creationId xmlns="" xmlns:a16="http://schemas.microsoft.com/office/drawing/2014/main" id="{A634E60A-C2E2-4FBF-A965-031ECE963336}"/>
              </a:ext>
            </a:extLst>
          </p:cNvPr>
          <p:cNvSpPr>
            <a:spLocks noGrp="1"/>
          </p:cNvSpPr>
          <p:nvPr>
            <p:ph idx="1"/>
          </p:nvPr>
        </p:nvSpPr>
        <p:spPr/>
        <p:txBody>
          <a:bodyPr/>
          <a:lstStyle/>
          <a:p>
            <a:r>
              <a:rPr lang="en-US" altLang="en-US" dirty="0"/>
              <a:t>To share printers</a:t>
            </a:r>
          </a:p>
          <a:p>
            <a:pPr lvl="1"/>
            <a:r>
              <a:rPr lang="en-US" altLang="en-US" dirty="0"/>
              <a:t>Use the </a:t>
            </a:r>
            <a:r>
              <a:rPr lang="en-US" altLang="en-US" dirty="0" smtClean="0"/>
              <a:t>Sharing </a:t>
            </a:r>
            <a:r>
              <a:rPr lang="en-US" altLang="en-US" dirty="0"/>
              <a:t>dialog box and click the box next to Printer Sharing</a:t>
            </a:r>
          </a:p>
          <a:p>
            <a:r>
              <a:rPr lang="en-US" altLang="en-US" dirty="0"/>
              <a:t>To access shared files on another computer from a macOS client, click Go and then click Network</a:t>
            </a:r>
          </a:p>
          <a:p>
            <a:pPr lvl="1"/>
            <a:r>
              <a:rPr lang="en-US" altLang="en-US" dirty="0"/>
              <a:t>If you see the computer that contains the shared files, click its icon and enter your credentials</a:t>
            </a:r>
          </a:p>
          <a:p>
            <a:pPr lvl="1"/>
            <a:r>
              <a:rPr lang="en-US" altLang="en-US" dirty="0"/>
              <a:t>You can also click Go, click Connect to Server, and enter the path to the server</a:t>
            </a:r>
          </a:p>
          <a:p>
            <a:pPr lvl="2"/>
            <a:r>
              <a:rPr lang="en-US" altLang="en-US" dirty="0"/>
              <a:t>Preface the path with </a:t>
            </a:r>
            <a:r>
              <a:rPr lang="en-US" altLang="en-US" i="1" dirty="0"/>
              <a:t>smb:</a:t>
            </a:r>
          </a:p>
          <a:p>
            <a:endParaRPr lang="en-US" dirty="0"/>
          </a:p>
        </p:txBody>
      </p:sp>
    </p:spTree>
    <p:extLst>
      <p:ext uri="{BB962C8B-B14F-4D97-AF65-F5344CB8AC3E}">
        <p14:creationId xmlns:p14="http://schemas.microsoft.com/office/powerpoint/2010/main" val="2086943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4C8EF677-1DB0-47F4-9ABD-96AAFFC0904F}"/>
              </a:ext>
            </a:extLst>
          </p:cNvPr>
          <p:cNvSpPr>
            <a:spLocks noGrp="1"/>
          </p:cNvSpPr>
          <p:nvPr>
            <p:ph type="title"/>
          </p:nvPr>
        </p:nvSpPr>
        <p:spPr/>
        <p:txBody>
          <a:bodyPr/>
          <a:lstStyle/>
          <a:p>
            <a:r>
              <a:rPr lang="en-US" dirty="0"/>
              <a:t>Knowledge Check 1</a:t>
            </a:r>
          </a:p>
        </p:txBody>
      </p:sp>
      <p:sp>
        <p:nvSpPr>
          <p:cNvPr id="8" name="Content Placeholder 7">
            <a:extLst>
              <a:ext uri="{FF2B5EF4-FFF2-40B4-BE49-F238E27FC236}">
                <a16:creationId xmlns="" xmlns:a16="http://schemas.microsoft.com/office/drawing/2014/main" id="{2862BDD4-9045-4FE5-BF3D-3444BF40A20D}"/>
              </a:ext>
            </a:extLst>
          </p:cNvPr>
          <p:cNvSpPr>
            <a:spLocks noGrp="1"/>
          </p:cNvSpPr>
          <p:nvPr>
            <p:ph idx="1"/>
          </p:nvPr>
        </p:nvSpPr>
        <p:spPr/>
        <p:txBody>
          <a:bodyPr/>
          <a:lstStyle/>
          <a:p>
            <a:r>
              <a:rPr lang="en-US" dirty="0"/>
              <a:t>Which of the following is the native Linux/UNIX file sharing protocol?</a:t>
            </a:r>
          </a:p>
          <a:p>
            <a:pPr lvl="1"/>
            <a:r>
              <a:rPr lang="en-US" dirty="0"/>
              <a:t>A) SMB</a:t>
            </a:r>
          </a:p>
          <a:p>
            <a:pPr lvl="1"/>
            <a:r>
              <a:rPr lang="en-US" dirty="0"/>
              <a:t>B) UNC</a:t>
            </a:r>
          </a:p>
          <a:p>
            <a:pPr lvl="1"/>
            <a:r>
              <a:rPr lang="en-US" dirty="0"/>
              <a:t>C) NFS</a:t>
            </a:r>
          </a:p>
          <a:p>
            <a:pPr lvl="1"/>
            <a:r>
              <a:rPr lang="en-US" dirty="0"/>
              <a:t>D) FTP</a:t>
            </a:r>
          </a:p>
        </p:txBody>
      </p:sp>
      <p:pic>
        <p:nvPicPr>
          <p:cNvPr id="4" name="Content Placeholder 14">
            <a:extLst>
              <a:ext uri="{FF2B5EF4-FFF2-40B4-BE49-F238E27FC236}">
                <a16:creationId xmlns="" xmlns:a16="http://schemas.microsoft.com/office/drawing/2014/main" id="{767EB28F-54A4-EF49-862A-0712F0BBEB37}"/>
              </a:ext>
              <a:ext uri="{C183D7F6-B498-43B3-948B-1728B52AA6E4}">
                <adec:decorative xmlns="" xmlns:adec="http://schemas.microsoft.com/office/drawing/2017/decorative" val="1"/>
              </a:ext>
            </a:extLst>
          </p:cNvPr>
          <p:cNvPicPr>
            <a:picLocks noChangeAspect="1"/>
          </p:cNvPicPr>
          <p:nvPr/>
        </p:nvPicPr>
        <p:blipFill>
          <a:blip r:embed="rId3"/>
          <a:stretch>
            <a:fillRect/>
          </a:stretch>
        </p:blipFill>
        <p:spPr>
          <a:xfrm>
            <a:off x="10056901" y="4735842"/>
            <a:ext cx="1658256" cy="1648913"/>
          </a:xfrm>
          <a:prstGeom prst="rect">
            <a:avLst/>
          </a:prstGeom>
        </p:spPr>
      </p:pic>
    </p:spTree>
    <p:custDataLst>
      <p:tags r:id="rId1"/>
    </p:custDataLst>
    <p:extLst>
      <p:ext uri="{BB962C8B-B14F-4D97-AF65-F5344CB8AC3E}">
        <p14:creationId xmlns:p14="http://schemas.microsoft.com/office/powerpoint/2010/main" val="2875130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82B29661-E6CA-4342-AC91-6DB2452D485E}"/>
              </a:ext>
            </a:extLst>
          </p:cNvPr>
          <p:cNvSpPr>
            <a:spLocks noGrp="1"/>
          </p:cNvSpPr>
          <p:nvPr>
            <p:ph type="title"/>
          </p:nvPr>
        </p:nvSpPr>
        <p:spPr/>
        <p:txBody>
          <a:bodyPr/>
          <a:lstStyle/>
          <a:p>
            <a:r>
              <a:rPr lang="en-US" dirty="0"/>
              <a:t>Knowledge Check 1: Answer</a:t>
            </a:r>
          </a:p>
        </p:txBody>
      </p:sp>
      <p:sp>
        <p:nvSpPr>
          <p:cNvPr id="8" name="Content Placeholder 7">
            <a:extLst>
              <a:ext uri="{FF2B5EF4-FFF2-40B4-BE49-F238E27FC236}">
                <a16:creationId xmlns="" xmlns:a16="http://schemas.microsoft.com/office/drawing/2014/main" id="{C0349B04-6A1C-4104-92BE-DD0649625071}"/>
              </a:ext>
            </a:extLst>
          </p:cNvPr>
          <p:cNvSpPr>
            <a:spLocks noGrp="1"/>
          </p:cNvSpPr>
          <p:nvPr>
            <p:ph idx="1"/>
          </p:nvPr>
        </p:nvSpPr>
        <p:spPr/>
        <p:txBody>
          <a:bodyPr/>
          <a:lstStyle/>
          <a:p>
            <a:r>
              <a:rPr lang="en-US" dirty="0"/>
              <a:t>Which of the following is the native Linux/UNIX file sharing protocol?</a:t>
            </a:r>
          </a:p>
          <a:p>
            <a:pPr marL="0" indent="0">
              <a:buNone/>
            </a:pPr>
            <a:endParaRPr lang="en-US" dirty="0"/>
          </a:p>
        </p:txBody>
      </p:sp>
      <p:sp>
        <p:nvSpPr>
          <p:cNvPr id="9" name="Content Placeholder 8">
            <a:extLst>
              <a:ext uri="{FF2B5EF4-FFF2-40B4-BE49-F238E27FC236}">
                <a16:creationId xmlns="" xmlns:a16="http://schemas.microsoft.com/office/drawing/2014/main" id="{05E67555-BACF-449F-80B7-A3B18B7E4009}"/>
              </a:ext>
            </a:extLst>
          </p:cNvPr>
          <p:cNvSpPr>
            <a:spLocks noGrp="1"/>
          </p:cNvSpPr>
          <p:nvPr>
            <p:ph idx="4294967295"/>
          </p:nvPr>
        </p:nvSpPr>
        <p:spPr>
          <a:xfrm>
            <a:off x="0" y="4257675"/>
            <a:ext cx="9324975" cy="2044700"/>
          </a:xfrm>
        </p:spPr>
        <p:txBody>
          <a:bodyPr/>
          <a:lstStyle/>
          <a:p>
            <a:r>
              <a:rPr lang="en-US" dirty="0"/>
              <a:t>C) NFS</a:t>
            </a:r>
          </a:p>
        </p:txBody>
      </p:sp>
      <p:pic>
        <p:nvPicPr>
          <p:cNvPr id="6" name="Content Placeholder 12">
            <a:extLst>
              <a:ext uri="{FF2B5EF4-FFF2-40B4-BE49-F238E27FC236}">
                <a16:creationId xmlns="" xmlns:a16="http://schemas.microsoft.com/office/drawing/2014/main" id="{DD7CBEEF-24D7-2E41-A919-3D40F13672D0}"/>
              </a:ext>
              <a:ext uri="{C183D7F6-B498-43B3-948B-1728B52AA6E4}">
                <adec:decorative xmlns="" xmlns:adec="http://schemas.microsoft.com/office/drawing/2017/decorative" val="1"/>
              </a:ext>
            </a:extLst>
          </p:cNvPr>
          <p:cNvPicPr>
            <a:picLocks noChangeAspect="1"/>
          </p:cNvPicPr>
          <p:nvPr/>
        </p:nvPicPr>
        <p:blipFill>
          <a:blip r:embed="rId3"/>
          <a:stretch>
            <a:fillRect/>
          </a:stretch>
        </p:blipFill>
        <p:spPr>
          <a:xfrm>
            <a:off x="10351971" y="4683824"/>
            <a:ext cx="1363186" cy="1700931"/>
          </a:xfrm>
          <a:prstGeom prst="rect">
            <a:avLst/>
          </a:prstGeom>
        </p:spPr>
      </p:pic>
    </p:spTree>
    <p:custDataLst>
      <p:tags r:id="rId1"/>
    </p:custDataLst>
    <p:extLst>
      <p:ext uri="{BB962C8B-B14F-4D97-AF65-F5344CB8AC3E}">
        <p14:creationId xmlns:p14="http://schemas.microsoft.com/office/powerpoint/2010/main" val="3584584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2C5F5D-85FC-4DCF-9852-5DB67BA800B6}"/>
              </a:ext>
            </a:extLst>
          </p:cNvPr>
          <p:cNvSpPr>
            <a:spLocks noGrp="1"/>
          </p:cNvSpPr>
          <p:nvPr>
            <p:ph type="title"/>
          </p:nvPr>
        </p:nvSpPr>
        <p:spPr>
          <a:xfrm>
            <a:off x="476843" y="473245"/>
            <a:ext cx="11241915" cy="1217447"/>
          </a:xfrm>
        </p:spPr>
        <p:txBody>
          <a:bodyPr/>
          <a:lstStyle/>
          <a:p>
            <a:r>
              <a:rPr lang="en-US" dirty="0"/>
              <a:t>Learning Objectives</a:t>
            </a:r>
          </a:p>
        </p:txBody>
      </p:sp>
      <p:sp>
        <p:nvSpPr>
          <p:cNvPr id="3" name="Content Placeholder 2">
            <a:extLst>
              <a:ext uri="{FF2B5EF4-FFF2-40B4-BE49-F238E27FC236}">
                <a16:creationId xmlns="" xmlns:a16="http://schemas.microsoft.com/office/drawing/2014/main" id="{0EB8A59C-269E-4E9A-8BA8-6F11DAE70E28}"/>
              </a:ext>
            </a:extLst>
          </p:cNvPr>
          <p:cNvSpPr>
            <a:spLocks noGrp="1"/>
          </p:cNvSpPr>
          <p:nvPr>
            <p:ph idx="1"/>
          </p:nvPr>
        </p:nvSpPr>
        <p:spPr/>
        <p:txBody>
          <a:bodyPr/>
          <a:lstStyle/>
          <a:p>
            <a:pPr marL="0" indent="0">
              <a:buNone/>
            </a:pPr>
            <a:r>
              <a:rPr lang="en-US" dirty="0"/>
              <a:t>By the end of this </a:t>
            </a:r>
            <a:r>
              <a:rPr lang="en-US" dirty="0" smtClean="0"/>
              <a:t>module, you </a:t>
            </a:r>
            <a:r>
              <a:rPr lang="en-US" dirty="0"/>
              <a:t>should be able to:</a:t>
            </a:r>
          </a:p>
          <a:p>
            <a:r>
              <a:rPr lang="en-US" altLang="zh-CN" dirty="0">
                <a:latin typeface="Arial" panose="020B0604020202020204" pitchFamily="34" charset="0"/>
              </a:rPr>
              <a:t>Configure file and printer sharing</a:t>
            </a:r>
          </a:p>
          <a:p>
            <a:r>
              <a:rPr lang="en-US" altLang="zh-CN" dirty="0">
                <a:latin typeface="Arial" panose="020B0604020202020204" pitchFamily="34" charset="0"/>
              </a:rPr>
              <a:t>Manage user and group accounts</a:t>
            </a:r>
          </a:p>
          <a:p>
            <a:r>
              <a:rPr lang="en-US" altLang="zh-CN" dirty="0">
                <a:latin typeface="Arial" panose="020B0604020202020204" pitchFamily="34" charset="0"/>
              </a:rPr>
              <a:t>Secure shared resources</a:t>
            </a:r>
          </a:p>
          <a:p>
            <a:pPr marL="0" indent="0">
              <a:buNone/>
            </a:pPr>
            <a:endParaRPr lang="en-US" dirty="0"/>
          </a:p>
        </p:txBody>
      </p:sp>
    </p:spTree>
    <p:custDataLst>
      <p:tags r:id="rId1"/>
    </p:custDataLst>
    <p:extLst>
      <p:ext uri="{BB962C8B-B14F-4D97-AF65-F5344CB8AC3E}">
        <p14:creationId xmlns:p14="http://schemas.microsoft.com/office/powerpoint/2010/main" val="2756317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5F8FC6-04C0-43CA-9276-2ACB154DFF38}"/>
              </a:ext>
            </a:extLst>
          </p:cNvPr>
          <p:cNvSpPr>
            <a:spLocks noGrp="1"/>
          </p:cNvSpPr>
          <p:nvPr>
            <p:ph type="title"/>
          </p:nvPr>
        </p:nvSpPr>
        <p:spPr/>
        <p:txBody>
          <a:bodyPr/>
          <a:lstStyle/>
          <a:p>
            <a:r>
              <a:rPr lang="en-US" dirty="0"/>
              <a:t>Managing User and Group Accounts</a:t>
            </a:r>
          </a:p>
        </p:txBody>
      </p:sp>
      <p:sp>
        <p:nvSpPr>
          <p:cNvPr id="3" name="Content Placeholder 2">
            <a:extLst>
              <a:ext uri="{FF2B5EF4-FFF2-40B4-BE49-F238E27FC236}">
                <a16:creationId xmlns="" xmlns:a16="http://schemas.microsoft.com/office/drawing/2014/main" id="{20DDE95B-9E20-4674-80E7-DD3BA0ABCC33}"/>
              </a:ext>
            </a:extLst>
          </p:cNvPr>
          <p:cNvSpPr>
            <a:spLocks noGrp="1"/>
          </p:cNvSpPr>
          <p:nvPr>
            <p:ph idx="1"/>
          </p:nvPr>
        </p:nvSpPr>
        <p:spPr/>
        <p:txBody>
          <a:bodyPr/>
          <a:lstStyle/>
          <a:p>
            <a:r>
              <a:rPr lang="en-US" altLang="en-US" dirty="0"/>
              <a:t>User accounts have two main functions:</a:t>
            </a:r>
          </a:p>
          <a:p>
            <a:pPr lvl="1"/>
            <a:r>
              <a:rPr lang="en-US" altLang="en-US" dirty="0"/>
              <a:t>Provide a method for users to authenticate themselves to the network</a:t>
            </a:r>
          </a:p>
          <a:p>
            <a:pPr lvl="1"/>
            <a:r>
              <a:rPr lang="en-US" altLang="en-US" dirty="0"/>
              <a:t>Provide detailed information about a user</a:t>
            </a:r>
          </a:p>
          <a:p>
            <a:r>
              <a:rPr lang="en-US" altLang="en-US" dirty="0"/>
              <a:t>Group accounts are used to organize users so that assignment of resource permissions and rights can be managed more easily than working with dozens or hundreds of individual user accounts</a:t>
            </a:r>
          </a:p>
          <a:p>
            <a:endParaRPr lang="en-US" dirty="0"/>
          </a:p>
        </p:txBody>
      </p:sp>
    </p:spTree>
    <p:extLst>
      <p:ext uri="{BB962C8B-B14F-4D97-AF65-F5344CB8AC3E}">
        <p14:creationId xmlns:p14="http://schemas.microsoft.com/office/powerpoint/2010/main" val="3109096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C9F5FF-3BBE-4DFC-A0F7-F18532B1FF29}"/>
              </a:ext>
            </a:extLst>
          </p:cNvPr>
          <p:cNvSpPr>
            <a:spLocks noGrp="1"/>
          </p:cNvSpPr>
          <p:nvPr>
            <p:ph type="title"/>
          </p:nvPr>
        </p:nvSpPr>
        <p:spPr/>
        <p:txBody>
          <a:bodyPr/>
          <a:lstStyle/>
          <a:p>
            <a:r>
              <a:rPr lang="en-US" dirty="0"/>
              <a:t>Account and Password Conventions (1 of 2)</a:t>
            </a:r>
          </a:p>
        </p:txBody>
      </p:sp>
      <p:sp>
        <p:nvSpPr>
          <p:cNvPr id="3" name="Content Placeholder 2">
            <a:extLst>
              <a:ext uri="{FF2B5EF4-FFF2-40B4-BE49-F238E27FC236}">
                <a16:creationId xmlns="" xmlns:a16="http://schemas.microsoft.com/office/drawing/2014/main" id="{F98DE7FC-F85A-48CC-9DB9-E75FD916FD87}"/>
              </a:ext>
            </a:extLst>
          </p:cNvPr>
          <p:cNvSpPr>
            <a:spLocks noGrp="1"/>
          </p:cNvSpPr>
          <p:nvPr>
            <p:ph idx="1"/>
          </p:nvPr>
        </p:nvSpPr>
        <p:spPr/>
        <p:txBody>
          <a:bodyPr/>
          <a:lstStyle/>
          <a:p>
            <a:r>
              <a:rPr lang="en-US" altLang="en-US" dirty="0"/>
              <a:t>In a large network, a scheme for naming user and group accounts as well as network devices is crucial. Consider the following:</a:t>
            </a:r>
          </a:p>
          <a:p>
            <a:pPr lvl="1"/>
            <a:r>
              <a:rPr lang="en-US" altLang="en-US" dirty="0"/>
              <a:t>Should user account names have a minimum and maximum number of characters?</a:t>
            </a:r>
          </a:p>
          <a:p>
            <a:pPr lvl="1"/>
            <a:r>
              <a:rPr lang="en-US" altLang="en-US" dirty="0"/>
              <a:t>Should the username be based on the user’s real </a:t>
            </a:r>
            <a:r>
              <a:rPr lang="en-US" altLang="en-US" dirty="0" smtClean="0"/>
              <a:t>name, </a:t>
            </a:r>
            <a:r>
              <a:rPr lang="en-US" altLang="en-US" dirty="0"/>
              <a:t>or if security is important, should names be more cryptic?</a:t>
            </a:r>
          </a:p>
          <a:p>
            <a:pPr lvl="1"/>
            <a:r>
              <a:rPr lang="en-US" altLang="en-US" dirty="0"/>
              <a:t>Some OSs distinguish between uppercase and lowercase letters. Should usernames contain both as well as special characters?</a:t>
            </a:r>
          </a:p>
          <a:p>
            <a:endParaRPr lang="en-US" dirty="0"/>
          </a:p>
        </p:txBody>
      </p:sp>
    </p:spTree>
    <p:extLst>
      <p:ext uri="{BB962C8B-B14F-4D97-AF65-F5344CB8AC3E}">
        <p14:creationId xmlns:p14="http://schemas.microsoft.com/office/powerpoint/2010/main" val="1967748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C9F5FF-3BBE-4DFC-A0F7-F18532B1FF29}"/>
              </a:ext>
            </a:extLst>
          </p:cNvPr>
          <p:cNvSpPr>
            <a:spLocks noGrp="1"/>
          </p:cNvSpPr>
          <p:nvPr>
            <p:ph type="title"/>
          </p:nvPr>
        </p:nvSpPr>
        <p:spPr/>
        <p:txBody>
          <a:bodyPr/>
          <a:lstStyle/>
          <a:p>
            <a:r>
              <a:rPr lang="en-US" dirty="0"/>
              <a:t>Account and Password Conventions (2 of 2)</a:t>
            </a:r>
          </a:p>
        </p:txBody>
      </p:sp>
      <p:sp>
        <p:nvSpPr>
          <p:cNvPr id="3" name="Content Placeholder 2">
            <a:extLst>
              <a:ext uri="{FF2B5EF4-FFF2-40B4-BE49-F238E27FC236}">
                <a16:creationId xmlns="" xmlns:a16="http://schemas.microsoft.com/office/drawing/2014/main" id="{F98DE7FC-F85A-48CC-9DB9-E75FD916FD87}"/>
              </a:ext>
            </a:extLst>
          </p:cNvPr>
          <p:cNvSpPr>
            <a:spLocks noGrp="1"/>
          </p:cNvSpPr>
          <p:nvPr>
            <p:ph idx="1"/>
          </p:nvPr>
        </p:nvSpPr>
        <p:spPr/>
        <p:txBody>
          <a:bodyPr/>
          <a:lstStyle/>
          <a:p>
            <a:r>
              <a:rPr lang="en-US" altLang="en-US" dirty="0"/>
              <a:t>Considerations for password naming conventions:</a:t>
            </a:r>
          </a:p>
          <a:p>
            <a:pPr lvl="1"/>
            <a:r>
              <a:rPr lang="en-US" altLang="en-US" sz="2300" dirty="0"/>
              <a:t>Minimum length</a:t>
            </a:r>
          </a:p>
          <a:p>
            <a:pPr lvl="1"/>
            <a:r>
              <a:rPr lang="en-US" altLang="en-US" sz="2300" dirty="0"/>
              <a:t>Complexity requirements</a:t>
            </a:r>
          </a:p>
          <a:p>
            <a:pPr lvl="1"/>
            <a:r>
              <a:rPr lang="en-US" altLang="en-US" sz="2300" dirty="0"/>
              <a:t>Created by user or administrator</a:t>
            </a:r>
          </a:p>
          <a:p>
            <a:pPr lvl="1"/>
            <a:r>
              <a:rPr lang="en-US" altLang="en-US" sz="2300" dirty="0"/>
              <a:t>Password change frequency</a:t>
            </a:r>
          </a:p>
          <a:p>
            <a:r>
              <a:rPr lang="en-US" altLang="en-US" dirty="0"/>
              <a:t>Group account names should reflect the group membership or the resource to which the group is assigned permissions</a:t>
            </a:r>
          </a:p>
          <a:p>
            <a:r>
              <a:rPr lang="en-US" altLang="en-US" dirty="0"/>
              <a:t>Once naming conventions have been established, stick to them</a:t>
            </a:r>
          </a:p>
          <a:p>
            <a:endParaRPr lang="en-US" dirty="0"/>
          </a:p>
        </p:txBody>
      </p:sp>
    </p:spTree>
    <p:extLst>
      <p:ext uri="{BB962C8B-B14F-4D97-AF65-F5344CB8AC3E}">
        <p14:creationId xmlns:p14="http://schemas.microsoft.com/office/powerpoint/2010/main" val="4288424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C56A1D-ED2F-45D7-B15E-845AFF3C1F47}"/>
              </a:ext>
            </a:extLst>
          </p:cNvPr>
          <p:cNvSpPr>
            <a:spLocks noGrp="1"/>
          </p:cNvSpPr>
          <p:nvPr>
            <p:ph type="title"/>
          </p:nvPr>
        </p:nvSpPr>
        <p:spPr/>
        <p:txBody>
          <a:bodyPr/>
          <a:lstStyle/>
          <a:p>
            <a:r>
              <a:rPr lang="en-US" dirty="0"/>
              <a:t>Working with Accounts in Windows (1 of 5)</a:t>
            </a:r>
          </a:p>
        </p:txBody>
      </p:sp>
      <p:sp>
        <p:nvSpPr>
          <p:cNvPr id="3" name="Content Placeholder 2">
            <a:extLst>
              <a:ext uri="{FF2B5EF4-FFF2-40B4-BE49-F238E27FC236}">
                <a16:creationId xmlns="" xmlns:a16="http://schemas.microsoft.com/office/drawing/2014/main" id="{005FF47C-A1AC-4518-8E0B-4354F4ED95CB}"/>
              </a:ext>
            </a:extLst>
          </p:cNvPr>
          <p:cNvSpPr>
            <a:spLocks noGrp="1"/>
          </p:cNvSpPr>
          <p:nvPr>
            <p:ph idx="1"/>
          </p:nvPr>
        </p:nvSpPr>
        <p:spPr/>
        <p:txBody>
          <a:bodyPr/>
          <a:lstStyle/>
          <a:p>
            <a:r>
              <a:rPr lang="en-US" altLang="en-US" dirty="0"/>
              <a:t>When Windows is first installed, two users are created:</a:t>
            </a:r>
          </a:p>
          <a:p>
            <a:pPr lvl="1"/>
            <a:r>
              <a:rPr lang="en-US" altLang="en-US" dirty="0"/>
              <a:t>Administrator and Guest</a:t>
            </a:r>
          </a:p>
          <a:p>
            <a:r>
              <a:rPr lang="en-US" altLang="en-US" dirty="0"/>
              <a:t>On a Windows Server 2016 domain controller, the Guest account is disabled</a:t>
            </a:r>
          </a:p>
          <a:p>
            <a:r>
              <a:rPr lang="en-US" altLang="en-US" dirty="0"/>
              <a:t>In Windows 10</a:t>
            </a:r>
          </a:p>
          <a:p>
            <a:pPr lvl="1"/>
            <a:r>
              <a:rPr lang="en-US" altLang="en-US" dirty="0"/>
              <a:t>Both Administrator and Guest are disabled</a:t>
            </a:r>
          </a:p>
          <a:p>
            <a:r>
              <a:rPr lang="en-US" altLang="en-US" dirty="0"/>
              <a:t>The Administrator account has full access to a computer</a:t>
            </a:r>
          </a:p>
          <a:p>
            <a:pPr lvl="1"/>
            <a:r>
              <a:rPr lang="en-US" altLang="en-US" dirty="0"/>
              <a:t>In a Windows domain, the domain </a:t>
            </a:r>
            <a:r>
              <a:rPr lang="en-US" altLang="en-US" dirty="0" smtClean="0"/>
              <a:t>administrator account’s </a:t>
            </a:r>
            <a:r>
              <a:rPr lang="en-US" altLang="en-US" dirty="0"/>
              <a:t>access is extended to all </a:t>
            </a:r>
            <a:r>
              <a:rPr lang="en-US" altLang="en-US" dirty="0" smtClean="0"/>
              <a:t>computers </a:t>
            </a:r>
            <a:r>
              <a:rPr lang="en-US" altLang="en-US" dirty="0"/>
              <a:t>that are domain members</a:t>
            </a:r>
          </a:p>
          <a:p>
            <a:endParaRPr lang="en-US" dirty="0"/>
          </a:p>
        </p:txBody>
      </p:sp>
    </p:spTree>
    <p:extLst>
      <p:ext uri="{BB962C8B-B14F-4D97-AF65-F5344CB8AC3E}">
        <p14:creationId xmlns:p14="http://schemas.microsoft.com/office/powerpoint/2010/main" val="215470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5C2464-FCB1-4BE2-B88C-EC8D31AEBD2E}"/>
              </a:ext>
            </a:extLst>
          </p:cNvPr>
          <p:cNvSpPr>
            <a:spLocks noGrp="1"/>
          </p:cNvSpPr>
          <p:nvPr>
            <p:ph type="title"/>
          </p:nvPr>
        </p:nvSpPr>
        <p:spPr/>
        <p:txBody>
          <a:bodyPr/>
          <a:lstStyle/>
          <a:p>
            <a:r>
              <a:rPr lang="en-US" dirty="0"/>
              <a:t>Working with Accounts in Windows (2 of 5)</a:t>
            </a:r>
          </a:p>
        </p:txBody>
      </p:sp>
      <p:sp>
        <p:nvSpPr>
          <p:cNvPr id="3" name="Content Placeholder 2">
            <a:extLst>
              <a:ext uri="{FF2B5EF4-FFF2-40B4-BE49-F238E27FC236}">
                <a16:creationId xmlns="" xmlns:a16="http://schemas.microsoft.com/office/drawing/2014/main" id="{5E21606B-739A-4453-886C-BD1369968F18}"/>
              </a:ext>
            </a:extLst>
          </p:cNvPr>
          <p:cNvSpPr>
            <a:spLocks noGrp="1"/>
          </p:cNvSpPr>
          <p:nvPr>
            <p:ph sz="half" idx="1"/>
          </p:nvPr>
        </p:nvSpPr>
        <p:spPr/>
        <p:txBody>
          <a:bodyPr/>
          <a:lstStyle/>
          <a:p>
            <a:r>
              <a:rPr lang="en-US" altLang="en-US" dirty="0"/>
              <a:t>Windows domain users are created in Active Directory Users and Computers</a:t>
            </a:r>
          </a:p>
          <a:p>
            <a:pPr lvl="1"/>
            <a:r>
              <a:rPr lang="en-US" altLang="en-US" dirty="0"/>
              <a:t>Also in Active Directory Administrative Center (ADAC), or with command-line tools</a:t>
            </a:r>
          </a:p>
          <a:p>
            <a:r>
              <a:rPr lang="en-US" altLang="en-US" dirty="0"/>
              <a:t>You can create folders for organizing users and groups (called </a:t>
            </a:r>
            <a:r>
              <a:rPr lang="en-US" altLang="en-US" i="1" dirty="0"/>
              <a:t>organizational units </a:t>
            </a:r>
            <a:r>
              <a:rPr lang="en-US" altLang="en-US" dirty="0"/>
              <a:t>or</a:t>
            </a:r>
            <a:r>
              <a:rPr lang="en-US" altLang="en-US" i="1" dirty="0"/>
              <a:t> OUs</a:t>
            </a:r>
            <a:r>
              <a:rPr lang="en-US" altLang="en-US" dirty="0"/>
              <a:t>)</a:t>
            </a:r>
          </a:p>
          <a:p>
            <a:endParaRPr lang="en-US" dirty="0"/>
          </a:p>
        </p:txBody>
      </p:sp>
      <p:pic>
        <p:nvPicPr>
          <p:cNvPr id="6" name="Content Placeholder 5" descr="Screenshot of the Active Directory Users and Computers window. The Users folder under the local domain folder was selected in the navigation pane on the left. The right pane shows a list of users, organized by Name, Type, and Description.">
            <a:extLst>
              <a:ext uri="{FF2B5EF4-FFF2-40B4-BE49-F238E27FC236}">
                <a16:creationId xmlns="" xmlns:a16="http://schemas.microsoft.com/office/drawing/2014/main" id="{8A6DBBE7-AAD9-4AD6-8296-2F076A970D9F}"/>
              </a:ext>
            </a:extLst>
          </p:cNvPr>
          <p:cNvPicPr>
            <a:picLocks noGrp="1" noChangeAspect="1"/>
          </p:cNvPicPr>
          <p:nvPr>
            <p:ph sz="half" idx="2"/>
          </p:nvPr>
        </p:nvPicPr>
        <p:blipFill>
          <a:blip r:embed="rId2"/>
          <a:stretch>
            <a:fillRect/>
          </a:stretch>
        </p:blipFill>
        <p:spPr>
          <a:xfrm>
            <a:off x="6814947" y="2398046"/>
            <a:ext cx="4258056" cy="3206496"/>
          </a:xfrm>
        </p:spPr>
      </p:pic>
    </p:spTree>
    <p:extLst>
      <p:ext uri="{BB962C8B-B14F-4D97-AF65-F5344CB8AC3E}">
        <p14:creationId xmlns:p14="http://schemas.microsoft.com/office/powerpoint/2010/main" val="2217918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5C2464-FCB1-4BE2-B88C-EC8D31AEBD2E}"/>
              </a:ext>
            </a:extLst>
          </p:cNvPr>
          <p:cNvSpPr>
            <a:spLocks noGrp="1"/>
          </p:cNvSpPr>
          <p:nvPr>
            <p:ph type="title"/>
          </p:nvPr>
        </p:nvSpPr>
        <p:spPr/>
        <p:txBody>
          <a:bodyPr/>
          <a:lstStyle/>
          <a:p>
            <a:r>
              <a:rPr lang="en-US" dirty="0"/>
              <a:t>Working with Accounts in Windows (3 of 5)</a:t>
            </a:r>
          </a:p>
        </p:txBody>
      </p:sp>
      <p:sp>
        <p:nvSpPr>
          <p:cNvPr id="3" name="Content Placeholder 2">
            <a:extLst>
              <a:ext uri="{FF2B5EF4-FFF2-40B4-BE49-F238E27FC236}">
                <a16:creationId xmlns="" xmlns:a16="http://schemas.microsoft.com/office/drawing/2014/main" id="{5E21606B-739A-4453-886C-BD1369968F18}"/>
              </a:ext>
            </a:extLst>
          </p:cNvPr>
          <p:cNvSpPr>
            <a:spLocks noGrp="1"/>
          </p:cNvSpPr>
          <p:nvPr>
            <p:ph sz="half" idx="1"/>
          </p:nvPr>
        </p:nvSpPr>
        <p:spPr/>
        <p:txBody>
          <a:bodyPr/>
          <a:lstStyle/>
          <a:p>
            <a:r>
              <a:rPr lang="en-US" altLang="en-US" dirty="0"/>
              <a:t>To create a new user:</a:t>
            </a:r>
          </a:p>
          <a:p>
            <a:pPr lvl="1"/>
            <a:r>
              <a:rPr lang="en-US" altLang="en-US" dirty="0"/>
              <a:t>Select the folder where you want  to create the user</a:t>
            </a:r>
          </a:p>
          <a:p>
            <a:pPr lvl="1"/>
            <a:r>
              <a:rPr lang="en-US" altLang="en-US" dirty="0"/>
              <a:t>Right-click the folder, point to New, and click User</a:t>
            </a:r>
          </a:p>
          <a:p>
            <a:pPr lvl="2"/>
            <a:r>
              <a:rPr lang="en-US" altLang="en-US" dirty="0" smtClean="0"/>
              <a:t>The </a:t>
            </a:r>
            <a:r>
              <a:rPr lang="en-US" altLang="en-US" dirty="0"/>
              <a:t>New Object – User Dialog box opens</a:t>
            </a:r>
          </a:p>
          <a:p>
            <a:pPr lvl="1"/>
            <a:r>
              <a:rPr lang="en-US" altLang="en-US" dirty="0" smtClean="0"/>
              <a:t>Everything </a:t>
            </a:r>
            <a:r>
              <a:rPr lang="en-US" altLang="en-US" dirty="0"/>
              <a:t>you create in Active Directory is considered an object</a:t>
            </a:r>
          </a:p>
          <a:p>
            <a:endParaRPr lang="en-US" dirty="0"/>
          </a:p>
        </p:txBody>
      </p:sp>
      <p:pic>
        <p:nvPicPr>
          <p:cNvPr id="6" name="Content Placeholder 5" descr="Screenshot of the New Object dash User window. The First name text box includes the text, User. The Last name text box includes the text, One. The Full name text box includes the text, User one. The User logon name text box includes the text, User 1. There are three buttons at the bottom of the window: Back, Next, and Cancel.">
            <a:extLst>
              <a:ext uri="{FF2B5EF4-FFF2-40B4-BE49-F238E27FC236}">
                <a16:creationId xmlns="" xmlns:a16="http://schemas.microsoft.com/office/drawing/2014/main" id="{2CA70F35-E655-4E49-B002-A3B37D19E278}"/>
              </a:ext>
            </a:extLst>
          </p:cNvPr>
          <p:cNvPicPr>
            <a:picLocks noGrp="1" noChangeAspect="1"/>
          </p:cNvPicPr>
          <p:nvPr>
            <p:ph sz="half" idx="2"/>
          </p:nvPr>
        </p:nvPicPr>
        <p:blipFill>
          <a:blip r:embed="rId2"/>
          <a:stretch>
            <a:fillRect/>
          </a:stretch>
        </p:blipFill>
        <p:spPr>
          <a:xfrm>
            <a:off x="7450455" y="2599214"/>
            <a:ext cx="2987040" cy="2804160"/>
          </a:xfrm>
        </p:spPr>
      </p:pic>
    </p:spTree>
    <p:extLst>
      <p:ext uri="{BB962C8B-B14F-4D97-AF65-F5344CB8AC3E}">
        <p14:creationId xmlns:p14="http://schemas.microsoft.com/office/powerpoint/2010/main" val="420773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5C2464-FCB1-4BE2-B88C-EC8D31AEBD2E}"/>
              </a:ext>
            </a:extLst>
          </p:cNvPr>
          <p:cNvSpPr>
            <a:spLocks noGrp="1"/>
          </p:cNvSpPr>
          <p:nvPr>
            <p:ph type="title"/>
          </p:nvPr>
        </p:nvSpPr>
        <p:spPr/>
        <p:txBody>
          <a:bodyPr/>
          <a:lstStyle/>
          <a:p>
            <a:r>
              <a:rPr lang="en-US" dirty="0"/>
              <a:t>Working with Accounts in Windows (4 of 5)</a:t>
            </a:r>
          </a:p>
        </p:txBody>
      </p:sp>
      <p:sp>
        <p:nvSpPr>
          <p:cNvPr id="3" name="Content Placeholder 2">
            <a:extLst>
              <a:ext uri="{FF2B5EF4-FFF2-40B4-BE49-F238E27FC236}">
                <a16:creationId xmlns="" xmlns:a16="http://schemas.microsoft.com/office/drawing/2014/main" id="{5E21606B-739A-4453-886C-BD1369968F18}"/>
              </a:ext>
            </a:extLst>
          </p:cNvPr>
          <p:cNvSpPr>
            <a:spLocks noGrp="1"/>
          </p:cNvSpPr>
          <p:nvPr>
            <p:ph sz="half" idx="1"/>
          </p:nvPr>
        </p:nvSpPr>
        <p:spPr/>
        <p:txBody>
          <a:bodyPr/>
          <a:lstStyle/>
          <a:p>
            <a:r>
              <a:rPr lang="en-US" altLang="en-US" dirty="0"/>
              <a:t>Next, you will need to set the password with the following options:</a:t>
            </a:r>
          </a:p>
          <a:p>
            <a:pPr lvl="1"/>
            <a:r>
              <a:rPr lang="en-US" altLang="en-US" i="1" dirty="0"/>
              <a:t>User must change password at next logon</a:t>
            </a:r>
          </a:p>
          <a:p>
            <a:pPr lvl="1"/>
            <a:r>
              <a:rPr lang="en-US" altLang="en-US" i="1" dirty="0"/>
              <a:t>User cannot change password</a:t>
            </a:r>
          </a:p>
          <a:p>
            <a:pPr lvl="1"/>
            <a:r>
              <a:rPr lang="en-US" altLang="en-US" i="1" dirty="0"/>
              <a:t>Password never expires</a:t>
            </a:r>
          </a:p>
          <a:p>
            <a:pPr lvl="1"/>
            <a:r>
              <a:rPr lang="en-US" altLang="en-US" i="1" dirty="0"/>
              <a:t>Account is disabled</a:t>
            </a:r>
          </a:p>
          <a:p>
            <a:endParaRPr lang="en-US" dirty="0"/>
          </a:p>
        </p:txBody>
      </p:sp>
      <p:pic>
        <p:nvPicPr>
          <p:cNvPr id="6" name="Content Placeholder 5" descr="Screenshot of the New Object dash User window. The password and Confirmed password text boxes show that a password, which is obscured, was entered. The User must change password at next log on check box is selected. There are three buttons at the bottom of the window: Back, Next, and Cancel.">
            <a:extLst>
              <a:ext uri="{FF2B5EF4-FFF2-40B4-BE49-F238E27FC236}">
                <a16:creationId xmlns="" xmlns:a16="http://schemas.microsoft.com/office/drawing/2014/main" id="{81801DD7-EF52-4745-9684-A9101FB7CB65}"/>
              </a:ext>
            </a:extLst>
          </p:cNvPr>
          <p:cNvPicPr>
            <a:picLocks noGrp="1" noChangeAspect="1"/>
          </p:cNvPicPr>
          <p:nvPr>
            <p:ph sz="half" idx="2"/>
          </p:nvPr>
        </p:nvPicPr>
        <p:blipFill>
          <a:blip r:embed="rId2"/>
          <a:stretch>
            <a:fillRect/>
          </a:stretch>
        </p:blipFill>
        <p:spPr>
          <a:xfrm>
            <a:off x="7450455" y="2526062"/>
            <a:ext cx="2987040" cy="2950464"/>
          </a:xfrm>
        </p:spPr>
      </p:pic>
    </p:spTree>
    <p:extLst>
      <p:ext uri="{BB962C8B-B14F-4D97-AF65-F5344CB8AC3E}">
        <p14:creationId xmlns:p14="http://schemas.microsoft.com/office/powerpoint/2010/main" val="2650449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4EA8EF-7086-4C24-8F66-63FACCD9E3BC}"/>
              </a:ext>
            </a:extLst>
          </p:cNvPr>
          <p:cNvSpPr>
            <a:spLocks noGrp="1"/>
          </p:cNvSpPr>
          <p:nvPr>
            <p:ph type="title"/>
          </p:nvPr>
        </p:nvSpPr>
        <p:spPr/>
        <p:txBody>
          <a:bodyPr/>
          <a:lstStyle/>
          <a:p>
            <a:r>
              <a:rPr lang="en-US" dirty="0"/>
              <a:t>Working with Accounts in Windows (5 of 5)</a:t>
            </a:r>
          </a:p>
        </p:txBody>
      </p:sp>
      <p:sp>
        <p:nvSpPr>
          <p:cNvPr id="3" name="Content Placeholder 2">
            <a:extLst>
              <a:ext uri="{FF2B5EF4-FFF2-40B4-BE49-F238E27FC236}">
                <a16:creationId xmlns="" xmlns:a16="http://schemas.microsoft.com/office/drawing/2014/main" id="{13FEF31B-90FF-4C72-87D4-FCBB52D82740}"/>
              </a:ext>
            </a:extLst>
          </p:cNvPr>
          <p:cNvSpPr>
            <a:spLocks noGrp="1"/>
          </p:cNvSpPr>
          <p:nvPr>
            <p:ph idx="1"/>
          </p:nvPr>
        </p:nvSpPr>
        <p:spPr/>
        <p:txBody>
          <a:bodyPr/>
          <a:lstStyle/>
          <a:p>
            <a:pPr>
              <a:defRPr/>
            </a:pPr>
            <a:r>
              <a:rPr lang="en-US" dirty="0"/>
              <a:t>Group accounts only require a name in order to be created</a:t>
            </a:r>
          </a:p>
          <a:p>
            <a:pPr marL="411163">
              <a:defRPr/>
            </a:pPr>
            <a:r>
              <a:rPr lang="en-US" dirty="0"/>
              <a:t>Group scope has three options:</a:t>
            </a:r>
          </a:p>
          <a:p>
            <a:pPr marL="868363" lvl="1" indent="-342900">
              <a:buFont typeface="Arial" panose="020B0604020202020204" pitchFamily="34" charset="0"/>
              <a:buChar char="•"/>
              <a:defRPr/>
            </a:pPr>
            <a:r>
              <a:rPr lang="en-US" sz="2200" dirty="0"/>
              <a:t>Domain local </a:t>
            </a:r>
          </a:p>
          <a:p>
            <a:pPr marL="868363" lvl="1" indent="-342900">
              <a:buFont typeface="Arial" panose="020B0604020202020204" pitchFamily="34" charset="0"/>
              <a:buChar char="•"/>
              <a:defRPr/>
            </a:pPr>
            <a:r>
              <a:rPr lang="en-US" sz="2200" dirty="0"/>
              <a:t>Global</a:t>
            </a:r>
          </a:p>
          <a:p>
            <a:pPr marL="868363" lvl="1" indent="-342900">
              <a:buFont typeface="Arial" panose="020B0604020202020204" pitchFamily="34" charset="0"/>
              <a:buChar char="•"/>
              <a:defRPr/>
            </a:pPr>
            <a:r>
              <a:rPr lang="en-US" sz="2200" dirty="0"/>
              <a:t>Universal</a:t>
            </a:r>
          </a:p>
          <a:p>
            <a:pPr marL="411163">
              <a:buFont typeface="Wingdings" panose="05000000000000000000" pitchFamily="2" charset="2"/>
              <a:buChar char=""/>
              <a:defRPr/>
            </a:pPr>
            <a:r>
              <a:rPr lang="en-US" dirty="0"/>
              <a:t>Group type has two options:</a:t>
            </a:r>
          </a:p>
          <a:p>
            <a:pPr marL="811213" lvl="1">
              <a:buFont typeface="Wingdings" panose="05000000000000000000" pitchFamily="2" charset="2"/>
              <a:buChar char=""/>
              <a:defRPr/>
            </a:pPr>
            <a:r>
              <a:rPr lang="en-US" sz="2200" dirty="0"/>
              <a:t>Security (default)</a:t>
            </a:r>
          </a:p>
          <a:p>
            <a:pPr marL="811213" lvl="1">
              <a:buFont typeface="Wingdings" panose="05000000000000000000" pitchFamily="2" charset="2"/>
              <a:buChar char=""/>
              <a:defRPr/>
            </a:pPr>
            <a:r>
              <a:rPr lang="en-US" sz="2200" dirty="0"/>
              <a:t>Distribution</a:t>
            </a:r>
          </a:p>
          <a:p>
            <a:endParaRPr lang="en-US" dirty="0"/>
          </a:p>
        </p:txBody>
      </p:sp>
    </p:spTree>
    <p:extLst>
      <p:ext uri="{BB962C8B-B14F-4D97-AF65-F5344CB8AC3E}">
        <p14:creationId xmlns:p14="http://schemas.microsoft.com/office/powerpoint/2010/main" val="1241908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53F396-1627-4A77-81A2-8850D1BD2354}"/>
              </a:ext>
            </a:extLst>
          </p:cNvPr>
          <p:cNvSpPr>
            <a:spLocks noGrp="1"/>
          </p:cNvSpPr>
          <p:nvPr>
            <p:ph type="title"/>
          </p:nvPr>
        </p:nvSpPr>
        <p:spPr/>
        <p:txBody>
          <a:bodyPr/>
          <a:lstStyle/>
          <a:p>
            <a:r>
              <a:rPr lang="en-US" dirty="0"/>
              <a:t>Working with Accounts in Linux (1 of 3)</a:t>
            </a:r>
          </a:p>
        </p:txBody>
      </p:sp>
      <p:sp>
        <p:nvSpPr>
          <p:cNvPr id="3" name="Content Placeholder 2">
            <a:extLst>
              <a:ext uri="{FF2B5EF4-FFF2-40B4-BE49-F238E27FC236}">
                <a16:creationId xmlns="" xmlns:a16="http://schemas.microsoft.com/office/drawing/2014/main" id="{22608EF2-B45F-4368-A8C7-68858EC6FC84}"/>
              </a:ext>
            </a:extLst>
          </p:cNvPr>
          <p:cNvSpPr>
            <a:spLocks noGrp="1"/>
          </p:cNvSpPr>
          <p:nvPr>
            <p:ph idx="1"/>
          </p:nvPr>
        </p:nvSpPr>
        <p:spPr/>
        <p:txBody>
          <a:bodyPr/>
          <a:lstStyle/>
          <a:p>
            <a:r>
              <a:rPr lang="en-US" altLang="en-US" dirty="0"/>
              <a:t>User and group accounts in Linux are used for the same purpose as </a:t>
            </a:r>
            <a:r>
              <a:rPr lang="en-US" altLang="en-US" dirty="0" smtClean="0"/>
              <a:t>in Windows</a:t>
            </a:r>
            <a:r>
              <a:rPr lang="en-US" altLang="en-US" dirty="0"/>
              <a:t>:</a:t>
            </a:r>
          </a:p>
          <a:p>
            <a:pPr lvl="1"/>
            <a:r>
              <a:rPr lang="en-US" altLang="en-US" dirty="0"/>
              <a:t>User authentication and authorization</a:t>
            </a:r>
          </a:p>
          <a:p>
            <a:r>
              <a:rPr lang="en-US" altLang="en-US" dirty="0"/>
              <a:t>Linux also has a default user named </a:t>
            </a:r>
            <a:r>
              <a:rPr lang="en-US" altLang="en-US" b="1" dirty="0" smtClean="0"/>
              <a:t>root </a:t>
            </a:r>
            <a:r>
              <a:rPr lang="en-US" altLang="en-US" dirty="0" smtClean="0"/>
              <a:t>who </a:t>
            </a:r>
            <a:r>
              <a:rPr lang="en-US" altLang="en-US" dirty="0"/>
              <a:t>has full control over the </a:t>
            </a:r>
            <a:r>
              <a:rPr lang="en-US" altLang="en-US" dirty="0" smtClean="0"/>
              <a:t>system</a:t>
            </a:r>
          </a:p>
          <a:p>
            <a:r>
              <a:rPr lang="en-US" altLang="en-US" dirty="0" smtClean="0"/>
              <a:t>Most Linux administration takes place at the command line</a:t>
            </a:r>
          </a:p>
          <a:p>
            <a:pPr lvl="1"/>
            <a:r>
              <a:rPr lang="en-US" altLang="en-US" dirty="0" smtClean="0">
                <a:cs typeface="Courier New" panose="02070309020205020404" pitchFamily="49" charset="0"/>
              </a:rPr>
              <a:t>Enter</a:t>
            </a:r>
            <a:r>
              <a:rPr lang="en-US" altLang="en-US" i="1" dirty="0" smtClean="0">
                <a:cs typeface="Courier New" panose="02070309020205020404" pitchFamily="49" charset="0"/>
              </a:rPr>
              <a:t> useradd newuser</a:t>
            </a:r>
            <a:r>
              <a:rPr lang="en-US" altLang="en-US" dirty="0" smtClean="0"/>
              <a:t>, replacing </a:t>
            </a:r>
            <a:r>
              <a:rPr lang="en-US" altLang="en-US" i="1" dirty="0"/>
              <a:t>newuser</a:t>
            </a:r>
            <a:r>
              <a:rPr lang="en-US" altLang="en-US" dirty="0"/>
              <a:t> with the logon name for the user account you’re </a:t>
            </a:r>
            <a:r>
              <a:rPr lang="en-US" altLang="en-US" dirty="0" smtClean="0"/>
              <a:t>creating</a:t>
            </a:r>
            <a:endParaRPr lang="en-US" altLang="en-US" dirty="0"/>
          </a:p>
          <a:p>
            <a:pPr lvl="1"/>
            <a:r>
              <a:rPr lang="en-US" altLang="en-US" dirty="0"/>
              <a:t>You will then be prompted to create a new password and enter the user’s full name and other information</a:t>
            </a:r>
          </a:p>
          <a:p>
            <a:endParaRPr lang="en-US" altLang="en-US" dirty="0"/>
          </a:p>
          <a:p>
            <a:endParaRPr lang="en-US" dirty="0"/>
          </a:p>
        </p:txBody>
      </p:sp>
    </p:spTree>
    <p:extLst>
      <p:ext uri="{BB962C8B-B14F-4D97-AF65-F5344CB8AC3E}">
        <p14:creationId xmlns:p14="http://schemas.microsoft.com/office/powerpoint/2010/main" val="4098892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53F396-1627-4A77-81A2-8850D1BD2354}"/>
              </a:ext>
            </a:extLst>
          </p:cNvPr>
          <p:cNvSpPr>
            <a:spLocks noGrp="1"/>
          </p:cNvSpPr>
          <p:nvPr>
            <p:ph type="title"/>
          </p:nvPr>
        </p:nvSpPr>
        <p:spPr/>
        <p:txBody>
          <a:bodyPr/>
          <a:lstStyle/>
          <a:p>
            <a:r>
              <a:rPr lang="en-US" dirty="0"/>
              <a:t>Working with Accounts in Linux (2 of 3)</a:t>
            </a:r>
          </a:p>
        </p:txBody>
      </p:sp>
      <p:sp>
        <p:nvSpPr>
          <p:cNvPr id="3" name="Content Placeholder 2">
            <a:extLst>
              <a:ext uri="{FF2B5EF4-FFF2-40B4-BE49-F238E27FC236}">
                <a16:creationId xmlns="" xmlns:a16="http://schemas.microsoft.com/office/drawing/2014/main" id="{22608EF2-B45F-4368-A8C7-68858EC6FC84}"/>
              </a:ext>
            </a:extLst>
          </p:cNvPr>
          <p:cNvSpPr>
            <a:spLocks noGrp="1"/>
          </p:cNvSpPr>
          <p:nvPr>
            <p:ph idx="1"/>
          </p:nvPr>
        </p:nvSpPr>
        <p:spPr/>
        <p:txBody>
          <a:bodyPr/>
          <a:lstStyle/>
          <a:p>
            <a:r>
              <a:rPr lang="en-US" altLang="en-US" dirty="0"/>
              <a:t>All users must belong to at least one group in Linux</a:t>
            </a:r>
          </a:p>
          <a:p>
            <a:pPr lvl="1"/>
            <a:r>
              <a:rPr lang="en-US" altLang="en-US" sz="2200" dirty="0"/>
              <a:t>When a new user is created, a group with the same name is also created and the user is made a member</a:t>
            </a:r>
          </a:p>
          <a:p>
            <a:r>
              <a:rPr lang="en-US" altLang="en-US" dirty="0"/>
              <a:t>Use the </a:t>
            </a:r>
            <a:r>
              <a:rPr lang="en-US" altLang="en-US" i="1" dirty="0">
                <a:cs typeface="Courier New" panose="02070309020205020404" pitchFamily="49" charset="0"/>
              </a:rPr>
              <a:t>groupadd</a:t>
            </a:r>
            <a:r>
              <a:rPr lang="en-US" altLang="en-US" dirty="0"/>
              <a:t> command to create groups</a:t>
            </a:r>
          </a:p>
          <a:p>
            <a:r>
              <a:rPr lang="en-US" altLang="en-US" dirty="0"/>
              <a:t>To add users to a group:</a:t>
            </a:r>
          </a:p>
          <a:p>
            <a:pPr lvl="1"/>
            <a:r>
              <a:rPr lang="en-US" altLang="en-US" sz="2200" i="1" dirty="0">
                <a:cs typeface="Courier New" panose="02070309020205020404" pitchFamily="49" charset="0"/>
              </a:rPr>
              <a:t>useradd username groupname</a:t>
            </a:r>
          </a:p>
          <a:p>
            <a:r>
              <a:rPr lang="en-US" altLang="en-US" dirty="0"/>
              <a:t>To view the list of users</a:t>
            </a:r>
          </a:p>
          <a:p>
            <a:pPr lvl="1"/>
            <a:r>
              <a:rPr lang="en-US" altLang="en-US" dirty="0"/>
              <a:t>Display the /etc/passwd file’s contents with the </a:t>
            </a:r>
            <a:r>
              <a:rPr lang="en-US" altLang="en-US" i="1" dirty="0"/>
              <a:t>cat /etc/passwd</a:t>
            </a:r>
            <a:r>
              <a:rPr lang="en-US" altLang="en-US" dirty="0"/>
              <a:t> command</a:t>
            </a:r>
          </a:p>
          <a:p>
            <a:endParaRPr lang="en-US" altLang="en-US" dirty="0"/>
          </a:p>
          <a:p>
            <a:endParaRPr lang="en-US" dirty="0"/>
          </a:p>
        </p:txBody>
      </p:sp>
    </p:spTree>
    <p:extLst>
      <p:ext uri="{BB962C8B-B14F-4D97-AF65-F5344CB8AC3E}">
        <p14:creationId xmlns:p14="http://schemas.microsoft.com/office/powerpoint/2010/main" val="106219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8E9095-2EE5-4BD8-B5B1-2983AE9ECB55}"/>
              </a:ext>
            </a:extLst>
          </p:cNvPr>
          <p:cNvSpPr>
            <a:spLocks noGrp="1"/>
          </p:cNvSpPr>
          <p:nvPr>
            <p:ph type="title"/>
          </p:nvPr>
        </p:nvSpPr>
        <p:spPr/>
        <p:txBody>
          <a:bodyPr/>
          <a:lstStyle/>
          <a:p>
            <a:r>
              <a:rPr lang="en-US" dirty="0"/>
              <a:t>File and Printer Sharing</a:t>
            </a:r>
          </a:p>
        </p:txBody>
      </p:sp>
      <p:sp>
        <p:nvSpPr>
          <p:cNvPr id="3" name="Content Placeholder 2">
            <a:extLst>
              <a:ext uri="{FF2B5EF4-FFF2-40B4-BE49-F238E27FC236}">
                <a16:creationId xmlns="" xmlns:a16="http://schemas.microsoft.com/office/drawing/2014/main" id="{9E782B8B-4A9F-404C-9200-5073CF4C6115}"/>
              </a:ext>
            </a:extLst>
          </p:cNvPr>
          <p:cNvSpPr>
            <a:spLocks noGrp="1"/>
          </p:cNvSpPr>
          <p:nvPr>
            <p:ph idx="1"/>
          </p:nvPr>
        </p:nvSpPr>
        <p:spPr/>
        <p:txBody>
          <a:bodyPr/>
          <a:lstStyle/>
          <a:p>
            <a:r>
              <a:rPr lang="en-US" altLang="en-US" dirty="0"/>
              <a:t>The dominant file-sharing protocol is </a:t>
            </a:r>
            <a:r>
              <a:rPr lang="en-US" altLang="en-US" b="1" dirty="0"/>
              <a:t>Server Message Block (SMB)</a:t>
            </a:r>
          </a:p>
          <a:p>
            <a:pPr lvl="1"/>
            <a:r>
              <a:rPr lang="en-US" altLang="en-US" dirty="0"/>
              <a:t>It is the native Windows file-sharing protocol but is supported by Linux and </a:t>
            </a:r>
            <a:r>
              <a:rPr lang="en-US" altLang="en-US" dirty="0" smtClean="0"/>
              <a:t>Mac </a:t>
            </a:r>
            <a:r>
              <a:rPr lang="en-US" altLang="en-US" dirty="0" smtClean="0"/>
              <a:t>OSs</a:t>
            </a:r>
            <a:endParaRPr lang="en-US" altLang="en-US" dirty="0"/>
          </a:p>
          <a:p>
            <a:r>
              <a:rPr lang="en-US" altLang="en-US" b="1" dirty="0"/>
              <a:t>Network File System (NFS) </a:t>
            </a:r>
            <a:r>
              <a:rPr lang="en-US" altLang="en-US" dirty="0"/>
              <a:t>is the native Linux file-sharing </a:t>
            </a:r>
            <a:r>
              <a:rPr lang="en-US" altLang="en-US" dirty="0" smtClean="0"/>
              <a:t>protocol; </a:t>
            </a:r>
            <a:r>
              <a:rPr lang="en-US" altLang="en-US" dirty="0"/>
              <a:t>Windows can support NFS with the right software installed</a:t>
            </a:r>
          </a:p>
          <a:p>
            <a:r>
              <a:rPr lang="en-US" altLang="en-US" dirty="0"/>
              <a:t>Printer sharing also uses SMB</a:t>
            </a:r>
          </a:p>
          <a:p>
            <a:pPr lvl="1"/>
            <a:r>
              <a:rPr lang="en-US" altLang="en-US" dirty="0"/>
              <a:t>The native Linux printer-sharing protocol is line printer daemon/line printer remote (LPD/LPR)</a:t>
            </a:r>
          </a:p>
          <a:p>
            <a:endParaRPr lang="en-US" dirty="0"/>
          </a:p>
        </p:txBody>
      </p:sp>
    </p:spTree>
    <p:extLst>
      <p:ext uri="{BB962C8B-B14F-4D97-AF65-F5344CB8AC3E}">
        <p14:creationId xmlns:p14="http://schemas.microsoft.com/office/powerpoint/2010/main" val="10887485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F78589-3E69-4C6A-BBC2-88271D007412}"/>
              </a:ext>
            </a:extLst>
          </p:cNvPr>
          <p:cNvSpPr>
            <a:spLocks noGrp="1"/>
          </p:cNvSpPr>
          <p:nvPr>
            <p:ph type="title"/>
          </p:nvPr>
        </p:nvSpPr>
        <p:spPr/>
        <p:txBody>
          <a:bodyPr/>
          <a:lstStyle/>
          <a:p>
            <a:r>
              <a:rPr lang="en-US" dirty="0"/>
              <a:t>Working with Accounts in Linux (3 of 3)</a:t>
            </a:r>
          </a:p>
        </p:txBody>
      </p:sp>
      <p:sp>
        <p:nvSpPr>
          <p:cNvPr id="3" name="Content Placeholder 2">
            <a:extLst>
              <a:ext uri="{FF2B5EF4-FFF2-40B4-BE49-F238E27FC236}">
                <a16:creationId xmlns="" xmlns:a16="http://schemas.microsoft.com/office/drawing/2014/main" id="{49F7914D-9AAB-4B19-AE8E-BC7B73DFB7CF}"/>
              </a:ext>
            </a:extLst>
          </p:cNvPr>
          <p:cNvSpPr>
            <a:spLocks noGrp="1"/>
          </p:cNvSpPr>
          <p:nvPr>
            <p:ph sz="half" idx="1"/>
          </p:nvPr>
        </p:nvSpPr>
        <p:spPr/>
        <p:txBody>
          <a:bodyPr/>
          <a:lstStyle/>
          <a:p>
            <a:r>
              <a:rPr lang="en-US" altLang="en-US" dirty="0"/>
              <a:t>Most Linux distributions have convenient graphical interfaces for those who prefer a GUI to manage users and groups</a:t>
            </a:r>
            <a:endParaRPr lang="en-US" altLang="en-US" sz="2000" i="1" dirty="0">
              <a:cs typeface="Courier New" panose="02070309020205020404" pitchFamily="49" charset="0"/>
            </a:endParaRPr>
          </a:p>
          <a:p>
            <a:r>
              <a:rPr lang="en-US" altLang="en-US" dirty="0"/>
              <a:t>In Fedora 30 Linux, the Users tool is available to manage users</a:t>
            </a:r>
          </a:p>
          <a:p>
            <a:r>
              <a:rPr lang="en-US" altLang="en-US" dirty="0"/>
              <a:t>Many administrators prefer the command-line method for creating users because they can import user information from a text file</a:t>
            </a:r>
          </a:p>
          <a:p>
            <a:endParaRPr lang="en-US" altLang="en-US" dirty="0"/>
          </a:p>
          <a:p>
            <a:endParaRPr lang="en-US" dirty="0"/>
          </a:p>
        </p:txBody>
      </p:sp>
      <p:pic>
        <p:nvPicPr>
          <p:cNvPr id="6" name="Content Placeholder 5" descr="Screenshot of the Users control pane. Users is selected in the left pane. The right pane shows details for the user, Greg Tomsho, including the password and last login (which includes the status, Logged in).">
            <a:extLst>
              <a:ext uri="{FF2B5EF4-FFF2-40B4-BE49-F238E27FC236}">
                <a16:creationId xmlns="" xmlns:a16="http://schemas.microsoft.com/office/drawing/2014/main" id="{D1D68FAA-1753-4C81-98E3-1587F6E700E7}"/>
              </a:ext>
            </a:extLst>
          </p:cNvPr>
          <p:cNvPicPr>
            <a:picLocks noGrp="1" noChangeAspect="1"/>
          </p:cNvPicPr>
          <p:nvPr>
            <p:ph sz="half" idx="2"/>
          </p:nvPr>
        </p:nvPicPr>
        <p:blipFill>
          <a:blip r:embed="rId2"/>
          <a:stretch>
            <a:fillRect/>
          </a:stretch>
        </p:blipFill>
        <p:spPr>
          <a:xfrm>
            <a:off x="6816471" y="2436146"/>
            <a:ext cx="4255008" cy="3130296"/>
          </a:xfrm>
        </p:spPr>
      </p:pic>
    </p:spTree>
    <p:extLst>
      <p:ext uri="{BB962C8B-B14F-4D97-AF65-F5344CB8AC3E}">
        <p14:creationId xmlns:p14="http://schemas.microsoft.com/office/powerpoint/2010/main" val="35105028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4B482C-84F7-438F-9F97-B9A30F1914F6}"/>
              </a:ext>
            </a:extLst>
          </p:cNvPr>
          <p:cNvSpPr>
            <a:spLocks noGrp="1"/>
          </p:cNvSpPr>
          <p:nvPr>
            <p:ph type="title"/>
          </p:nvPr>
        </p:nvSpPr>
        <p:spPr/>
        <p:txBody>
          <a:bodyPr/>
          <a:lstStyle/>
          <a:p>
            <a:r>
              <a:rPr lang="en-US" dirty="0"/>
              <a:t>Working with Accounts in macOS (1 of 2)</a:t>
            </a:r>
          </a:p>
        </p:txBody>
      </p:sp>
      <p:sp>
        <p:nvSpPr>
          <p:cNvPr id="3" name="Content Placeholder 2">
            <a:extLst>
              <a:ext uri="{FF2B5EF4-FFF2-40B4-BE49-F238E27FC236}">
                <a16:creationId xmlns="" xmlns:a16="http://schemas.microsoft.com/office/drawing/2014/main" id="{B8F0D219-E71B-4FAB-BE98-B585DFBC4F70}"/>
              </a:ext>
            </a:extLst>
          </p:cNvPr>
          <p:cNvSpPr>
            <a:spLocks noGrp="1"/>
          </p:cNvSpPr>
          <p:nvPr>
            <p:ph idx="1"/>
          </p:nvPr>
        </p:nvSpPr>
        <p:spPr/>
        <p:txBody>
          <a:bodyPr/>
          <a:lstStyle/>
          <a:p>
            <a:r>
              <a:rPr lang="en-US" altLang="en-US" dirty="0"/>
              <a:t>In macOS, you create users and groups using the Users &amp; Groups tool in System Preferences</a:t>
            </a:r>
          </a:p>
          <a:p>
            <a:r>
              <a:rPr lang="en-US" altLang="en-US" dirty="0"/>
              <a:t>To create a user, click the plus sign in the left pane of Users &amp; Groups, </a:t>
            </a:r>
            <a:r>
              <a:rPr lang="en-US" altLang="en-US" dirty="0" smtClean="0"/>
              <a:t>then click </a:t>
            </a:r>
            <a:r>
              <a:rPr lang="en-US" altLang="en-US" dirty="0"/>
              <a:t>the selection arrow next to New Account to choose the type of account you want to create</a:t>
            </a:r>
          </a:p>
          <a:p>
            <a:pPr lvl="1"/>
            <a:r>
              <a:rPr lang="en-US" altLang="en-US" dirty="0"/>
              <a:t>Enter the user’s full name, account name, and password</a:t>
            </a:r>
          </a:p>
          <a:p>
            <a:endParaRPr lang="en-US" dirty="0"/>
          </a:p>
        </p:txBody>
      </p:sp>
    </p:spTree>
    <p:extLst>
      <p:ext uri="{BB962C8B-B14F-4D97-AF65-F5344CB8AC3E}">
        <p14:creationId xmlns:p14="http://schemas.microsoft.com/office/powerpoint/2010/main" val="14919470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2F1800-B631-40CE-93A1-DC86938B73D9}"/>
              </a:ext>
            </a:extLst>
          </p:cNvPr>
          <p:cNvSpPr>
            <a:spLocks noGrp="1"/>
          </p:cNvSpPr>
          <p:nvPr>
            <p:ph type="title"/>
          </p:nvPr>
        </p:nvSpPr>
        <p:spPr/>
        <p:txBody>
          <a:bodyPr/>
          <a:lstStyle/>
          <a:p>
            <a:r>
              <a:rPr lang="en-US" dirty="0"/>
              <a:t>Working with Accounts in macOS (2 of 2)</a:t>
            </a:r>
          </a:p>
        </p:txBody>
      </p:sp>
      <p:sp>
        <p:nvSpPr>
          <p:cNvPr id="3" name="Content Placeholder 2">
            <a:extLst>
              <a:ext uri="{FF2B5EF4-FFF2-40B4-BE49-F238E27FC236}">
                <a16:creationId xmlns="" xmlns:a16="http://schemas.microsoft.com/office/drawing/2014/main" id="{AA4051CC-CC17-473A-81CE-EF7E2DE76D2B}"/>
              </a:ext>
            </a:extLst>
          </p:cNvPr>
          <p:cNvSpPr>
            <a:spLocks noGrp="1"/>
          </p:cNvSpPr>
          <p:nvPr>
            <p:ph sz="half" idx="1"/>
          </p:nvPr>
        </p:nvSpPr>
        <p:spPr/>
        <p:txBody>
          <a:bodyPr/>
          <a:lstStyle/>
          <a:p>
            <a:r>
              <a:rPr lang="en-US" altLang="en-US" dirty="0"/>
              <a:t>You can choose the following account types:</a:t>
            </a:r>
          </a:p>
          <a:p>
            <a:pPr lvl="1"/>
            <a:r>
              <a:rPr lang="en-US" altLang="en-US" dirty="0"/>
              <a:t>Administrator</a:t>
            </a:r>
          </a:p>
          <a:p>
            <a:pPr lvl="1"/>
            <a:r>
              <a:rPr lang="en-US" altLang="en-US" dirty="0"/>
              <a:t>Standard</a:t>
            </a:r>
          </a:p>
          <a:p>
            <a:pPr lvl="1"/>
            <a:r>
              <a:rPr lang="en-US" altLang="en-US" dirty="0"/>
              <a:t>Managed with parental controls</a:t>
            </a:r>
          </a:p>
          <a:p>
            <a:pPr lvl="1"/>
            <a:r>
              <a:rPr lang="en-US" altLang="en-US" dirty="0"/>
              <a:t>Sharing Only</a:t>
            </a:r>
          </a:p>
          <a:p>
            <a:pPr lvl="1"/>
            <a:r>
              <a:rPr lang="en-US" altLang="en-US" dirty="0"/>
              <a:t>Group</a:t>
            </a:r>
            <a:endParaRPr lang="en-US" dirty="0"/>
          </a:p>
        </p:txBody>
      </p:sp>
      <p:pic>
        <p:nvPicPr>
          <p:cNvPr id="6" name="Content Placeholder 5" descr="Screenshot of the Users &amp; Groups window, onto which a New Account window is displayed. The window was right-clicked, displaying a menu, which includes the following options: Administrator, Standard (selected), Managed with Parental Controls, Sharing Only, and Group.">
            <a:extLst>
              <a:ext uri="{FF2B5EF4-FFF2-40B4-BE49-F238E27FC236}">
                <a16:creationId xmlns="" xmlns:a16="http://schemas.microsoft.com/office/drawing/2014/main" id="{A12CB520-2F08-417B-8565-DDCE6811A16E}"/>
              </a:ext>
            </a:extLst>
          </p:cNvPr>
          <p:cNvPicPr>
            <a:picLocks noGrp="1" noChangeAspect="1"/>
          </p:cNvPicPr>
          <p:nvPr>
            <p:ph sz="half" idx="2"/>
          </p:nvPr>
        </p:nvPicPr>
        <p:blipFill>
          <a:blip r:embed="rId2"/>
          <a:stretch>
            <a:fillRect/>
          </a:stretch>
        </p:blipFill>
        <p:spPr>
          <a:xfrm>
            <a:off x="6814947" y="2254790"/>
            <a:ext cx="4258056" cy="3493008"/>
          </a:xfrm>
        </p:spPr>
      </p:pic>
    </p:spTree>
    <p:extLst>
      <p:ext uri="{BB962C8B-B14F-4D97-AF65-F5344CB8AC3E}">
        <p14:creationId xmlns:p14="http://schemas.microsoft.com/office/powerpoint/2010/main" val="6581631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6F5009-51CA-4076-88B5-97EEAE8A904E}"/>
              </a:ext>
            </a:extLst>
          </p:cNvPr>
          <p:cNvSpPr>
            <a:spLocks noGrp="1"/>
          </p:cNvSpPr>
          <p:nvPr>
            <p:ph type="title"/>
          </p:nvPr>
        </p:nvSpPr>
        <p:spPr/>
        <p:txBody>
          <a:bodyPr/>
          <a:lstStyle/>
          <a:p>
            <a:r>
              <a:rPr lang="en-US" dirty="0"/>
              <a:t>Securing Shared Resources</a:t>
            </a:r>
          </a:p>
        </p:txBody>
      </p:sp>
      <p:sp>
        <p:nvSpPr>
          <p:cNvPr id="3" name="Content Placeholder 2">
            <a:extLst>
              <a:ext uri="{FF2B5EF4-FFF2-40B4-BE49-F238E27FC236}">
                <a16:creationId xmlns="" xmlns:a16="http://schemas.microsoft.com/office/drawing/2014/main" id="{E25F1810-85AB-4D25-8D73-8D3C2AC69C0B}"/>
              </a:ext>
            </a:extLst>
          </p:cNvPr>
          <p:cNvSpPr>
            <a:spLocks noGrp="1"/>
          </p:cNvSpPr>
          <p:nvPr>
            <p:ph idx="1"/>
          </p:nvPr>
        </p:nvSpPr>
        <p:spPr/>
        <p:txBody>
          <a:bodyPr/>
          <a:lstStyle/>
          <a:p>
            <a:r>
              <a:rPr lang="en-US" dirty="0"/>
              <a:t>The general rule </a:t>
            </a:r>
            <a:r>
              <a:rPr lang="en-US" dirty="0" smtClean="0"/>
              <a:t>when securing </a:t>
            </a:r>
            <a:r>
              <a:rPr lang="en-US" dirty="0"/>
              <a:t>computers is to allow the least access that is required to fulfill the purpose of the computer</a:t>
            </a:r>
          </a:p>
          <a:p>
            <a:r>
              <a:rPr lang="en-US" dirty="0"/>
              <a:t>File sharing can be disabled with the OS’s built-in firewall or by disabling the service altogether</a:t>
            </a:r>
          </a:p>
          <a:p>
            <a:r>
              <a:rPr lang="en-US" dirty="0"/>
              <a:t>Permissions should be given </a:t>
            </a:r>
            <a:r>
              <a:rPr lang="en-US" dirty="0" smtClean="0"/>
              <a:t>only to </a:t>
            </a:r>
            <a:r>
              <a:rPr lang="en-US" dirty="0"/>
              <a:t>those accounts that need it rather than all accounts</a:t>
            </a:r>
          </a:p>
        </p:txBody>
      </p:sp>
    </p:spTree>
    <p:extLst>
      <p:ext uri="{BB962C8B-B14F-4D97-AF65-F5344CB8AC3E}">
        <p14:creationId xmlns:p14="http://schemas.microsoft.com/office/powerpoint/2010/main" val="1113051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85E737-C5E6-4744-AA53-2F9798C329D7}"/>
              </a:ext>
            </a:extLst>
          </p:cNvPr>
          <p:cNvSpPr>
            <a:spLocks noGrp="1"/>
          </p:cNvSpPr>
          <p:nvPr>
            <p:ph type="title"/>
          </p:nvPr>
        </p:nvSpPr>
        <p:spPr/>
        <p:txBody>
          <a:bodyPr/>
          <a:lstStyle/>
          <a:p>
            <a:r>
              <a:rPr lang="en-US" dirty="0"/>
              <a:t>Securing Shared Files on a Windows System (1 of 2)</a:t>
            </a:r>
          </a:p>
        </p:txBody>
      </p:sp>
      <p:sp>
        <p:nvSpPr>
          <p:cNvPr id="3" name="Content Placeholder 2">
            <a:extLst>
              <a:ext uri="{FF2B5EF4-FFF2-40B4-BE49-F238E27FC236}">
                <a16:creationId xmlns="" xmlns:a16="http://schemas.microsoft.com/office/drawing/2014/main" id="{68131256-5C0F-4F6C-A764-0A6CD25D1098}"/>
              </a:ext>
            </a:extLst>
          </p:cNvPr>
          <p:cNvSpPr>
            <a:spLocks noGrp="1"/>
          </p:cNvSpPr>
          <p:nvPr>
            <p:ph idx="1"/>
          </p:nvPr>
        </p:nvSpPr>
        <p:spPr/>
        <p:txBody>
          <a:bodyPr/>
          <a:lstStyle/>
          <a:p>
            <a:r>
              <a:rPr lang="en-US" b="1" dirty="0"/>
              <a:t>Permissions </a:t>
            </a:r>
            <a:r>
              <a:rPr lang="en-US" dirty="0"/>
              <a:t>specify which accounts can access a file system object and what actions can be taken if permission is granted</a:t>
            </a:r>
          </a:p>
          <a:p>
            <a:r>
              <a:rPr lang="en-US" b="1" dirty="0"/>
              <a:t>Network access </a:t>
            </a:r>
            <a:r>
              <a:rPr lang="en-US" dirty="0"/>
              <a:t>uses the SMB protocol to access the files in a shared folder</a:t>
            </a:r>
          </a:p>
          <a:p>
            <a:r>
              <a:rPr lang="en-US" b="1" dirty="0"/>
              <a:t>Interactive access </a:t>
            </a:r>
            <a:r>
              <a:rPr lang="en-US" dirty="0"/>
              <a:t>requires the user to be signed in to the computer console</a:t>
            </a:r>
          </a:p>
          <a:p>
            <a:endParaRPr lang="en-US" dirty="0"/>
          </a:p>
        </p:txBody>
      </p:sp>
    </p:spTree>
    <p:extLst>
      <p:ext uri="{BB962C8B-B14F-4D97-AF65-F5344CB8AC3E}">
        <p14:creationId xmlns:p14="http://schemas.microsoft.com/office/powerpoint/2010/main" val="13762065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85E737-C5E6-4744-AA53-2F9798C329D7}"/>
              </a:ext>
            </a:extLst>
          </p:cNvPr>
          <p:cNvSpPr>
            <a:spLocks noGrp="1"/>
          </p:cNvSpPr>
          <p:nvPr>
            <p:ph type="title"/>
          </p:nvPr>
        </p:nvSpPr>
        <p:spPr/>
        <p:txBody>
          <a:bodyPr/>
          <a:lstStyle/>
          <a:p>
            <a:r>
              <a:rPr lang="en-US" dirty="0"/>
              <a:t>Securing Shared Files on a Windows System (2 of 2)</a:t>
            </a:r>
          </a:p>
        </p:txBody>
      </p:sp>
      <p:sp>
        <p:nvSpPr>
          <p:cNvPr id="3" name="Content Placeholder 2">
            <a:extLst>
              <a:ext uri="{FF2B5EF4-FFF2-40B4-BE49-F238E27FC236}">
                <a16:creationId xmlns="" xmlns:a16="http://schemas.microsoft.com/office/drawing/2014/main" id="{68131256-5C0F-4F6C-A764-0A6CD25D1098}"/>
              </a:ext>
            </a:extLst>
          </p:cNvPr>
          <p:cNvSpPr>
            <a:spLocks noGrp="1"/>
          </p:cNvSpPr>
          <p:nvPr>
            <p:ph idx="1"/>
          </p:nvPr>
        </p:nvSpPr>
        <p:spPr/>
        <p:txBody>
          <a:bodyPr/>
          <a:lstStyle/>
          <a:p>
            <a:r>
              <a:rPr lang="en-US" altLang="en-US" dirty="0"/>
              <a:t>Two ways to secure files</a:t>
            </a:r>
          </a:p>
          <a:p>
            <a:pPr lvl="1"/>
            <a:r>
              <a:rPr lang="en-US" altLang="en-US" dirty="0"/>
              <a:t>Share permissions</a:t>
            </a:r>
          </a:p>
          <a:p>
            <a:pPr lvl="1"/>
            <a:r>
              <a:rPr lang="en-US" altLang="en-US" dirty="0"/>
              <a:t>File and folder permissions</a:t>
            </a:r>
          </a:p>
          <a:p>
            <a:r>
              <a:rPr lang="en-US" altLang="en-US" dirty="0"/>
              <a:t>Share permissions apply when using a network to access shared files</a:t>
            </a:r>
          </a:p>
          <a:p>
            <a:r>
              <a:rPr lang="en-US" altLang="en-US" dirty="0"/>
              <a:t>File and folder permissions always </a:t>
            </a:r>
            <a:r>
              <a:rPr lang="en-US" altLang="en-US" dirty="0" smtClean="0"/>
              <a:t>apply, </a:t>
            </a:r>
            <a:r>
              <a:rPr lang="en-US" altLang="en-US" dirty="0"/>
              <a:t>whether accessing network shares or local files</a:t>
            </a:r>
          </a:p>
          <a:p>
            <a:r>
              <a:rPr lang="en-US" altLang="en-US" dirty="0"/>
              <a:t>Each file system object has permissions associated with it</a:t>
            </a:r>
          </a:p>
          <a:p>
            <a:pPr lvl="1"/>
            <a:r>
              <a:rPr lang="en-US" altLang="en-US" dirty="0"/>
              <a:t>Each permission can be set to Allow or Deny</a:t>
            </a:r>
          </a:p>
          <a:p>
            <a:endParaRPr lang="en-US" dirty="0"/>
          </a:p>
        </p:txBody>
      </p:sp>
    </p:spTree>
    <p:extLst>
      <p:ext uri="{BB962C8B-B14F-4D97-AF65-F5344CB8AC3E}">
        <p14:creationId xmlns:p14="http://schemas.microsoft.com/office/powerpoint/2010/main" val="6558253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5917C8-60D1-4C54-A246-09D7315D392F}"/>
              </a:ext>
            </a:extLst>
          </p:cNvPr>
          <p:cNvSpPr>
            <a:spLocks noGrp="1"/>
          </p:cNvSpPr>
          <p:nvPr>
            <p:ph type="title"/>
          </p:nvPr>
        </p:nvSpPr>
        <p:spPr/>
        <p:txBody>
          <a:bodyPr/>
          <a:lstStyle/>
          <a:p>
            <a:r>
              <a:rPr lang="en-US" dirty="0"/>
              <a:t>Share Permissions (1 of 2)</a:t>
            </a:r>
          </a:p>
        </p:txBody>
      </p:sp>
      <p:sp>
        <p:nvSpPr>
          <p:cNvPr id="3" name="Content Placeholder 2">
            <a:extLst>
              <a:ext uri="{FF2B5EF4-FFF2-40B4-BE49-F238E27FC236}">
                <a16:creationId xmlns="" xmlns:a16="http://schemas.microsoft.com/office/drawing/2014/main" id="{DB6B30BF-8825-4E89-93E0-6BFE2CAE1EEC}"/>
              </a:ext>
            </a:extLst>
          </p:cNvPr>
          <p:cNvSpPr>
            <a:spLocks noGrp="1"/>
          </p:cNvSpPr>
          <p:nvPr>
            <p:ph idx="1"/>
          </p:nvPr>
        </p:nvSpPr>
        <p:spPr/>
        <p:txBody>
          <a:bodyPr/>
          <a:lstStyle/>
          <a:p>
            <a:r>
              <a:rPr lang="en-US" altLang="en-US" b="1" dirty="0"/>
              <a:t>Share permissions </a:t>
            </a:r>
            <a:r>
              <a:rPr lang="en-US" altLang="en-US" dirty="0"/>
              <a:t>apply to folders and files accessed across the network</a:t>
            </a:r>
          </a:p>
          <a:p>
            <a:r>
              <a:rPr lang="en-US" altLang="en-US" dirty="0"/>
              <a:t>Can’t be configured on individual files</a:t>
            </a:r>
          </a:p>
          <a:p>
            <a:r>
              <a:rPr lang="en-US" altLang="en-US" dirty="0"/>
              <a:t>Three share permissions</a:t>
            </a:r>
          </a:p>
          <a:p>
            <a:pPr lvl="1"/>
            <a:r>
              <a:rPr lang="en-US" altLang="en-US" dirty="0"/>
              <a:t>Read</a:t>
            </a:r>
          </a:p>
          <a:p>
            <a:pPr lvl="1"/>
            <a:r>
              <a:rPr lang="en-US" altLang="en-US" dirty="0"/>
              <a:t>Change</a:t>
            </a:r>
          </a:p>
          <a:p>
            <a:pPr lvl="1"/>
            <a:r>
              <a:rPr lang="en-US" altLang="en-US" dirty="0"/>
              <a:t>Full Control</a:t>
            </a:r>
          </a:p>
          <a:p>
            <a:r>
              <a:rPr lang="en-US" altLang="en-US" dirty="0"/>
              <a:t>Generally, the default share permission is Read for </a:t>
            </a:r>
            <a:r>
              <a:rPr lang="en-US" altLang="en-US" dirty="0" smtClean="0"/>
              <a:t>everyone</a:t>
            </a:r>
            <a:endParaRPr lang="en-US" altLang="en-US" dirty="0"/>
          </a:p>
          <a:p>
            <a:endParaRPr lang="en-US" dirty="0"/>
          </a:p>
        </p:txBody>
      </p:sp>
    </p:spTree>
    <p:extLst>
      <p:ext uri="{BB962C8B-B14F-4D97-AF65-F5344CB8AC3E}">
        <p14:creationId xmlns:p14="http://schemas.microsoft.com/office/powerpoint/2010/main" val="21386722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5917C8-60D1-4C54-A246-09D7315D392F}"/>
              </a:ext>
            </a:extLst>
          </p:cNvPr>
          <p:cNvSpPr>
            <a:spLocks noGrp="1"/>
          </p:cNvSpPr>
          <p:nvPr>
            <p:ph type="title"/>
          </p:nvPr>
        </p:nvSpPr>
        <p:spPr/>
        <p:txBody>
          <a:bodyPr/>
          <a:lstStyle/>
          <a:p>
            <a:r>
              <a:rPr lang="en-US" dirty="0"/>
              <a:t>Share Permissions (2 of 2)</a:t>
            </a:r>
          </a:p>
        </p:txBody>
      </p:sp>
      <p:pic>
        <p:nvPicPr>
          <p:cNvPr id="5" name="Content Placeholder 4" descr="Screenshot of the Permissions window for the Shared Folder folder. There is one tab, Share Permissions. In the Group or user names box, the only entry, Everyone, is selected. Two buttons appear below this box: Add and Remove. In the Permissions for Everyone list, there are three options listed: full control, change, and read. Each option has two check boxes: allow and deny. Only the Allow check box for the Read option is selected.">
            <a:extLst>
              <a:ext uri="{FF2B5EF4-FFF2-40B4-BE49-F238E27FC236}">
                <a16:creationId xmlns="" xmlns:a16="http://schemas.microsoft.com/office/drawing/2014/main" id="{69E14947-92EA-4609-AB7A-457E70EE0841}"/>
              </a:ext>
            </a:extLst>
          </p:cNvPr>
          <p:cNvPicPr>
            <a:picLocks noGrp="1" noChangeAspect="1"/>
          </p:cNvPicPr>
          <p:nvPr>
            <p:ph idx="1"/>
          </p:nvPr>
        </p:nvPicPr>
        <p:blipFill>
          <a:blip r:embed="rId2"/>
          <a:stretch>
            <a:fillRect/>
          </a:stretch>
        </p:blipFill>
        <p:spPr>
          <a:xfrm>
            <a:off x="4605591" y="2448338"/>
            <a:ext cx="2983992" cy="3105912"/>
          </a:xfrm>
        </p:spPr>
      </p:pic>
    </p:spTree>
    <p:extLst>
      <p:ext uri="{BB962C8B-B14F-4D97-AF65-F5344CB8AC3E}">
        <p14:creationId xmlns:p14="http://schemas.microsoft.com/office/powerpoint/2010/main" val="35569248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A8FBDE-4A40-4D30-8FDD-ACB2BEAD1936}"/>
              </a:ext>
            </a:extLst>
          </p:cNvPr>
          <p:cNvSpPr>
            <a:spLocks noGrp="1"/>
          </p:cNvSpPr>
          <p:nvPr>
            <p:ph type="title"/>
          </p:nvPr>
        </p:nvSpPr>
        <p:spPr/>
        <p:txBody>
          <a:bodyPr/>
          <a:lstStyle/>
          <a:p>
            <a:r>
              <a:rPr lang="en-US" dirty="0"/>
              <a:t>File and Folder Permissions (1 of 2)</a:t>
            </a:r>
          </a:p>
        </p:txBody>
      </p:sp>
      <p:sp>
        <p:nvSpPr>
          <p:cNvPr id="3" name="Content Placeholder 2">
            <a:extLst>
              <a:ext uri="{FF2B5EF4-FFF2-40B4-BE49-F238E27FC236}">
                <a16:creationId xmlns="" xmlns:a16="http://schemas.microsoft.com/office/drawing/2014/main" id="{352DD35A-52C0-4008-8D0B-056654D82A0D}"/>
              </a:ext>
            </a:extLst>
          </p:cNvPr>
          <p:cNvSpPr>
            <a:spLocks noGrp="1"/>
          </p:cNvSpPr>
          <p:nvPr>
            <p:ph sz="half" idx="1"/>
          </p:nvPr>
        </p:nvSpPr>
        <p:spPr/>
        <p:txBody>
          <a:bodyPr/>
          <a:lstStyle/>
          <a:p>
            <a:pPr>
              <a:lnSpc>
                <a:spcPct val="90000"/>
              </a:lnSpc>
            </a:pPr>
            <a:r>
              <a:rPr lang="en-US" altLang="en-US" dirty="0"/>
              <a:t>File and folder permissions can be configured on folders and files</a:t>
            </a:r>
          </a:p>
          <a:p>
            <a:pPr>
              <a:lnSpc>
                <a:spcPct val="90000"/>
              </a:lnSpc>
            </a:pPr>
            <a:r>
              <a:rPr lang="en-US" altLang="en-US" dirty="0"/>
              <a:t>Permission inheritance defines how permissions are transmitted from a parent object to a child object</a:t>
            </a:r>
          </a:p>
          <a:p>
            <a:pPr lvl="1">
              <a:lnSpc>
                <a:spcPct val="90000"/>
              </a:lnSpc>
            </a:pPr>
            <a:r>
              <a:rPr lang="en-US" altLang="en-US" dirty="0"/>
              <a:t>Parent objects can be a volume or folder, and child objects can be folders and files</a:t>
            </a:r>
          </a:p>
          <a:p>
            <a:endParaRPr lang="en-US" dirty="0"/>
          </a:p>
        </p:txBody>
      </p:sp>
      <p:sp>
        <p:nvSpPr>
          <p:cNvPr id="4" name="Content Placeholder 3">
            <a:extLst>
              <a:ext uri="{FF2B5EF4-FFF2-40B4-BE49-F238E27FC236}">
                <a16:creationId xmlns="" xmlns:a16="http://schemas.microsoft.com/office/drawing/2014/main" id="{0AB67C5B-8A8C-4275-880E-AABF96C0D5E8}"/>
              </a:ext>
            </a:extLst>
          </p:cNvPr>
          <p:cNvSpPr>
            <a:spLocks noGrp="1"/>
          </p:cNvSpPr>
          <p:nvPr>
            <p:ph sz="half" idx="2"/>
          </p:nvPr>
        </p:nvSpPr>
        <p:spPr/>
        <p:txBody>
          <a:bodyPr/>
          <a:lstStyle/>
          <a:p>
            <a:pPr>
              <a:lnSpc>
                <a:spcPct val="90000"/>
              </a:lnSpc>
            </a:pPr>
            <a:r>
              <a:rPr lang="en-US" altLang="en-US" dirty="0"/>
              <a:t>To view or edit permissions on a folder or file, use the Security tab of the object’s Properties dialog box</a:t>
            </a:r>
          </a:p>
          <a:p>
            <a:pPr lvl="1">
              <a:lnSpc>
                <a:spcPct val="90000"/>
              </a:lnSpc>
            </a:pPr>
            <a:r>
              <a:rPr lang="en-US" altLang="en-US" dirty="0"/>
              <a:t>Folders have 6 basic permissions and 14 advanced permissions</a:t>
            </a:r>
          </a:p>
          <a:p>
            <a:pPr lvl="1">
              <a:lnSpc>
                <a:spcPct val="90000"/>
              </a:lnSpc>
            </a:pPr>
            <a:r>
              <a:rPr lang="en-US" altLang="en-US" dirty="0"/>
              <a:t>Files have 5 basic permissions and 13 advanced permissions </a:t>
            </a:r>
          </a:p>
          <a:p>
            <a:pPr>
              <a:lnSpc>
                <a:spcPct val="90000"/>
              </a:lnSpc>
            </a:pPr>
            <a:endParaRPr lang="en-US" altLang="en-US" sz="2000" dirty="0"/>
          </a:p>
          <a:p>
            <a:endParaRPr lang="en-US" dirty="0"/>
          </a:p>
        </p:txBody>
      </p:sp>
    </p:spTree>
    <p:extLst>
      <p:ext uri="{BB962C8B-B14F-4D97-AF65-F5344CB8AC3E}">
        <p14:creationId xmlns:p14="http://schemas.microsoft.com/office/powerpoint/2010/main" val="32378695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A8FBDE-4A40-4D30-8FDD-ACB2BEAD1936}"/>
              </a:ext>
            </a:extLst>
          </p:cNvPr>
          <p:cNvSpPr>
            <a:spLocks noGrp="1"/>
          </p:cNvSpPr>
          <p:nvPr>
            <p:ph type="title"/>
          </p:nvPr>
        </p:nvSpPr>
        <p:spPr/>
        <p:txBody>
          <a:bodyPr/>
          <a:lstStyle/>
          <a:p>
            <a:r>
              <a:rPr lang="en-US" dirty="0"/>
              <a:t>File and Folder Permissions (2 of 2)</a:t>
            </a:r>
          </a:p>
        </p:txBody>
      </p:sp>
      <p:pic>
        <p:nvPicPr>
          <p:cNvPr id="6" name="Content Placeholder 5" descr="Screenshot of the Properties window for the Local Disk C, with the Security tab active. In the Group or user names list,  Creator Owner  is selected.  A box listing permissions for the selected user is at the bottom of the window, and includes options to allow or deny the user to have full control, modify, read &amp; execute, and more.">
            <a:extLst>
              <a:ext uri="{FF2B5EF4-FFF2-40B4-BE49-F238E27FC236}">
                <a16:creationId xmlns="" xmlns:a16="http://schemas.microsoft.com/office/drawing/2014/main" id="{78DC6D70-9DDA-44A3-99EF-523CA564839B}"/>
              </a:ext>
            </a:extLst>
          </p:cNvPr>
          <p:cNvPicPr>
            <a:picLocks noGrp="1" noChangeAspect="1"/>
          </p:cNvPicPr>
          <p:nvPr>
            <p:ph sz="half" idx="1"/>
          </p:nvPr>
        </p:nvPicPr>
        <p:blipFill>
          <a:blip r:embed="rId2"/>
          <a:stretch>
            <a:fillRect/>
          </a:stretch>
        </p:blipFill>
        <p:spPr>
          <a:xfrm>
            <a:off x="1751457" y="1889030"/>
            <a:ext cx="2993136" cy="4224528"/>
          </a:xfrm>
        </p:spPr>
      </p:pic>
      <p:sp>
        <p:nvSpPr>
          <p:cNvPr id="4" name="Content Placeholder 3">
            <a:extLst>
              <a:ext uri="{FF2B5EF4-FFF2-40B4-BE49-F238E27FC236}">
                <a16:creationId xmlns="" xmlns:a16="http://schemas.microsoft.com/office/drawing/2014/main" id="{0AB67C5B-8A8C-4275-880E-AABF96C0D5E8}"/>
              </a:ext>
            </a:extLst>
          </p:cNvPr>
          <p:cNvSpPr>
            <a:spLocks noGrp="1"/>
          </p:cNvSpPr>
          <p:nvPr>
            <p:ph sz="half" idx="2"/>
          </p:nvPr>
        </p:nvSpPr>
        <p:spPr/>
        <p:txBody>
          <a:bodyPr/>
          <a:lstStyle/>
          <a:p>
            <a:pPr>
              <a:lnSpc>
                <a:spcPct val="90000"/>
              </a:lnSpc>
            </a:pPr>
            <a:r>
              <a:rPr lang="en-US" altLang="en-US" dirty="0"/>
              <a:t>Basic permissions:</a:t>
            </a:r>
          </a:p>
          <a:p>
            <a:pPr lvl="1">
              <a:lnSpc>
                <a:spcPct val="90000"/>
              </a:lnSpc>
            </a:pPr>
            <a:r>
              <a:rPr lang="en-US" altLang="en-US" sz="2000" dirty="0"/>
              <a:t>Read</a:t>
            </a:r>
          </a:p>
          <a:p>
            <a:pPr lvl="1">
              <a:lnSpc>
                <a:spcPct val="90000"/>
              </a:lnSpc>
            </a:pPr>
            <a:r>
              <a:rPr lang="en-US" altLang="en-US" sz="2000" dirty="0"/>
              <a:t>Read &amp; </a:t>
            </a:r>
            <a:r>
              <a:rPr lang="en-US" altLang="en-US" sz="2000" dirty="0" smtClean="0"/>
              <a:t>execute</a:t>
            </a:r>
            <a:endParaRPr lang="en-US" altLang="en-US" sz="2000" dirty="0"/>
          </a:p>
          <a:p>
            <a:pPr lvl="1">
              <a:lnSpc>
                <a:spcPct val="90000"/>
              </a:lnSpc>
            </a:pPr>
            <a:r>
              <a:rPr lang="en-US" altLang="en-US" sz="2000" dirty="0"/>
              <a:t>List folder contents</a:t>
            </a:r>
          </a:p>
          <a:p>
            <a:pPr lvl="1">
              <a:lnSpc>
                <a:spcPct val="90000"/>
              </a:lnSpc>
            </a:pPr>
            <a:r>
              <a:rPr lang="en-US" altLang="en-US" sz="2000" dirty="0"/>
              <a:t>Write</a:t>
            </a:r>
          </a:p>
          <a:p>
            <a:pPr lvl="1">
              <a:lnSpc>
                <a:spcPct val="90000"/>
              </a:lnSpc>
            </a:pPr>
            <a:r>
              <a:rPr lang="en-US" altLang="en-US" sz="2000" dirty="0"/>
              <a:t>Modify</a:t>
            </a:r>
          </a:p>
          <a:p>
            <a:pPr lvl="1">
              <a:lnSpc>
                <a:spcPct val="90000"/>
              </a:lnSpc>
            </a:pPr>
            <a:r>
              <a:rPr lang="en-US" altLang="en-US" sz="2000" dirty="0"/>
              <a:t>Full control</a:t>
            </a:r>
          </a:p>
          <a:p>
            <a:endParaRPr lang="en-US" dirty="0"/>
          </a:p>
        </p:txBody>
      </p:sp>
    </p:spTree>
    <p:extLst>
      <p:ext uri="{BB962C8B-B14F-4D97-AF65-F5344CB8AC3E}">
        <p14:creationId xmlns:p14="http://schemas.microsoft.com/office/powerpoint/2010/main" val="899007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A4687C-3C06-4568-89D1-7349F87287FD}"/>
              </a:ext>
            </a:extLst>
          </p:cNvPr>
          <p:cNvSpPr>
            <a:spLocks noGrp="1"/>
          </p:cNvSpPr>
          <p:nvPr>
            <p:ph type="title"/>
          </p:nvPr>
        </p:nvSpPr>
        <p:spPr/>
        <p:txBody>
          <a:bodyPr/>
          <a:lstStyle/>
          <a:p>
            <a:r>
              <a:rPr lang="en-US" dirty="0"/>
              <a:t>Sharing Files in Windows (1 of 8)</a:t>
            </a:r>
          </a:p>
        </p:txBody>
      </p:sp>
      <p:sp>
        <p:nvSpPr>
          <p:cNvPr id="3" name="Content Placeholder 2">
            <a:extLst>
              <a:ext uri="{FF2B5EF4-FFF2-40B4-BE49-F238E27FC236}">
                <a16:creationId xmlns="" xmlns:a16="http://schemas.microsoft.com/office/drawing/2014/main" id="{EAFC3792-7EE0-4430-A1A8-33107F491162}"/>
              </a:ext>
            </a:extLst>
          </p:cNvPr>
          <p:cNvSpPr>
            <a:spLocks noGrp="1"/>
          </p:cNvSpPr>
          <p:nvPr>
            <p:ph idx="1"/>
          </p:nvPr>
        </p:nvSpPr>
        <p:spPr/>
        <p:txBody>
          <a:bodyPr/>
          <a:lstStyle/>
          <a:p>
            <a:r>
              <a:rPr lang="en-US" altLang="en-US" dirty="0"/>
              <a:t>File sharing in Windows is based on Client for Microsoft Networks (</a:t>
            </a:r>
            <a:r>
              <a:rPr lang="en-US" altLang="en-US" dirty="0" smtClean="0"/>
              <a:t>client side</a:t>
            </a:r>
            <a:r>
              <a:rPr lang="en-US" altLang="en-US" dirty="0"/>
              <a:t>) and File and Printer Sharing for Microsoft Networks (server side)</a:t>
            </a:r>
          </a:p>
          <a:p>
            <a:r>
              <a:rPr lang="en-US" altLang="en-US" dirty="0"/>
              <a:t>To see these components</a:t>
            </a:r>
          </a:p>
          <a:p>
            <a:pPr lvl="1"/>
            <a:r>
              <a:rPr lang="en-US" altLang="en-US" dirty="0"/>
              <a:t>View the properties of your network connection</a:t>
            </a:r>
          </a:p>
          <a:p>
            <a:r>
              <a:rPr lang="en-US" altLang="en-US" dirty="0"/>
              <a:t>To share files in Windows</a:t>
            </a:r>
          </a:p>
          <a:p>
            <a:pPr lvl="1"/>
            <a:r>
              <a:rPr lang="en-US" altLang="en-US" dirty="0"/>
              <a:t>You share the folder in which the files are located</a:t>
            </a:r>
          </a:p>
          <a:p>
            <a:endParaRPr lang="en-US" dirty="0"/>
          </a:p>
        </p:txBody>
      </p:sp>
    </p:spTree>
    <p:extLst>
      <p:ext uri="{BB962C8B-B14F-4D97-AF65-F5344CB8AC3E}">
        <p14:creationId xmlns:p14="http://schemas.microsoft.com/office/powerpoint/2010/main" val="24157492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6E135B-0C78-4154-ADC5-7FB28C5CC27E}"/>
              </a:ext>
            </a:extLst>
          </p:cNvPr>
          <p:cNvSpPr>
            <a:spLocks noGrp="1"/>
          </p:cNvSpPr>
          <p:nvPr>
            <p:ph type="title"/>
          </p:nvPr>
        </p:nvSpPr>
        <p:spPr/>
        <p:txBody>
          <a:bodyPr/>
          <a:lstStyle/>
          <a:p>
            <a:r>
              <a:rPr lang="en-US" dirty="0"/>
              <a:t>Securing Shared Files in Linux and macOS (1 of 3)</a:t>
            </a:r>
          </a:p>
        </p:txBody>
      </p:sp>
      <p:sp>
        <p:nvSpPr>
          <p:cNvPr id="3" name="Content Placeholder 2">
            <a:extLst>
              <a:ext uri="{FF2B5EF4-FFF2-40B4-BE49-F238E27FC236}">
                <a16:creationId xmlns="" xmlns:a16="http://schemas.microsoft.com/office/drawing/2014/main" id="{B13D3699-B6A4-4E6F-BA63-B4997B885F64}"/>
              </a:ext>
            </a:extLst>
          </p:cNvPr>
          <p:cNvSpPr>
            <a:spLocks noGrp="1"/>
          </p:cNvSpPr>
          <p:nvPr>
            <p:ph idx="1"/>
          </p:nvPr>
        </p:nvSpPr>
        <p:spPr/>
        <p:txBody>
          <a:bodyPr/>
          <a:lstStyle/>
          <a:p>
            <a:r>
              <a:rPr lang="en-US" dirty="0"/>
              <a:t>In Linux, there are only three permissions:</a:t>
            </a:r>
          </a:p>
          <a:p>
            <a:pPr lvl="1"/>
            <a:r>
              <a:rPr lang="en-US" dirty="0"/>
              <a:t>Read, write, and execute</a:t>
            </a:r>
          </a:p>
          <a:p>
            <a:r>
              <a:rPr lang="en-US" dirty="0"/>
              <a:t>There are also three user types that can be assigned one or more of these permissions:</a:t>
            </a:r>
          </a:p>
          <a:p>
            <a:pPr lvl="1"/>
            <a:r>
              <a:rPr lang="en-US" dirty="0"/>
              <a:t>Owner – the owner of the file or folder, which is usually the user who created it</a:t>
            </a:r>
          </a:p>
          <a:p>
            <a:pPr lvl="1"/>
            <a:r>
              <a:rPr lang="en-US" dirty="0"/>
              <a:t>Group – the primary group to which the owner belongs</a:t>
            </a:r>
          </a:p>
          <a:p>
            <a:pPr lvl="1"/>
            <a:r>
              <a:rPr lang="en-US" dirty="0"/>
              <a:t>Other – all other users</a:t>
            </a:r>
          </a:p>
        </p:txBody>
      </p:sp>
    </p:spTree>
    <p:extLst>
      <p:ext uri="{BB962C8B-B14F-4D97-AF65-F5344CB8AC3E}">
        <p14:creationId xmlns:p14="http://schemas.microsoft.com/office/powerpoint/2010/main" val="13533710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6E135B-0C78-4154-ADC5-7FB28C5CC27E}"/>
              </a:ext>
            </a:extLst>
          </p:cNvPr>
          <p:cNvSpPr>
            <a:spLocks noGrp="1"/>
          </p:cNvSpPr>
          <p:nvPr>
            <p:ph type="title"/>
          </p:nvPr>
        </p:nvSpPr>
        <p:spPr/>
        <p:txBody>
          <a:bodyPr/>
          <a:lstStyle/>
          <a:p>
            <a:r>
              <a:rPr lang="en-US" dirty="0"/>
              <a:t>Securing Shared Files in Linux and macOS (2 of 3)</a:t>
            </a:r>
          </a:p>
        </p:txBody>
      </p:sp>
      <p:sp>
        <p:nvSpPr>
          <p:cNvPr id="3" name="Content Placeholder 2">
            <a:extLst>
              <a:ext uri="{FF2B5EF4-FFF2-40B4-BE49-F238E27FC236}">
                <a16:creationId xmlns="" xmlns:a16="http://schemas.microsoft.com/office/drawing/2014/main" id="{B13D3699-B6A4-4E6F-BA63-B4997B885F64}"/>
              </a:ext>
            </a:extLst>
          </p:cNvPr>
          <p:cNvSpPr>
            <a:spLocks noGrp="1"/>
          </p:cNvSpPr>
          <p:nvPr>
            <p:ph idx="1"/>
          </p:nvPr>
        </p:nvSpPr>
        <p:spPr/>
        <p:txBody>
          <a:bodyPr/>
          <a:lstStyle/>
          <a:p>
            <a:r>
              <a:rPr lang="en-US" dirty="0"/>
              <a:t>Permissions are specified by using a single letter: </a:t>
            </a:r>
            <a:r>
              <a:rPr lang="en-US" i="1" dirty="0"/>
              <a:t>r</a:t>
            </a:r>
            <a:r>
              <a:rPr lang="en-US" dirty="0"/>
              <a:t> for read, </a:t>
            </a:r>
            <a:r>
              <a:rPr lang="en-US" i="1" dirty="0"/>
              <a:t>w</a:t>
            </a:r>
            <a:r>
              <a:rPr lang="en-US" dirty="0"/>
              <a:t> for write, and </a:t>
            </a:r>
            <a:r>
              <a:rPr lang="en-US" i="1" dirty="0"/>
              <a:t>x</a:t>
            </a:r>
            <a:r>
              <a:rPr lang="en-US" dirty="0"/>
              <a:t> for execute</a:t>
            </a:r>
          </a:p>
          <a:p>
            <a:r>
              <a:rPr lang="en-US" dirty="0" smtClean="0"/>
              <a:t>For example</a:t>
            </a:r>
            <a:r>
              <a:rPr lang="en-US" dirty="0"/>
              <a:t>,</a:t>
            </a:r>
            <a:r>
              <a:rPr lang="en-US" dirty="0" smtClean="0"/>
              <a:t> </a:t>
            </a:r>
            <a:r>
              <a:rPr lang="en-US" dirty="0"/>
              <a:t>a file named newfile created by a user named mike who belongs to a group named mike is shown by using the </a:t>
            </a:r>
            <a:r>
              <a:rPr lang="en-US" i="1" dirty="0"/>
              <a:t>ls</a:t>
            </a:r>
            <a:r>
              <a:rPr lang="en-US" dirty="0"/>
              <a:t> command:</a:t>
            </a:r>
          </a:p>
          <a:p>
            <a:pPr marL="457200" lvl="1" indent="0">
              <a:buNone/>
            </a:pPr>
            <a:r>
              <a:rPr lang="en-US" i="1" dirty="0"/>
              <a:t>-rw- </a:t>
            </a:r>
            <a:r>
              <a:rPr lang="en-US" i="1" dirty="0" smtClean="0"/>
              <a:t>r-- r-- mike mike </a:t>
            </a:r>
            <a:r>
              <a:rPr lang="en-US" i="1" dirty="0"/>
              <a:t>newfile</a:t>
            </a:r>
          </a:p>
          <a:p>
            <a:r>
              <a:rPr lang="en-US" dirty="0"/>
              <a:t>The permissions on the file above are as follows:</a:t>
            </a:r>
          </a:p>
          <a:p>
            <a:pPr lvl="1"/>
            <a:r>
              <a:rPr lang="en-US" dirty="0"/>
              <a:t>Owner mike has read/write access, group mike has read access, and everybody else has read access</a:t>
            </a:r>
          </a:p>
        </p:txBody>
      </p:sp>
    </p:spTree>
    <p:extLst>
      <p:ext uri="{BB962C8B-B14F-4D97-AF65-F5344CB8AC3E}">
        <p14:creationId xmlns:p14="http://schemas.microsoft.com/office/powerpoint/2010/main" val="23187321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02903C-52E1-49FC-B322-EF16690A4551}"/>
              </a:ext>
            </a:extLst>
          </p:cNvPr>
          <p:cNvSpPr>
            <a:spLocks noGrp="1"/>
          </p:cNvSpPr>
          <p:nvPr>
            <p:ph type="title"/>
          </p:nvPr>
        </p:nvSpPr>
        <p:spPr/>
        <p:txBody>
          <a:bodyPr/>
          <a:lstStyle/>
          <a:p>
            <a:r>
              <a:rPr lang="en-US" dirty="0"/>
              <a:t>Securing Shared Files in Linux and macOS (3 of 3)</a:t>
            </a:r>
          </a:p>
        </p:txBody>
      </p:sp>
      <p:sp>
        <p:nvSpPr>
          <p:cNvPr id="3" name="Content Placeholder 2">
            <a:extLst>
              <a:ext uri="{FF2B5EF4-FFF2-40B4-BE49-F238E27FC236}">
                <a16:creationId xmlns="" xmlns:a16="http://schemas.microsoft.com/office/drawing/2014/main" id="{E2F9C93E-7E1B-48AE-B9CB-B74018927117}"/>
              </a:ext>
            </a:extLst>
          </p:cNvPr>
          <p:cNvSpPr>
            <a:spLocks noGrp="1"/>
          </p:cNvSpPr>
          <p:nvPr>
            <p:ph sz="half" idx="1"/>
          </p:nvPr>
        </p:nvSpPr>
        <p:spPr/>
        <p:txBody>
          <a:bodyPr/>
          <a:lstStyle/>
          <a:p>
            <a:r>
              <a:rPr lang="en-US" dirty="0"/>
              <a:t>The GUI in many Linux distributions shows permissions in a less cryptic form</a:t>
            </a:r>
          </a:p>
          <a:p>
            <a:r>
              <a:rPr lang="en-US" dirty="0"/>
              <a:t>With Linux Samba file sharing, there are only two permission options: read only and read/write</a:t>
            </a:r>
          </a:p>
          <a:p>
            <a:pPr lvl="1"/>
            <a:r>
              <a:rPr lang="en-US" dirty="0"/>
              <a:t>Each user who should have access to a folder must be assigned a password specific to Samba</a:t>
            </a:r>
          </a:p>
        </p:txBody>
      </p:sp>
      <p:pic>
        <p:nvPicPr>
          <p:cNvPr id="6" name="Content Placeholder 5" descr="Screenshot of the Properties window for  Folder 1. Permissions is selected at the top of the window. The Owner is listed as me. The Access list arrow was clicked, displaying a menu, which includes: None, List files only, Access Files, and Create and delete files.">
            <a:extLst>
              <a:ext uri="{FF2B5EF4-FFF2-40B4-BE49-F238E27FC236}">
                <a16:creationId xmlns="" xmlns:a16="http://schemas.microsoft.com/office/drawing/2014/main" id="{32EBC0D7-BAC0-476A-80E6-050B2E0895D6}"/>
              </a:ext>
            </a:extLst>
          </p:cNvPr>
          <p:cNvPicPr>
            <a:picLocks noGrp="1" noChangeAspect="1"/>
          </p:cNvPicPr>
          <p:nvPr>
            <p:ph sz="half" idx="2"/>
          </p:nvPr>
        </p:nvPicPr>
        <p:blipFill>
          <a:blip r:embed="rId2"/>
          <a:stretch>
            <a:fillRect/>
          </a:stretch>
        </p:blipFill>
        <p:spPr>
          <a:xfrm>
            <a:off x="7348347" y="2270030"/>
            <a:ext cx="3191256" cy="3462528"/>
          </a:xfrm>
        </p:spPr>
      </p:pic>
    </p:spTree>
    <p:extLst>
      <p:ext uri="{BB962C8B-B14F-4D97-AF65-F5344CB8AC3E}">
        <p14:creationId xmlns:p14="http://schemas.microsoft.com/office/powerpoint/2010/main" val="2851208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4C8EF677-1DB0-47F4-9ABD-96AAFFC0904F}"/>
              </a:ext>
            </a:extLst>
          </p:cNvPr>
          <p:cNvSpPr>
            <a:spLocks noGrp="1"/>
          </p:cNvSpPr>
          <p:nvPr>
            <p:ph type="title"/>
          </p:nvPr>
        </p:nvSpPr>
        <p:spPr/>
        <p:txBody>
          <a:bodyPr/>
          <a:lstStyle/>
          <a:p>
            <a:r>
              <a:rPr lang="en-US" dirty="0"/>
              <a:t>Knowledge Check 2</a:t>
            </a:r>
          </a:p>
        </p:txBody>
      </p:sp>
      <p:sp>
        <p:nvSpPr>
          <p:cNvPr id="8" name="Content Placeholder 7">
            <a:extLst>
              <a:ext uri="{FF2B5EF4-FFF2-40B4-BE49-F238E27FC236}">
                <a16:creationId xmlns="" xmlns:a16="http://schemas.microsoft.com/office/drawing/2014/main" id="{2862BDD4-9045-4FE5-BF3D-3444BF40A20D}"/>
              </a:ext>
            </a:extLst>
          </p:cNvPr>
          <p:cNvSpPr>
            <a:spLocks noGrp="1"/>
          </p:cNvSpPr>
          <p:nvPr>
            <p:ph idx="1"/>
          </p:nvPr>
        </p:nvSpPr>
        <p:spPr/>
        <p:txBody>
          <a:bodyPr/>
          <a:lstStyle/>
          <a:p>
            <a:r>
              <a:rPr lang="en-US" dirty="0"/>
              <a:t>The process of using user accounts to assign permissions to network resources and defining the types of actions a user can perform on a system is known as which of the following?</a:t>
            </a:r>
          </a:p>
          <a:p>
            <a:pPr lvl="1"/>
            <a:r>
              <a:rPr lang="en-US" dirty="0"/>
              <a:t>A) group scope</a:t>
            </a:r>
          </a:p>
          <a:p>
            <a:pPr lvl="1"/>
            <a:r>
              <a:rPr lang="en-US" dirty="0"/>
              <a:t>B) authentication</a:t>
            </a:r>
          </a:p>
          <a:p>
            <a:pPr lvl="1"/>
            <a:r>
              <a:rPr lang="en-US" dirty="0"/>
              <a:t>C) authorization</a:t>
            </a:r>
          </a:p>
          <a:p>
            <a:pPr lvl="1"/>
            <a:r>
              <a:rPr lang="en-US" dirty="0"/>
              <a:t>D) permission inheritance</a:t>
            </a:r>
          </a:p>
        </p:txBody>
      </p:sp>
      <p:pic>
        <p:nvPicPr>
          <p:cNvPr id="4" name="Content Placeholder 14">
            <a:extLst>
              <a:ext uri="{FF2B5EF4-FFF2-40B4-BE49-F238E27FC236}">
                <a16:creationId xmlns="" xmlns:a16="http://schemas.microsoft.com/office/drawing/2014/main" id="{767EB28F-54A4-EF49-862A-0712F0BBEB37}"/>
              </a:ext>
              <a:ext uri="{C183D7F6-B498-43B3-948B-1728B52AA6E4}">
                <adec:decorative xmlns="" xmlns:adec="http://schemas.microsoft.com/office/drawing/2017/decorative" val="1"/>
              </a:ext>
            </a:extLst>
          </p:cNvPr>
          <p:cNvPicPr>
            <a:picLocks noChangeAspect="1"/>
          </p:cNvPicPr>
          <p:nvPr/>
        </p:nvPicPr>
        <p:blipFill>
          <a:blip r:embed="rId3"/>
          <a:stretch>
            <a:fillRect/>
          </a:stretch>
        </p:blipFill>
        <p:spPr>
          <a:xfrm>
            <a:off x="10056901" y="4735842"/>
            <a:ext cx="1658256" cy="1648913"/>
          </a:xfrm>
          <a:prstGeom prst="rect">
            <a:avLst/>
          </a:prstGeom>
        </p:spPr>
      </p:pic>
    </p:spTree>
    <p:custDataLst>
      <p:tags r:id="rId1"/>
    </p:custDataLst>
    <p:extLst>
      <p:ext uri="{BB962C8B-B14F-4D97-AF65-F5344CB8AC3E}">
        <p14:creationId xmlns:p14="http://schemas.microsoft.com/office/powerpoint/2010/main" val="34077881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82B29661-E6CA-4342-AC91-6DB2452D485E}"/>
              </a:ext>
            </a:extLst>
          </p:cNvPr>
          <p:cNvSpPr>
            <a:spLocks noGrp="1"/>
          </p:cNvSpPr>
          <p:nvPr>
            <p:ph type="title"/>
          </p:nvPr>
        </p:nvSpPr>
        <p:spPr/>
        <p:txBody>
          <a:bodyPr/>
          <a:lstStyle/>
          <a:p>
            <a:r>
              <a:rPr lang="en-US" dirty="0"/>
              <a:t>Knowledge Check 2: Answer</a:t>
            </a:r>
          </a:p>
        </p:txBody>
      </p:sp>
      <p:sp>
        <p:nvSpPr>
          <p:cNvPr id="8" name="Content Placeholder 7">
            <a:extLst>
              <a:ext uri="{FF2B5EF4-FFF2-40B4-BE49-F238E27FC236}">
                <a16:creationId xmlns="" xmlns:a16="http://schemas.microsoft.com/office/drawing/2014/main" id="{C0349B04-6A1C-4104-92BE-DD0649625071}"/>
              </a:ext>
            </a:extLst>
          </p:cNvPr>
          <p:cNvSpPr>
            <a:spLocks noGrp="1"/>
          </p:cNvSpPr>
          <p:nvPr>
            <p:ph idx="1"/>
          </p:nvPr>
        </p:nvSpPr>
        <p:spPr/>
        <p:txBody>
          <a:bodyPr/>
          <a:lstStyle/>
          <a:p>
            <a:r>
              <a:rPr lang="en-US" dirty="0"/>
              <a:t>The process of using user accounts to assign permissions to network resources and defining the types of actions a user can perform on a system is known as which of the following?</a:t>
            </a:r>
          </a:p>
          <a:p>
            <a:pPr marL="0" indent="0">
              <a:buNone/>
            </a:pPr>
            <a:endParaRPr lang="en-US" dirty="0"/>
          </a:p>
        </p:txBody>
      </p:sp>
      <p:sp>
        <p:nvSpPr>
          <p:cNvPr id="9" name="Content Placeholder 8">
            <a:extLst>
              <a:ext uri="{FF2B5EF4-FFF2-40B4-BE49-F238E27FC236}">
                <a16:creationId xmlns="" xmlns:a16="http://schemas.microsoft.com/office/drawing/2014/main" id="{05E67555-BACF-449F-80B7-A3B18B7E4009}"/>
              </a:ext>
            </a:extLst>
          </p:cNvPr>
          <p:cNvSpPr>
            <a:spLocks noGrp="1"/>
          </p:cNvSpPr>
          <p:nvPr>
            <p:ph idx="4294967295"/>
          </p:nvPr>
        </p:nvSpPr>
        <p:spPr>
          <a:xfrm>
            <a:off x="0" y="4257675"/>
            <a:ext cx="9324975" cy="2044700"/>
          </a:xfrm>
        </p:spPr>
        <p:txBody>
          <a:bodyPr/>
          <a:lstStyle/>
          <a:p>
            <a:r>
              <a:rPr lang="en-US" dirty="0"/>
              <a:t>C) authorization</a:t>
            </a:r>
          </a:p>
        </p:txBody>
      </p:sp>
      <p:pic>
        <p:nvPicPr>
          <p:cNvPr id="6" name="Content Placeholder 12">
            <a:extLst>
              <a:ext uri="{FF2B5EF4-FFF2-40B4-BE49-F238E27FC236}">
                <a16:creationId xmlns="" xmlns:a16="http://schemas.microsoft.com/office/drawing/2014/main" id="{DD7CBEEF-24D7-2E41-A919-3D40F13672D0}"/>
              </a:ext>
              <a:ext uri="{C183D7F6-B498-43B3-948B-1728B52AA6E4}">
                <adec:decorative xmlns="" xmlns:adec="http://schemas.microsoft.com/office/drawing/2017/decorative" val="1"/>
              </a:ext>
            </a:extLst>
          </p:cNvPr>
          <p:cNvPicPr>
            <a:picLocks noChangeAspect="1"/>
          </p:cNvPicPr>
          <p:nvPr/>
        </p:nvPicPr>
        <p:blipFill>
          <a:blip r:embed="rId3"/>
          <a:stretch>
            <a:fillRect/>
          </a:stretch>
        </p:blipFill>
        <p:spPr>
          <a:xfrm>
            <a:off x="10351971" y="4683824"/>
            <a:ext cx="1363186" cy="1700931"/>
          </a:xfrm>
          <a:prstGeom prst="rect">
            <a:avLst/>
          </a:prstGeom>
        </p:spPr>
      </p:pic>
    </p:spTree>
    <p:custDataLst>
      <p:tags r:id="rId1"/>
    </p:custDataLst>
    <p:extLst>
      <p:ext uri="{BB962C8B-B14F-4D97-AF65-F5344CB8AC3E}">
        <p14:creationId xmlns:p14="http://schemas.microsoft.com/office/powerpoint/2010/main" val="12889435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3D30D3-9EBC-4FB6-B508-306FA93C2E4F}"/>
              </a:ext>
            </a:extLst>
          </p:cNvPr>
          <p:cNvSpPr>
            <a:spLocks noGrp="1"/>
          </p:cNvSpPr>
          <p:nvPr>
            <p:ph type="title"/>
          </p:nvPr>
        </p:nvSpPr>
        <p:spPr/>
        <p:txBody>
          <a:bodyPr/>
          <a:lstStyle/>
          <a:p>
            <a:r>
              <a:rPr lang="en-US" dirty="0"/>
              <a:t>Summary (1 of 3)</a:t>
            </a:r>
          </a:p>
        </p:txBody>
      </p:sp>
      <p:sp>
        <p:nvSpPr>
          <p:cNvPr id="3" name="Content Placeholder 2">
            <a:extLst>
              <a:ext uri="{FF2B5EF4-FFF2-40B4-BE49-F238E27FC236}">
                <a16:creationId xmlns="" xmlns:a16="http://schemas.microsoft.com/office/drawing/2014/main" id="{036D4A9A-B027-496B-856F-9DEACFA7D4AD}"/>
              </a:ext>
            </a:extLst>
          </p:cNvPr>
          <p:cNvSpPr>
            <a:spLocks noGrp="1"/>
          </p:cNvSpPr>
          <p:nvPr>
            <p:ph idx="1"/>
          </p:nvPr>
        </p:nvSpPr>
        <p:spPr/>
        <p:txBody>
          <a:bodyPr/>
          <a:lstStyle/>
          <a:p>
            <a:r>
              <a:rPr lang="en-US" altLang="en-US" dirty="0"/>
              <a:t>File and printer sharing is one reason </a:t>
            </a:r>
            <a:r>
              <a:rPr lang="en-US" altLang="en-US" dirty="0" smtClean="0"/>
              <a:t>that businesses </a:t>
            </a:r>
            <a:r>
              <a:rPr lang="en-US" altLang="en-US" dirty="0"/>
              <a:t>began to outfit computers with network interfaces and network software</a:t>
            </a:r>
          </a:p>
          <a:p>
            <a:r>
              <a:rPr lang="en-US" altLang="en-US" dirty="0"/>
              <a:t>File sharing in Windows is based on Client for Microsoft Networks on the client side and File and Printer Sharing for Microsoft Networks on the server side</a:t>
            </a:r>
          </a:p>
          <a:p>
            <a:r>
              <a:rPr lang="en-US" altLang="en-US" dirty="0"/>
              <a:t>When a user or application requests a </a:t>
            </a:r>
            <a:r>
              <a:rPr lang="en-US" altLang="en-US" dirty="0" smtClean="0"/>
              <a:t>resource, </a:t>
            </a:r>
            <a:r>
              <a:rPr lang="en-US" altLang="en-US" dirty="0"/>
              <a:t>a redirector intercepts the request and examines it to determine whether the resource is local or remote</a:t>
            </a:r>
          </a:p>
          <a:p>
            <a:r>
              <a:rPr lang="en-US" altLang="en-US" dirty="0"/>
              <a:t>To understand how to work with and share printers in Windows, you need to know the terminology for defining the components of a shared printer</a:t>
            </a:r>
          </a:p>
          <a:p>
            <a:endParaRPr lang="en-US" altLang="en-US" dirty="0">
              <a:latin typeface="Arial" panose="020B0604020202020204" pitchFamily="34" charset="0"/>
            </a:endParaRPr>
          </a:p>
          <a:p>
            <a:endParaRPr lang="en-US" dirty="0"/>
          </a:p>
        </p:txBody>
      </p:sp>
      <p:pic>
        <p:nvPicPr>
          <p:cNvPr id="4" name="Content Placeholder 14">
            <a:extLst>
              <a:ext uri="{FF2B5EF4-FFF2-40B4-BE49-F238E27FC236}">
                <a16:creationId xmlns="" xmlns:a16="http://schemas.microsoft.com/office/drawing/2014/main" id="{282D3309-6524-4B47-BD36-35F65CB85082}"/>
              </a:ext>
              <a:ext uri="{C183D7F6-B498-43B3-948B-1728B52AA6E4}">
                <adec:decorative xmlns="" xmlns:adec="http://schemas.microsoft.com/office/drawing/2017/decorative" val="1"/>
              </a:ext>
            </a:extLst>
          </p:cNvPr>
          <p:cNvPicPr>
            <a:picLocks noChangeAspect="1"/>
          </p:cNvPicPr>
          <p:nvPr/>
        </p:nvPicPr>
        <p:blipFill>
          <a:blip r:embed="rId3"/>
          <a:stretch>
            <a:fillRect/>
          </a:stretch>
        </p:blipFill>
        <p:spPr>
          <a:xfrm>
            <a:off x="10380999" y="5158409"/>
            <a:ext cx="1334158" cy="1226346"/>
          </a:xfrm>
          <a:prstGeom prst="rect">
            <a:avLst/>
          </a:prstGeom>
        </p:spPr>
      </p:pic>
    </p:spTree>
    <p:custDataLst>
      <p:tags r:id="rId1"/>
    </p:custDataLst>
    <p:extLst>
      <p:ext uri="{BB962C8B-B14F-4D97-AF65-F5344CB8AC3E}">
        <p14:creationId xmlns:p14="http://schemas.microsoft.com/office/powerpoint/2010/main" val="29297390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3D30D3-9EBC-4FB6-B508-306FA93C2E4F}"/>
              </a:ext>
            </a:extLst>
          </p:cNvPr>
          <p:cNvSpPr>
            <a:spLocks noGrp="1"/>
          </p:cNvSpPr>
          <p:nvPr>
            <p:ph type="title"/>
          </p:nvPr>
        </p:nvSpPr>
        <p:spPr/>
        <p:txBody>
          <a:bodyPr/>
          <a:lstStyle/>
          <a:p>
            <a:r>
              <a:rPr lang="en-US" dirty="0"/>
              <a:t>Summary (2 of 3)</a:t>
            </a:r>
          </a:p>
        </p:txBody>
      </p:sp>
      <p:sp>
        <p:nvSpPr>
          <p:cNvPr id="3" name="Content Placeholder 2">
            <a:extLst>
              <a:ext uri="{FF2B5EF4-FFF2-40B4-BE49-F238E27FC236}">
                <a16:creationId xmlns="" xmlns:a16="http://schemas.microsoft.com/office/drawing/2014/main" id="{036D4A9A-B027-496B-856F-9DEACFA7D4AD}"/>
              </a:ext>
            </a:extLst>
          </p:cNvPr>
          <p:cNvSpPr>
            <a:spLocks noGrp="1"/>
          </p:cNvSpPr>
          <p:nvPr>
            <p:ph idx="1"/>
          </p:nvPr>
        </p:nvSpPr>
        <p:spPr/>
        <p:txBody>
          <a:bodyPr/>
          <a:lstStyle/>
          <a:p>
            <a:r>
              <a:rPr lang="en-US" altLang="en-US" dirty="0"/>
              <a:t>Linux supports Windows file sharing by using SMB in a software package called Samba</a:t>
            </a:r>
          </a:p>
          <a:p>
            <a:r>
              <a:rPr lang="en-US" altLang="en-US" dirty="0"/>
              <a:t>macOS also supports Windows file sharing using the SMB protocol</a:t>
            </a:r>
          </a:p>
          <a:p>
            <a:r>
              <a:rPr lang="en-US" altLang="en-US" dirty="0"/>
              <a:t>If you share files and printers, you’ll usually want to control access to those shared resources through user accounts, group accounts, and permissions</a:t>
            </a:r>
          </a:p>
          <a:p>
            <a:r>
              <a:rPr lang="en-US" altLang="en-US" dirty="0"/>
              <a:t>User and group accounts in Linux have the same purposes as in Windows: user authentication and authorization</a:t>
            </a:r>
          </a:p>
          <a:p>
            <a:r>
              <a:rPr lang="en-US" altLang="en-US" dirty="0"/>
              <a:t>In macOS, you create users and groups using the Users &amp; Groups tool in System Preferences</a:t>
            </a:r>
          </a:p>
          <a:p>
            <a:endParaRPr lang="en-US" altLang="en-US" dirty="0"/>
          </a:p>
          <a:p>
            <a:endParaRPr lang="en-US" altLang="en-US" dirty="0"/>
          </a:p>
          <a:p>
            <a:endParaRPr lang="en-US" altLang="en-US" dirty="0">
              <a:latin typeface="Arial" panose="020B0604020202020204" pitchFamily="34" charset="0"/>
            </a:endParaRPr>
          </a:p>
          <a:p>
            <a:endParaRPr lang="en-US" dirty="0"/>
          </a:p>
        </p:txBody>
      </p:sp>
      <p:pic>
        <p:nvPicPr>
          <p:cNvPr id="4" name="Content Placeholder 14">
            <a:extLst>
              <a:ext uri="{FF2B5EF4-FFF2-40B4-BE49-F238E27FC236}">
                <a16:creationId xmlns="" xmlns:a16="http://schemas.microsoft.com/office/drawing/2014/main" id="{282D3309-6524-4B47-BD36-35F65CB85082}"/>
              </a:ext>
              <a:ext uri="{C183D7F6-B498-43B3-948B-1728B52AA6E4}">
                <adec:decorative xmlns="" xmlns:adec="http://schemas.microsoft.com/office/drawing/2017/decorative" val="1"/>
              </a:ext>
            </a:extLst>
          </p:cNvPr>
          <p:cNvPicPr>
            <a:picLocks noChangeAspect="1"/>
          </p:cNvPicPr>
          <p:nvPr/>
        </p:nvPicPr>
        <p:blipFill>
          <a:blip r:embed="rId3"/>
          <a:stretch>
            <a:fillRect/>
          </a:stretch>
        </p:blipFill>
        <p:spPr>
          <a:xfrm>
            <a:off x="10727011" y="5476461"/>
            <a:ext cx="988145" cy="908294"/>
          </a:xfrm>
          <a:prstGeom prst="rect">
            <a:avLst/>
          </a:prstGeom>
        </p:spPr>
      </p:pic>
    </p:spTree>
    <p:custDataLst>
      <p:tags r:id="rId1"/>
    </p:custDataLst>
    <p:extLst>
      <p:ext uri="{BB962C8B-B14F-4D97-AF65-F5344CB8AC3E}">
        <p14:creationId xmlns:p14="http://schemas.microsoft.com/office/powerpoint/2010/main" val="13753983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3D30D3-9EBC-4FB6-B508-306FA93C2E4F}"/>
              </a:ext>
            </a:extLst>
          </p:cNvPr>
          <p:cNvSpPr>
            <a:spLocks noGrp="1"/>
          </p:cNvSpPr>
          <p:nvPr>
            <p:ph type="title"/>
          </p:nvPr>
        </p:nvSpPr>
        <p:spPr/>
        <p:txBody>
          <a:bodyPr/>
          <a:lstStyle/>
          <a:p>
            <a:r>
              <a:rPr lang="en-US" dirty="0"/>
              <a:t>Summary (3 </a:t>
            </a:r>
            <a:r>
              <a:rPr lang="en-US" dirty="0" smtClean="0"/>
              <a:t>of 3</a:t>
            </a:r>
            <a:r>
              <a:rPr lang="en-US" dirty="0"/>
              <a:t>)</a:t>
            </a:r>
          </a:p>
        </p:txBody>
      </p:sp>
      <p:sp>
        <p:nvSpPr>
          <p:cNvPr id="3" name="Content Placeholder 2">
            <a:extLst>
              <a:ext uri="{FF2B5EF4-FFF2-40B4-BE49-F238E27FC236}">
                <a16:creationId xmlns="" xmlns:a16="http://schemas.microsoft.com/office/drawing/2014/main" id="{036D4A9A-B027-496B-856F-9DEACFA7D4AD}"/>
              </a:ext>
            </a:extLst>
          </p:cNvPr>
          <p:cNvSpPr>
            <a:spLocks noGrp="1"/>
          </p:cNvSpPr>
          <p:nvPr>
            <p:ph idx="1"/>
          </p:nvPr>
        </p:nvSpPr>
        <p:spPr/>
        <p:txBody>
          <a:bodyPr/>
          <a:lstStyle/>
          <a:p>
            <a:r>
              <a:rPr lang="en-US" altLang="en-US" dirty="0"/>
              <a:t>All computers that are connected to a network are vulnerable to attempts to gain unauthorized access</a:t>
            </a:r>
          </a:p>
          <a:p>
            <a:r>
              <a:rPr lang="en-US" altLang="en-US" dirty="0"/>
              <a:t>File and folder permissions give </a:t>
            </a:r>
            <a:r>
              <a:rPr lang="en-US" altLang="en-US" dirty="0" smtClean="0"/>
              <a:t>network </a:t>
            </a:r>
            <a:r>
              <a:rPr lang="en-US" altLang="en-US" dirty="0"/>
              <a:t>users and interactive users fine-grained access control over folders and files</a:t>
            </a:r>
          </a:p>
          <a:p>
            <a:r>
              <a:rPr lang="en-US" altLang="en-US" dirty="0"/>
              <a:t>In Linux and macOS, there are only three permissions – read, write, and execute – and three user types that can be assigned one or more of these permissions</a:t>
            </a:r>
          </a:p>
          <a:p>
            <a:endParaRPr lang="en-US" altLang="en-US" dirty="0"/>
          </a:p>
          <a:p>
            <a:endParaRPr lang="en-US" altLang="en-US" dirty="0"/>
          </a:p>
          <a:p>
            <a:endParaRPr lang="en-US" altLang="en-US" dirty="0">
              <a:latin typeface="Arial" panose="020B0604020202020204" pitchFamily="34" charset="0"/>
            </a:endParaRPr>
          </a:p>
          <a:p>
            <a:endParaRPr lang="en-US" dirty="0"/>
          </a:p>
        </p:txBody>
      </p:sp>
      <p:pic>
        <p:nvPicPr>
          <p:cNvPr id="4" name="Content Placeholder 14">
            <a:extLst>
              <a:ext uri="{FF2B5EF4-FFF2-40B4-BE49-F238E27FC236}">
                <a16:creationId xmlns="" xmlns:a16="http://schemas.microsoft.com/office/drawing/2014/main" id="{282D3309-6524-4B47-BD36-35F65CB85082}"/>
              </a:ext>
              <a:ext uri="{C183D7F6-B498-43B3-948B-1728B52AA6E4}">
                <adec:decorative xmlns="" xmlns:adec="http://schemas.microsoft.com/office/drawing/2017/decorative" val="1"/>
              </a:ext>
            </a:extLst>
          </p:cNvPr>
          <p:cNvPicPr>
            <a:picLocks noChangeAspect="1"/>
          </p:cNvPicPr>
          <p:nvPr/>
        </p:nvPicPr>
        <p:blipFill>
          <a:blip r:embed="rId3"/>
          <a:stretch>
            <a:fillRect/>
          </a:stretch>
        </p:blipFill>
        <p:spPr>
          <a:xfrm>
            <a:off x="10727011" y="5476461"/>
            <a:ext cx="988145" cy="908294"/>
          </a:xfrm>
          <a:prstGeom prst="rect">
            <a:avLst/>
          </a:prstGeom>
        </p:spPr>
      </p:pic>
    </p:spTree>
    <p:custDataLst>
      <p:tags r:id="rId1"/>
    </p:custDataLst>
    <p:extLst>
      <p:ext uri="{BB962C8B-B14F-4D97-AF65-F5344CB8AC3E}">
        <p14:creationId xmlns:p14="http://schemas.microsoft.com/office/powerpoint/2010/main" val="2949519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A4687C-3C06-4568-89D1-7349F87287FD}"/>
              </a:ext>
            </a:extLst>
          </p:cNvPr>
          <p:cNvSpPr>
            <a:spLocks noGrp="1"/>
          </p:cNvSpPr>
          <p:nvPr>
            <p:ph type="title"/>
          </p:nvPr>
        </p:nvSpPr>
        <p:spPr/>
        <p:txBody>
          <a:bodyPr/>
          <a:lstStyle/>
          <a:p>
            <a:r>
              <a:rPr lang="en-US" dirty="0"/>
              <a:t>Sharing Files in Windows (2 of 8)</a:t>
            </a:r>
          </a:p>
        </p:txBody>
      </p:sp>
      <p:sp>
        <p:nvSpPr>
          <p:cNvPr id="3" name="Content Placeholder 2">
            <a:extLst>
              <a:ext uri="{FF2B5EF4-FFF2-40B4-BE49-F238E27FC236}">
                <a16:creationId xmlns="" xmlns:a16="http://schemas.microsoft.com/office/drawing/2014/main" id="{EAFC3792-7EE0-4430-A1A8-33107F491162}"/>
              </a:ext>
            </a:extLst>
          </p:cNvPr>
          <p:cNvSpPr>
            <a:spLocks noGrp="1"/>
          </p:cNvSpPr>
          <p:nvPr>
            <p:ph idx="1"/>
          </p:nvPr>
        </p:nvSpPr>
        <p:spPr/>
        <p:txBody>
          <a:bodyPr/>
          <a:lstStyle/>
          <a:p>
            <a:r>
              <a:rPr lang="en-US" altLang="en-US" dirty="0"/>
              <a:t>Methods to </a:t>
            </a:r>
            <a:r>
              <a:rPr lang="en-US" altLang="en-US" dirty="0" smtClean="0"/>
              <a:t>Configure Folder Sharing in Windows</a:t>
            </a:r>
            <a:endParaRPr lang="en-US" altLang="en-US" dirty="0"/>
          </a:p>
          <a:p>
            <a:pPr lvl="1"/>
            <a:r>
              <a:rPr lang="en-US" altLang="en-US" i="1" dirty="0"/>
              <a:t>File Sharing </a:t>
            </a:r>
            <a:r>
              <a:rPr lang="en-US" altLang="en-US" i="1" dirty="0" smtClean="0"/>
              <a:t>Wizard</a:t>
            </a:r>
            <a:r>
              <a:rPr lang="en-US" altLang="en-US" dirty="0" smtClean="0"/>
              <a:t> – to </a:t>
            </a:r>
            <a:r>
              <a:rPr lang="en-US" altLang="en-US" dirty="0"/>
              <a:t>start this wizard, right-click a </a:t>
            </a:r>
            <a:r>
              <a:rPr lang="en-US" altLang="en-US" dirty="0" smtClean="0"/>
              <a:t>folder, click </a:t>
            </a:r>
            <a:r>
              <a:rPr lang="en-US" altLang="en-US" dirty="0"/>
              <a:t>Share with, and click Specific people</a:t>
            </a:r>
          </a:p>
          <a:p>
            <a:pPr lvl="1"/>
            <a:r>
              <a:rPr lang="en-US" altLang="en-US" i="1" dirty="0"/>
              <a:t>Shared Folder </a:t>
            </a:r>
            <a:r>
              <a:rPr lang="en-US" altLang="en-US" i="1" dirty="0" smtClean="0"/>
              <a:t>snap-in</a:t>
            </a:r>
            <a:r>
              <a:rPr lang="en-US" altLang="en-US" dirty="0"/>
              <a:t> – a component of the Computer Management console</a:t>
            </a:r>
          </a:p>
          <a:p>
            <a:pPr lvl="1"/>
            <a:r>
              <a:rPr lang="en-US" altLang="en-US" i="1" dirty="0"/>
              <a:t>Advanced Sharing dialog </a:t>
            </a:r>
            <a:r>
              <a:rPr lang="en-US" altLang="en-US" i="1" dirty="0" smtClean="0"/>
              <a:t>box</a:t>
            </a:r>
            <a:r>
              <a:rPr lang="en-US" altLang="en-US" dirty="0"/>
              <a:t> – </a:t>
            </a:r>
            <a:r>
              <a:rPr lang="en-US" altLang="en-US" dirty="0" smtClean="0"/>
              <a:t>to </a:t>
            </a:r>
            <a:r>
              <a:rPr lang="en-US" altLang="en-US" dirty="0"/>
              <a:t>open this dialog box, click Advanced Sharing in the Sharing tab of a folder’s Properties dialog box</a:t>
            </a:r>
          </a:p>
          <a:p>
            <a:pPr lvl="1"/>
            <a:endParaRPr lang="en-US" altLang="en-US" dirty="0"/>
          </a:p>
          <a:p>
            <a:endParaRPr lang="en-US" dirty="0"/>
          </a:p>
        </p:txBody>
      </p:sp>
    </p:spTree>
    <p:extLst>
      <p:ext uri="{BB962C8B-B14F-4D97-AF65-F5344CB8AC3E}">
        <p14:creationId xmlns:p14="http://schemas.microsoft.com/office/powerpoint/2010/main" val="2773338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AC2883-EDE4-4CE2-B93E-C0C96658F9CD}"/>
              </a:ext>
            </a:extLst>
          </p:cNvPr>
          <p:cNvSpPr>
            <a:spLocks noGrp="1"/>
          </p:cNvSpPr>
          <p:nvPr>
            <p:ph type="title"/>
          </p:nvPr>
        </p:nvSpPr>
        <p:spPr/>
        <p:txBody>
          <a:bodyPr/>
          <a:lstStyle/>
          <a:p>
            <a:r>
              <a:rPr lang="en-US" dirty="0"/>
              <a:t>Sharing Files in Windows (3 of 8)</a:t>
            </a:r>
          </a:p>
        </p:txBody>
      </p:sp>
      <p:pic>
        <p:nvPicPr>
          <p:cNvPr id="5" name="Content Placeholder 4" descr="Screenshot of the Advanced Sharing window. The Share this folder check box is selected. The Settings section of the window shows that the Share name is Shared Folder (no spaces), and that the limit the number of simultaneous users box was set to 20. A blank comments  text box, and buttons labeled Permissions and Catching, also appear in the Settings section. There are three buttons at the bottom of the window: O K, Cancel, and Apply.">
            <a:extLst>
              <a:ext uri="{FF2B5EF4-FFF2-40B4-BE49-F238E27FC236}">
                <a16:creationId xmlns="" xmlns:a16="http://schemas.microsoft.com/office/drawing/2014/main" id="{442CB218-83E5-4B17-A9F2-E93167E79851}"/>
              </a:ext>
            </a:extLst>
          </p:cNvPr>
          <p:cNvPicPr>
            <a:picLocks noGrp="1" noChangeAspect="1"/>
          </p:cNvPicPr>
          <p:nvPr>
            <p:ph idx="1"/>
          </p:nvPr>
        </p:nvPicPr>
        <p:blipFill>
          <a:blip r:embed="rId2"/>
          <a:stretch>
            <a:fillRect/>
          </a:stretch>
        </p:blipFill>
        <p:spPr>
          <a:xfrm>
            <a:off x="4607115" y="2342628"/>
            <a:ext cx="2980944" cy="3328416"/>
          </a:xfrm>
        </p:spPr>
      </p:pic>
    </p:spTree>
    <p:extLst>
      <p:ext uri="{BB962C8B-B14F-4D97-AF65-F5344CB8AC3E}">
        <p14:creationId xmlns:p14="http://schemas.microsoft.com/office/powerpoint/2010/main" val="347695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AC2883-EDE4-4CE2-B93E-C0C96658F9CD}"/>
              </a:ext>
            </a:extLst>
          </p:cNvPr>
          <p:cNvSpPr>
            <a:spLocks noGrp="1"/>
          </p:cNvSpPr>
          <p:nvPr>
            <p:ph type="title"/>
          </p:nvPr>
        </p:nvSpPr>
        <p:spPr/>
        <p:txBody>
          <a:bodyPr/>
          <a:lstStyle/>
          <a:p>
            <a:r>
              <a:rPr lang="en-US" dirty="0"/>
              <a:t>Sharing Files in Windows (4 of 8)</a:t>
            </a:r>
          </a:p>
        </p:txBody>
      </p:sp>
      <p:sp>
        <p:nvSpPr>
          <p:cNvPr id="3" name="Content Placeholder 2">
            <a:extLst>
              <a:ext uri="{FF2B5EF4-FFF2-40B4-BE49-F238E27FC236}">
                <a16:creationId xmlns="" xmlns:a16="http://schemas.microsoft.com/office/drawing/2014/main" id="{B71BE1D4-9F7A-4FB2-8A9B-3E3CCDD62733}"/>
              </a:ext>
            </a:extLst>
          </p:cNvPr>
          <p:cNvSpPr>
            <a:spLocks noGrp="1"/>
          </p:cNvSpPr>
          <p:nvPr>
            <p:ph idx="1"/>
          </p:nvPr>
        </p:nvSpPr>
        <p:spPr/>
        <p:txBody>
          <a:bodyPr/>
          <a:lstStyle/>
          <a:p>
            <a:r>
              <a:rPr lang="en-US" dirty="0"/>
              <a:t>Accessing Shared Files in Windows</a:t>
            </a:r>
          </a:p>
          <a:p>
            <a:pPr lvl="1"/>
            <a:r>
              <a:rPr lang="en-US" altLang="en-US" dirty="0"/>
              <a:t>When a user or application requests a </a:t>
            </a:r>
            <a:r>
              <a:rPr lang="en-US" altLang="en-US" dirty="0" smtClean="0"/>
              <a:t>resource, </a:t>
            </a:r>
            <a:r>
              <a:rPr lang="en-US" altLang="en-US" dirty="0"/>
              <a:t>a </a:t>
            </a:r>
            <a:r>
              <a:rPr lang="en-US" altLang="en-US" b="1" dirty="0"/>
              <a:t>redirector</a:t>
            </a:r>
            <a:r>
              <a:rPr lang="en-US" altLang="en-US" dirty="0"/>
              <a:t> intercepts the request and examines it to determine whether the resource is local (on the computer) or remote (on the network)</a:t>
            </a:r>
          </a:p>
          <a:p>
            <a:pPr lvl="1"/>
            <a:r>
              <a:rPr lang="en-US" altLang="en-US" dirty="0"/>
              <a:t>If local, </a:t>
            </a:r>
            <a:r>
              <a:rPr lang="en-US" altLang="en-US" dirty="0" smtClean="0"/>
              <a:t>the redirector </a:t>
            </a:r>
            <a:r>
              <a:rPr lang="en-US" altLang="en-US" dirty="0"/>
              <a:t>sends the </a:t>
            </a:r>
            <a:r>
              <a:rPr lang="en-US" altLang="en-US" dirty="0" smtClean="0"/>
              <a:t>request </a:t>
            </a:r>
            <a:r>
              <a:rPr lang="en-US" altLang="en-US" dirty="0"/>
              <a:t>to the local software component</a:t>
            </a:r>
          </a:p>
          <a:p>
            <a:pPr lvl="1"/>
            <a:r>
              <a:rPr lang="en-US" altLang="en-US" dirty="0"/>
              <a:t>If remote, </a:t>
            </a:r>
            <a:r>
              <a:rPr lang="en-US" altLang="en-US" dirty="0" smtClean="0"/>
              <a:t>the redirector </a:t>
            </a:r>
            <a:r>
              <a:rPr lang="en-US" altLang="en-US" dirty="0"/>
              <a:t>sends the request over the network to the server hosting the resource</a:t>
            </a:r>
          </a:p>
          <a:p>
            <a:pPr lvl="1"/>
            <a:r>
              <a:rPr lang="en-US" altLang="en-US" dirty="0"/>
              <a:t>With redirectors, network resources can be accessed as though </a:t>
            </a:r>
            <a:r>
              <a:rPr lang="en-US" altLang="en-US" dirty="0" smtClean="0"/>
              <a:t>they were </a:t>
            </a:r>
            <a:r>
              <a:rPr lang="en-US" altLang="en-US" dirty="0"/>
              <a:t>local</a:t>
            </a:r>
          </a:p>
          <a:p>
            <a:endParaRPr lang="en-US" dirty="0"/>
          </a:p>
        </p:txBody>
      </p:sp>
    </p:spTree>
    <p:extLst>
      <p:ext uri="{BB962C8B-B14F-4D97-AF65-F5344CB8AC3E}">
        <p14:creationId xmlns:p14="http://schemas.microsoft.com/office/powerpoint/2010/main" val="1291855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AC2883-EDE4-4CE2-B93E-C0C96658F9CD}"/>
              </a:ext>
            </a:extLst>
          </p:cNvPr>
          <p:cNvSpPr>
            <a:spLocks noGrp="1"/>
          </p:cNvSpPr>
          <p:nvPr>
            <p:ph type="title"/>
          </p:nvPr>
        </p:nvSpPr>
        <p:spPr/>
        <p:txBody>
          <a:bodyPr/>
          <a:lstStyle/>
          <a:p>
            <a:r>
              <a:rPr lang="en-US" dirty="0"/>
              <a:t>Sharing Files in Windows (5 of 8)</a:t>
            </a:r>
          </a:p>
        </p:txBody>
      </p:sp>
      <p:sp>
        <p:nvSpPr>
          <p:cNvPr id="3" name="Content Placeholder 2">
            <a:extLst>
              <a:ext uri="{FF2B5EF4-FFF2-40B4-BE49-F238E27FC236}">
                <a16:creationId xmlns="" xmlns:a16="http://schemas.microsoft.com/office/drawing/2014/main" id="{B71BE1D4-9F7A-4FB2-8A9B-3E3CCDD62733}"/>
              </a:ext>
            </a:extLst>
          </p:cNvPr>
          <p:cNvSpPr>
            <a:spLocks noGrp="1"/>
          </p:cNvSpPr>
          <p:nvPr>
            <p:ph idx="1"/>
          </p:nvPr>
        </p:nvSpPr>
        <p:spPr/>
        <p:txBody>
          <a:bodyPr/>
          <a:lstStyle/>
          <a:p>
            <a:r>
              <a:rPr lang="en-US" dirty="0"/>
              <a:t>Accessing Shared Files in Windows (continued)</a:t>
            </a:r>
          </a:p>
          <a:p>
            <a:pPr lvl="1"/>
            <a:r>
              <a:rPr lang="en-US" altLang="en-US" dirty="0"/>
              <a:t>The </a:t>
            </a:r>
            <a:r>
              <a:rPr lang="en-US" altLang="en-US" b="1" dirty="0"/>
              <a:t>Universal Naming Convention (UNC) path </a:t>
            </a:r>
            <a:r>
              <a:rPr lang="en-US" altLang="en-US" dirty="0"/>
              <a:t>is used to access a shared folder with the syntax </a:t>
            </a:r>
            <a:r>
              <a:rPr lang="en-US" altLang="en-US" i="1" dirty="0"/>
              <a:t>\\server-name\sharename</a:t>
            </a:r>
          </a:p>
          <a:p>
            <a:pPr lvl="1"/>
            <a:r>
              <a:rPr lang="en-US" altLang="en-US" dirty="0"/>
              <a:t>In Windows, you can map a </a:t>
            </a:r>
            <a:r>
              <a:rPr lang="en-US" altLang="en-US" dirty="0" smtClean="0"/>
              <a:t>drive </a:t>
            </a:r>
            <a:r>
              <a:rPr lang="en-US" altLang="en-US" dirty="0"/>
              <a:t>in order to simplify access to shared folders</a:t>
            </a:r>
          </a:p>
          <a:p>
            <a:pPr lvl="2"/>
            <a:r>
              <a:rPr lang="en-US" altLang="en-US" dirty="0"/>
              <a:t>Associates a drive letter with the UNC path to a shared folder</a:t>
            </a:r>
          </a:p>
          <a:p>
            <a:pPr lvl="1"/>
            <a:r>
              <a:rPr lang="en-US" altLang="en-US" dirty="0"/>
              <a:t>Drives are usually mapped using File Explorer or the </a:t>
            </a:r>
            <a:r>
              <a:rPr lang="en-US" altLang="en-US" i="1" dirty="0"/>
              <a:t>net</a:t>
            </a:r>
            <a:r>
              <a:rPr lang="en-US" altLang="en-US" dirty="0"/>
              <a:t> command</a:t>
            </a:r>
          </a:p>
          <a:p>
            <a:endParaRPr lang="en-US" dirty="0"/>
          </a:p>
        </p:txBody>
      </p:sp>
    </p:spTree>
    <p:extLst>
      <p:ext uri="{BB962C8B-B14F-4D97-AF65-F5344CB8AC3E}">
        <p14:creationId xmlns:p14="http://schemas.microsoft.com/office/powerpoint/2010/main" val="2142336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AC2883-EDE4-4CE2-B93E-C0C96658F9CD}"/>
              </a:ext>
            </a:extLst>
          </p:cNvPr>
          <p:cNvSpPr>
            <a:spLocks noGrp="1"/>
          </p:cNvSpPr>
          <p:nvPr>
            <p:ph type="title"/>
          </p:nvPr>
        </p:nvSpPr>
        <p:spPr/>
        <p:txBody>
          <a:bodyPr/>
          <a:lstStyle/>
          <a:p>
            <a:r>
              <a:rPr lang="en-US" dirty="0"/>
              <a:t>Sharing Files in Windows (6 of 8)</a:t>
            </a:r>
          </a:p>
        </p:txBody>
      </p:sp>
      <p:sp>
        <p:nvSpPr>
          <p:cNvPr id="3" name="Content Placeholder 2">
            <a:extLst>
              <a:ext uri="{FF2B5EF4-FFF2-40B4-BE49-F238E27FC236}">
                <a16:creationId xmlns="" xmlns:a16="http://schemas.microsoft.com/office/drawing/2014/main" id="{B71BE1D4-9F7A-4FB2-8A9B-3E3CCDD62733}"/>
              </a:ext>
            </a:extLst>
          </p:cNvPr>
          <p:cNvSpPr>
            <a:spLocks noGrp="1"/>
          </p:cNvSpPr>
          <p:nvPr>
            <p:ph idx="1"/>
          </p:nvPr>
        </p:nvSpPr>
        <p:spPr/>
        <p:txBody>
          <a:bodyPr/>
          <a:lstStyle/>
          <a:p>
            <a:r>
              <a:rPr lang="en-US" altLang="en-US" dirty="0"/>
              <a:t>Components of a shared printer:</a:t>
            </a:r>
          </a:p>
          <a:p>
            <a:pPr lvl="1"/>
            <a:r>
              <a:rPr lang="en-US" altLang="en-US" i="1" dirty="0"/>
              <a:t>Print device </a:t>
            </a:r>
            <a:r>
              <a:rPr lang="en-US" altLang="en-US" dirty="0"/>
              <a:t>– </a:t>
            </a:r>
            <a:r>
              <a:rPr lang="en-US" altLang="en-US" dirty="0" smtClean="0"/>
              <a:t>There are two </a:t>
            </a:r>
            <a:r>
              <a:rPr lang="en-US" altLang="en-US" dirty="0"/>
              <a:t>basic types of print </a:t>
            </a:r>
            <a:r>
              <a:rPr lang="en-US" altLang="en-US" dirty="0" smtClean="0"/>
              <a:t>devices:</a:t>
            </a:r>
            <a:endParaRPr lang="en-US" altLang="en-US" dirty="0"/>
          </a:p>
          <a:p>
            <a:pPr lvl="2"/>
            <a:r>
              <a:rPr lang="en-US" altLang="en-US" dirty="0" smtClean="0"/>
              <a:t>A local </a:t>
            </a:r>
            <a:r>
              <a:rPr lang="en-US" altLang="en-US" dirty="0"/>
              <a:t>print </a:t>
            </a:r>
            <a:r>
              <a:rPr lang="en-US" altLang="en-US" dirty="0" smtClean="0"/>
              <a:t>device is connected </a:t>
            </a:r>
            <a:r>
              <a:rPr lang="en-US" altLang="en-US" dirty="0"/>
              <a:t>to an I/O port on a computer</a:t>
            </a:r>
          </a:p>
          <a:p>
            <a:pPr lvl="2"/>
            <a:r>
              <a:rPr lang="en-US" altLang="en-US" dirty="0" smtClean="0"/>
              <a:t>A network </a:t>
            </a:r>
            <a:r>
              <a:rPr lang="en-US" altLang="en-US" dirty="0"/>
              <a:t>print </a:t>
            </a:r>
            <a:r>
              <a:rPr lang="en-US" altLang="en-US" dirty="0" smtClean="0"/>
              <a:t>device</a:t>
            </a:r>
            <a:r>
              <a:rPr lang="en-US" altLang="en-US" dirty="0"/>
              <a:t> </a:t>
            </a:r>
            <a:r>
              <a:rPr lang="en-US" altLang="en-US" dirty="0" smtClean="0"/>
              <a:t>is a </a:t>
            </a:r>
            <a:r>
              <a:rPr lang="en-US" altLang="en-US" dirty="0"/>
              <a:t>printer attached to and shared by another computer</a:t>
            </a:r>
          </a:p>
          <a:p>
            <a:pPr lvl="1"/>
            <a:r>
              <a:rPr lang="en-US" altLang="en-US" i="1" dirty="0"/>
              <a:t>Printer</a:t>
            </a:r>
            <a:r>
              <a:rPr lang="en-US" altLang="en-US" dirty="0"/>
              <a:t> – The icon in the Printers folder that represents print devices</a:t>
            </a:r>
          </a:p>
          <a:p>
            <a:pPr lvl="1"/>
            <a:r>
              <a:rPr lang="en-US" altLang="en-US" i="1" dirty="0"/>
              <a:t>Print server </a:t>
            </a:r>
            <a:r>
              <a:rPr lang="en-US" altLang="en-US" dirty="0"/>
              <a:t>– A Windows computer sharing a printer</a:t>
            </a:r>
          </a:p>
          <a:p>
            <a:pPr lvl="1"/>
            <a:r>
              <a:rPr lang="en-US" altLang="en-US" i="1" dirty="0"/>
              <a:t>Print queue </a:t>
            </a:r>
            <a:r>
              <a:rPr lang="en-US" altLang="en-US" dirty="0"/>
              <a:t>– Storage for print jobs awaiting printing</a:t>
            </a:r>
          </a:p>
          <a:p>
            <a:endParaRPr lang="en-US" dirty="0"/>
          </a:p>
        </p:txBody>
      </p:sp>
    </p:spTree>
    <p:extLst>
      <p:ext uri="{BB962C8B-B14F-4D97-AF65-F5344CB8AC3E}">
        <p14:creationId xmlns:p14="http://schemas.microsoft.com/office/powerpoint/2010/main" val="12650693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DESIGN_ID_FULL TEXT TEMPLATE MASTER" val="7pb33sBP"/>
  <p:tag name="ARTICULATE_DESIGN_ID_FULL TEXT TEMPLATE MASTER (CONT.)" val="V3Eg5WUK"/>
  <p:tag name="ARTICULATE_DESIGN_ID_OPTIMIZED TEMPLATE MASTER" val="rzwWCka7"/>
  <p:tag name="ARTICULATE_DESIGN_ID_OPTIMIZED TEMPLATE MASTER (CONT.)" val="klKJ3eZ5"/>
  <p:tag name="ARTICULATE_SLIDE_COUNT" val="3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ptimized Template Master">
  <a:themeElements>
    <a:clrScheme name="Cengage">
      <a:dk1>
        <a:srgbClr val="53565A"/>
      </a:dk1>
      <a:lt1>
        <a:srgbClr val="FFFFFF"/>
      </a:lt1>
      <a:dk2>
        <a:srgbClr val="003865"/>
      </a:dk2>
      <a:lt2>
        <a:srgbClr val="E7E6E6"/>
      </a:lt2>
      <a:accent1>
        <a:srgbClr val="003865"/>
      </a:accent1>
      <a:accent2>
        <a:srgbClr val="0085CA"/>
      </a:accent2>
      <a:accent3>
        <a:srgbClr val="E0004D"/>
      </a:accent3>
      <a:accent4>
        <a:srgbClr val="FC4C02"/>
      </a:accent4>
      <a:accent5>
        <a:srgbClr val="F2A900"/>
      </a:accent5>
      <a:accent6>
        <a:srgbClr val="92278F"/>
      </a:accent6>
      <a:hlink>
        <a:srgbClr val="0563C1"/>
      </a:hlink>
      <a:folHlink>
        <a:srgbClr val="92278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cture Slide Template_062119.pptx" id="{6B22C0EA-E87F-44CF-A46D-442A4B1C7725}" vid="{4750C866-A8C9-4719-BE6C-60F527581425}"/>
    </a:ext>
  </a:extLst>
</a:theme>
</file>

<file path=ppt/theme/theme2.xml><?xml version="1.0" encoding="utf-8"?>
<a:theme xmlns:a="http://schemas.openxmlformats.org/drawingml/2006/main" name="Optimized Template Master (cont.)">
  <a:themeElements>
    <a:clrScheme name="TSA">
      <a:dk1>
        <a:srgbClr val="53565A"/>
      </a:dk1>
      <a:lt1>
        <a:srgbClr val="FFFFFF"/>
      </a:lt1>
      <a:dk2>
        <a:srgbClr val="003865"/>
      </a:dk2>
      <a:lt2>
        <a:srgbClr val="E7E6E6"/>
      </a:lt2>
      <a:accent1>
        <a:srgbClr val="003865"/>
      </a:accent1>
      <a:accent2>
        <a:srgbClr val="A7A8AA"/>
      </a:accent2>
      <a:accent3>
        <a:srgbClr val="53565A"/>
      </a:accent3>
      <a:accent4>
        <a:srgbClr val="A6192E"/>
      </a:accent4>
      <a:accent5>
        <a:srgbClr val="006BA6"/>
      </a:accent5>
      <a:accent6>
        <a:srgbClr val="658D1B"/>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cture Slide Template_062119.pptx" id="{6B22C0EA-E87F-44CF-A46D-442A4B1C7725}" vid="{CFA8FA2C-1F1B-46EC-B7B9-70B8E770E37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c2d2387d-378a-45dc-97af-5953ed575aff">
      <UserInfo>
        <DisplayName/>
        <AccountId xsi:nil="true"/>
        <AccountType/>
      </UserInfo>
    </SharedWithUsers>
    <_Flow_SignoffStatus xmlns="3af4bdee-a1f4-4ee2-bc43-c8d196e8e00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37C8E1EF2177C4CADCEB4AF5056A74C" ma:contentTypeVersion="14" ma:contentTypeDescription="Create a new document." ma:contentTypeScope="" ma:versionID="475814a31090602d65bad3c9cf117412">
  <xsd:schema xmlns:xsd="http://www.w3.org/2001/XMLSchema" xmlns:xs="http://www.w3.org/2001/XMLSchema" xmlns:p="http://schemas.microsoft.com/office/2006/metadata/properties" xmlns:ns2="3af4bdee-a1f4-4ee2-bc43-c8d196e8e000" xmlns:ns3="c2d2387d-378a-45dc-97af-5953ed575aff" targetNamespace="http://schemas.microsoft.com/office/2006/metadata/properties" ma:root="true" ma:fieldsID="7156c97c03a7f7e443ad356f6232e15b" ns2:_="" ns3:_="">
    <xsd:import namespace="3af4bdee-a1f4-4ee2-bc43-c8d196e8e000"/>
    <xsd:import namespace="c2d2387d-378a-45dc-97af-5953ed575af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LengthInSeconds" minOccurs="0"/>
                <xsd:element ref="ns2:MediaServiceLocation"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f4bdee-a1f4-4ee2-bc43-c8d196e8e0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_Flow_SignoffStatus" ma:index="21" nillable="true" ma:displayName="Sign-off status" ma:internalName="Sign_x002d_off_x0020_status">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2d2387d-378a-45dc-97af-5953ed575a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BA192-EF86-48DF-982C-2C526A268392}">
  <ds:schemaRefs>
    <ds:schemaRef ds:uri="http://www.w3.org/XML/1998/namespace"/>
    <ds:schemaRef ds:uri="http://schemas.microsoft.com/office/2006/metadata/properties"/>
    <ds:schemaRef ds:uri="http://schemas.microsoft.com/office/infopath/2007/PartnerControls"/>
    <ds:schemaRef ds:uri="0f302c04-584d-4df5-8948-8b6dd1f3c1a5"/>
    <ds:schemaRef ds:uri="http://schemas.microsoft.com/office/2006/documentManagement/types"/>
    <ds:schemaRef ds:uri="http://purl.org/dc/terms/"/>
    <ds:schemaRef ds:uri="http://schemas.openxmlformats.org/package/2006/metadata/core-properties"/>
    <ds:schemaRef ds:uri="http://purl.org/dc/elements/1.1/"/>
    <ds:schemaRef ds:uri="48fa25a7-52b6-4e1f-81c8-80356bf0725f"/>
    <ds:schemaRef ds:uri="http://purl.org/dc/dcmitype/"/>
  </ds:schemaRefs>
</ds:datastoreItem>
</file>

<file path=customXml/itemProps2.xml><?xml version="1.0" encoding="utf-8"?>
<ds:datastoreItem xmlns:ds="http://schemas.openxmlformats.org/officeDocument/2006/customXml" ds:itemID="{A095B028-B23F-40A1-A2B4-E10BA5183C6E}"/>
</file>

<file path=customXml/itemProps3.xml><?xml version="1.0" encoding="utf-8"?>
<ds:datastoreItem xmlns:ds="http://schemas.openxmlformats.org/officeDocument/2006/customXml" ds:itemID="{E32CFAA7-E308-4DCB-89CD-C84C20E902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Lecture Slide Template_062119</Template>
  <TotalTime>29670</TotalTime>
  <Words>2786</Words>
  <Application>Microsoft Office PowerPoint</Application>
  <PresentationFormat>Widescreen</PresentationFormat>
  <Paragraphs>267</Paragraphs>
  <Slides>47</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47</vt:i4>
      </vt:variant>
    </vt:vector>
  </HeadingPairs>
  <TitlesOfParts>
    <vt:vector size="54" baseType="lpstr">
      <vt:lpstr>Arial</vt:lpstr>
      <vt:lpstr>Calibri</vt:lpstr>
      <vt:lpstr>Courier New</vt:lpstr>
      <vt:lpstr>黑体</vt:lpstr>
      <vt:lpstr>Wingdings</vt:lpstr>
      <vt:lpstr>Optimized Template Master</vt:lpstr>
      <vt:lpstr>Optimized Template Master (cont.)</vt:lpstr>
      <vt:lpstr>Guide to Operating Systems, 6th Edition</vt:lpstr>
      <vt:lpstr>Learning Objectives</vt:lpstr>
      <vt:lpstr>File and Printer Sharing</vt:lpstr>
      <vt:lpstr>Sharing Files in Windows (1 of 8)</vt:lpstr>
      <vt:lpstr>Sharing Files in Windows (2 of 8)</vt:lpstr>
      <vt:lpstr>Sharing Files in Windows (3 of 8)</vt:lpstr>
      <vt:lpstr>Sharing Files in Windows (4 of 8)</vt:lpstr>
      <vt:lpstr>Sharing Files in Windows (5 of 8)</vt:lpstr>
      <vt:lpstr>Sharing Files in Windows (6 of 8)</vt:lpstr>
      <vt:lpstr>Sharing Files in Windows (7 of 8)</vt:lpstr>
      <vt:lpstr>Sharing Files in Windows (8 of 8)</vt:lpstr>
      <vt:lpstr>Sharing Files and Printers in Linux (1 of 3)</vt:lpstr>
      <vt:lpstr>Sharing Files and Printers in Linux (2 of 3)</vt:lpstr>
      <vt:lpstr>Sharing Files and Printers in Linux (3 of 3)</vt:lpstr>
      <vt:lpstr>Sharing Files and Printers in macOS (1 of 3)</vt:lpstr>
      <vt:lpstr>Sharing Files and Printers in macOS (2 of 3)</vt:lpstr>
      <vt:lpstr>Sharing Files and Printers in macOS (3 of 3)</vt:lpstr>
      <vt:lpstr>Knowledge Check 1</vt:lpstr>
      <vt:lpstr>Knowledge Check 1: Answer</vt:lpstr>
      <vt:lpstr>Managing User and Group Accounts</vt:lpstr>
      <vt:lpstr>Account and Password Conventions (1 of 2)</vt:lpstr>
      <vt:lpstr>Account and Password Conventions (2 of 2)</vt:lpstr>
      <vt:lpstr>Working with Accounts in Windows (1 of 5)</vt:lpstr>
      <vt:lpstr>Working with Accounts in Windows (2 of 5)</vt:lpstr>
      <vt:lpstr>Working with Accounts in Windows (3 of 5)</vt:lpstr>
      <vt:lpstr>Working with Accounts in Windows (4 of 5)</vt:lpstr>
      <vt:lpstr>Working with Accounts in Windows (5 of 5)</vt:lpstr>
      <vt:lpstr>Working with Accounts in Linux (1 of 3)</vt:lpstr>
      <vt:lpstr>Working with Accounts in Linux (2 of 3)</vt:lpstr>
      <vt:lpstr>Working with Accounts in Linux (3 of 3)</vt:lpstr>
      <vt:lpstr>Working with Accounts in macOS (1 of 2)</vt:lpstr>
      <vt:lpstr>Working with Accounts in macOS (2 of 2)</vt:lpstr>
      <vt:lpstr>Securing Shared Resources</vt:lpstr>
      <vt:lpstr>Securing Shared Files on a Windows System (1 of 2)</vt:lpstr>
      <vt:lpstr>Securing Shared Files on a Windows System (2 of 2)</vt:lpstr>
      <vt:lpstr>Share Permissions (1 of 2)</vt:lpstr>
      <vt:lpstr>Share Permissions (2 of 2)</vt:lpstr>
      <vt:lpstr>File and Folder Permissions (1 of 2)</vt:lpstr>
      <vt:lpstr>File and Folder Permissions (2 of 2)</vt:lpstr>
      <vt:lpstr>Securing Shared Files in Linux and macOS (1 of 3)</vt:lpstr>
      <vt:lpstr>Securing Shared Files in Linux and macOS (2 of 3)</vt:lpstr>
      <vt:lpstr>Securing Shared Files in Linux and macOS (3 of 3)</vt:lpstr>
      <vt:lpstr>Knowledge Check 2</vt:lpstr>
      <vt:lpstr>Knowledge Check 2: Answer</vt:lpstr>
      <vt:lpstr>Summary (1 of 3)</vt:lpstr>
      <vt:lpstr>Summary (2 of 3)</vt:lpstr>
      <vt:lpstr>Summary (3 of 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Kimberley Grove</dc:creator>
  <cp:lastModifiedBy>Dan Seiter</cp:lastModifiedBy>
  <cp:revision>318</cp:revision>
  <cp:lastPrinted>2016-10-03T15:29:39Z</cp:lastPrinted>
  <dcterms:created xsi:type="dcterms:W3CDTF">2019-06-24T15:48:12Z</dcterms:created>
  <dcterms:modified xsi:type="dcterms:W3CDTF">2020-06-18T21:04:24Z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0x010100E37C8E1EF2177C4CADCEB4AF5056A74C</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_SourceUrl">
    <vt:lpwstr/>
  </property>
  <property fmtid="{D5CDD505-2E9C-101B-9397-08002B2CF9AE}" pid="9" name="_SharedFileIndex">
    <vt:lpwstr/>
  </property>
  <property fmtid="{D5CDD505-2E9C-101B-9397-08002B2CF9AE}" pid="10" name="Audience">
    <vt:lpwstr>Content Developer</vt:lpwstr>
  </property>
  <property fmtid="{D5CDD505-2E9C-101B-9397-08002B2CF9AE}" pid="11" name="Department">
    <vt:lpwstr>GPM Training</vt:lpwstr>
  </property>
  <property fmtid="{D5CDD505-2E9C-101B-9397-08002B2CF9AE}" pid="12" name="ComplianceAssetId">
    <vt:lpwstr/>
  </property>
  <property fmtid="{D5CDD505-2E9C-101B-9397-08002B2CF9AE}" pid="13" name="TemplateUrl">
    <vt:lpwstr/>
  </property>
  <property fmtid="{D5CDD505-2E9C-101B-9397-08002B2CF9AE}" pid="14" name="ArticulateGUID">
    <vt:lpwstr>DA3FD099-5DDC-49B7-BC70-6C2871AE2813</vt:lpwstr>
  </property>
  <property fmtid="{D5CDD505-2E9C-101B-9397-08002B2CF9AE}" pid="15" name="ArticulatePath">
    <vt:lpwstr>Presentation3</vt:lpwstr>
  </property>
  <property fmtid="{D5CDD505-2E9C-101B-9397-08002B2CF9AE}" pid="16" name="FilterBy">
    <vt:lpwstr>Folder1</vt:lpwstr>
  </property>
</Properties>
</file>