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8" r:id="rId12"/>
    <p:sldId id="267" r:id="rId13"/>
    <p:sldId id="269" r:id="rId14"/>
    <p:sldId id="270" r:id="rId15"/>
    <p:sldId id="271" r:id="rId16"/>
    <p:sldId id="272"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53"/>
    <p:restoredTop sz="95833"/>
  </p:normalViewPr>
  <p:slideViewPr>
    <p:cSldViewPr snapToGrid="0">
      <p:cViewPr varScale="1">
        <p:scale>
          <a:sx n="90" d="100"/>
          <a:sy n="90" d="100"/>
        </p:scale>
        <p:origin x="232" y="6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30C61-F2D4-AAA2-0B69-12A2A7E4089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3CB8357-8815-42C3-0600-79EEFB0761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3B74656-4DF0-363A-B605-0419A24B19C7}"/>
              </a:ext>
            </a:extLst>
          </p:cNvPr>
          <p:cNvSpPr>
            <a:spLocks noGrp="1"/>
          </p:cNvSpPr>
          <p:nvPr>
            <p:ph type="dt" sz="half" idx="10"/>
          </p:nvPr>
        </p:nvSpPr>
        <p:spPr/>
        <p:txBody>
          <a:bodyPr/>
          <a:lstStyle/>
          <a:p>
            <a:fld id="{4CC594B3-2B76-5E49-AFBD-378A3B5A8E38}" type="datetimeFigureOut">
              <a:rPr lang="en-US" smtClean="0"/>
              <a:t>11/5/23</a:t>
            </a:fld>
            <a:endParaRPr lang="en-US"/>
          </a:p>
        </p:txBody>
      </p:sp>
      <p:sp>
        <p:nvSpPr>
          <p:cNvPr id="5" name="Footer Placeholder 4">
            <a:extLst>
              <a:ext uri="{FF2B5EF4-FFF2-40B4-BE49-F238E27FC236}">
                <a16:creationId xmlns:a16="http://schemas.microsoft.com/office/drawing/2014/main" id="{8D14C868-AA6B-DA8B-A9C1-9FC91B6F74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EA9312-B096-CEE8-23B5-6032CC4E637C}"/>
              </a:ext>
            </a:extLst>
          </p:cNvPr>
          <p:cNvSpPr>
            <a:spLocks noGrp="1"/>
          </p:cNvSpPr>
          <p:nvPr>
            <p:ph type="sldNum" sz="quarter" idx="12"/>
          </p:nvPr>
        </p:nvSpPr>
        <p:spPr/>
        <p:txBody>
          <a:bodyPr/>
          <a:lstStyle/>
          <a:p>
            <a:fld id="{1324922D-06EA-3E4B-BD97-6B43747FCF19}" type="slidenum">
              <a:rPr lang="en-US" smtClean="0"/>
              <a:t>‹#›</a:t>
            </a:fld>
            <a:endParaRPr lang="en-US"/>
          </a:p>
        </p:txBody>
      </p:sp>
    </p:spTree>
    <p:extLst>
      <p:ext uri="{BB962C8B-B14F-4D97-AF65-F5344CB8AC3E}">
        <p14:creationId xmlns:p14="http://schemas.microsoft.com/office/powerpoint/2010/main" val="1594780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9D1CF-18D5-D3C9-B16B-2A2B910EB74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A24B9A1-9311-D122-6104-9A32D14D9DD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1EFF02C-7EF0-AF1E-CDEC-4AE66F15A804}"/>
              </a:ext>
            </a:extLst>
          </p:cNvPr>
          <p:cNvSpPr>
            <a:spLocks noGrp="1"/>
          </p:cNvSpPr>
          <p:nvPr>
            <p:ph type="dt" sz="half" idx="10"/>
          </p:nvPr>
        </p:nvSpPr>
        <p:spPr/>
        <p:txBody>
          <a:bodyPr/>
          <a:lstStyle/>
          <a:p>
            <a:fld id="{4CC594B3-2B76-5E49-AFBD-378A3B5A8E38}" type="datetimeFigureOut">
              <a:rPr lang="en-US" smtClean="0"/>
              <a:t>11/5/23</a:t>
            </a:fld>
            <a:endParaRPr lang="en-US"/>
          </a:p>
        </p:txBody>
      </p:sp>
      <p:sp>
        <p:nvSpPr>
          <p:cNvPr id="5" name="Footer Placeholder 4">
            <a:extLst>
              <a:ext uri="{FF2B5EF4-FFF2-40B4-BE49-F238E27FC236}">
                <a16:creationId xmlns:a16="http://schemas.microsoft.com/office/drawing/2014/main" id="{2855A86E-9245-1497-1E82-5C13CD87D7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85CE50-B39E-D080-4EEA-A80F948CF64B}"/>
              </a:ext>
            </a:extLst>
          </p:cNvPr>
          <p:cNvSpPr>
            <a:spLocks noGrp="1"/>
          </p:cNvSpPr>
          <p:nvPr>
            <p:ph type="sldNum" sz="quarter" idx="12"/>
          </p:nvPr>
        </p:nvSpPr>
        <p:spPr/>
        <p:txBody>
          <a:bodyPr/>
          <a:lstStyle/>
          <a:p>
            <a:fld id="{1324922D-06EA-3E4B-BD97-6B43747FCF19}" type="slidenum">
              <a:rPr lang="en-US" smtClean="0"/>
              <a:t>‹#›</a:t>
            </a:fld>
            <a:endParaRPr lang="en-US"/>
          </a:p>
        </p:txBody>
      </p:sp>
    </p:spTree>
    <p:extLst>
      <p:ext uri="{BB962C8B-B14F-4D97-AF65-F5344CB8AC3E}">
        <p14:creationId xmlns:p14="http://schemas.microsoft.com/office/powerpoint/2010/main" val="1726029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98D110-DE3B-3601-E5D5-13AE3F4EC00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0301DA2-650E-3C1D-5E77-7C3D98F1A32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17C715-3EA9-5994-D183-491A3AFCB7B4}"/>
              </a:ext>
            </a:extLst>
          </p:cNvPr>
          <p:cNvSpPr>
            <a:spLocks noGrp="1"/>
          </p:cNvSpPr>
          <p:nvPr>
            <p:ph type="dt" sz="half" idx="10"/>
          </p:nvPr>
        </p:nvSpPr>
        <p:spPr/>
        <p:txBody>
          <a:bodyPr/>
          <a:lstStyle/>
          <a:p>
            <a:fld id="{4CC594B3-2B76-5E49-AFBD-378A3B5A8E38}" type="datetimeFigureOut">
              <a:rPr lang="en-US" smtClean="0"/>
              <a:t>11/5/23</a:t>
            </a:fld>
            <a:endParaRPr lang="en-US"/>
          </a:p>
        </p:txBody>
      </p:sp>
      <p:sp>
        <p:nvSpPr>
          <p:cNvPr id="5" name="Footer Placeholder 4">
            <a:extLst>
              <a:ext uri="{FF2B5EF4-FFF2-40B4-BE49-F238E27FC236}">
                <a16:creationId xmlns:a16="http://schemas.microsoft.com/office/drawing/2014/main" id="{E382DB38-6A3F-0FAC-F43D-31CB3C430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268CF6-6F6E-DC5A-9D09-B5EC6215EFB8}"/>
              </a:ext>
            </a:extLst>
          </p:cNvPr>
          <p:cNvSpPr>
            <a:spLocks noGrp="1"/>
          </p:cNvSpPr>
          <p:nvPr>
            <p:ph type="sldNum" sz="quarter" idx="12"/>
          </p:nvPr>
        </p:nvSpPr>
        <p:spPr/>
        <p:txBody>
          <a:bodyPr/>
          <a:lstStyle/>
          <a:p>
            <a:fld id="{1324922D-06EA-3E4B-BD97-6B43747FCF19}" type="slidenum">
              <a:rPr lang="en-US" smtClean="0"/>
              <a:t>‹#›</a:t>
            </a:fld>
            <a:endParaRPr lang="en-US"/>
          </a:p>
        </p:txBody>
      </p:sp>
    </p:spTree>
    <p:extLst>
      <p:ext uri="{BB962C8B-B14F-4D97-AF65-F5344CB8AC3E}">
        <p14:creationId xmlns:p14="http://schemas.microsoft.com/office/powerpoint/2010/main" val="1346427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68700-199C-9C8F-A672-10ACB60EA1A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0019EDF-779A-C9B8-91DC-3AC30610E25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7689DBC-9829-8CB4-48A2-95E8953A6068}"/>
              </a:ext>
            </a:extLst>
          </p:cNvPr>
          <p:cNvSpPr>
            <a:spLocks noGrp="1"/>
          </p:cNvSpPr>
          <p:nvPr>
            <p:ph type="dt" sz="half" idx="10"/>
          </p:nvPr>
        </p:nvSpPr>
        <p:spPr/>
        <p:txBody>
          <a:bodyPr/>
          <a:lstStyle/>
          <a:p>
            <a:fld id="{4CC594B3-2B76-5E49-AFBD-378A3B5A8E38}" type="datetimeFigureOut">
              <a:rPr lang="en-US" smtClean="0"/>
              <a:t>11/5/23</a:t>
            </a:fld>
            <a:endParaRPr lang="en-US"/>
          </a:p>
        </p:txBody>
      </p:sp>
      <p:sp>
        <p:nvSpPr>
          <p:cNvPr id="5" name="Footer Placeholder 4">
            <a:extLst>
              <a:ext uri="{FF2B5EF4-FFF2-40B4-BE49-F238E27FC236}">
                <a16:creationId xmlns:a16="http://schemas.microsoft.com/office/drawing/2014/main" id="{030898C1-42BA-E66F-A85C-78E641DABB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23E1E1-8A69-D5BC-D547-23AD9C1A683C}"/>
              </a:ext>
            </a:extLst>
          </p:cNvPr>
          <p:cNvSpPr>
            <a:spLocks noGrp="1"/>
          </p:cNvSpPr>
          <p:nvPr>
            <p:ph type="sldNum" sz="quarter" idx="12"/>
          </p:nvPr>
        </p:nvSpPr>
        <p:spPr/>
        <p:txBody>
          <a:bodyPr/>
          <a:lstStyle/>
          <a:p>
            <a:fld id="{1324922D-06EA-3E4B-BD97-6B43747FCF19}" type="slidenum">
              <a:rPr lang="en-US" smtClean="0"/>
              <a:t>‹#›</a:t>
            </a:fld>
            <a:endParaRPr lang="en-US"/>
          </a:p>
        </p:txBody>
      </p:sp>
    </p:spTree>
    <p:extLst>
      <p:ext uri="{BB962C8B-B14F-4D97-AF65-F5344CB8AC3E}">
        <p14:creationId xmlns:p14="http://schemas.microsoft.com/office/powerpoint/2010/main" val="3219653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593F2-DEB6-E9D4-E73B-A5294D0E7CC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DE92DDA-6B40-3F96-4663-4CCF41684A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456F6C9-2358-6108-1C8E-711DA0D76BFF}"/>
              </a:ext>
            </a:extLst>
          </p:cNvPr>
          <p:cNvSpPr>
            <a:spLocks noGrp="1"/>
          </p:cNvSpPr>
          <p:nvPr>
            <p:ph type="dt" sz="half" idx="10"/>
          </p:nvPr>
        </p:nvSpPr>
        <p:spPr/>
        <p:txBody>
          <a:bodyPr/>
          <a:lstStyle/>
          <a:p>
            <a:fld id="{4CC594B3-2B76-5E49-AFBD-378A3B5A8E38}" type="datetimeFigureOut">
              <a:rPr lang="en-US" smtClean="0"/>
              <a:t>11/5/23</a:t>
            </a:fld>
            <a:endParaRPr lang="en-US"/>
          </a:p>
        </p:txBody>
      </p:sp>
      <p:sp>
        <p:nvSpPr>
          <p:cNvPr id="5" name="Footer Placeholder 4">
            <a:extLst>
              <a:ext uri="{FF2B5EF4-FFF2-40B4-BE49-F238E27FC236}">
                <a16:creationId xmlns:a16="http://schemas.microsoft.com/office/drawing/2014/main" id="{EEC6CB34-5629-D9BC-9679-3800F056E2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0D8DFC-B02A-FFA8-6530-7DCA7EC2CFE0}"/>
              </a:ext>
            </a:extLst>
          </p:cNvPr>
          <p:cNvSpPr>
            <a:spLocks noGrp="1"/>
          </p:cNvSpPr>
          <p:nvPr>
            <p:ph type="sldNum" sz="quarter" idx="12"/>
          </p:nvPr>
        </p:nvSpPr>
        <p:spPr/>
        <p:txBody>
          <a:bodyPr/>
          <a:lstStyle/>
          <a:p>
            <a:fld id="{1324922D-06EA-3E4B-BD97-6B43747FCF19}" type="slidenum">
              <a:rPr lang="en-US" smtClean="0"/>
              <a:t>‹#›</a:t>
            </a:fld>
            <a:endParaRPr lang="en-US"/>
          </a:p>
        </p:txBody>
      </p:sp>
    </p:spTree>
    <p:extLst>
      <p:ext uri="{BB962C8B-B14F-4D97-AF65-F5344CB8AC3E}">
        <p14:creationId xmlns:p14="http://schemas.microsoft.com/office/powerpoint/2010/main" val="3337035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39F4E-F997-9A18-BB99-AB41B709E20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F1A3FD7-C802-B485-A9C1-257FA3BBE5E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AE65696-C7F2-45B6-DBB6-D48DE7363FF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22FAFBF-FC11-7D9A-26A2-41B2241DAFB6}"/>
              </a:ext>
            </a:extLst>
          </p:cNvPr>
          <p:cNvSpPr>
            <a:spLocks noGrp="1"/>
          </p:cNvSpPr>
          <p:nvPr>
            <p:ph type="dt" sz="half" idx="10"/>
          </p:nvPr>
        </p:nvSpPr>
        <p:spPr/>
        <p:txBody>
          <a:bodyPr/>
          <a:lstStyle/>
          <a:p>
            <a:fld id="{4CC594B3-2B76-5E49-AFBD-378A3B5A8E38}" type="datetimeFigureOut">
              <a:rPr lang="en-US" smtClean="0"/>
              <a:t>11/5/23</a:t>
            </a:fld>
            <a:endParaRPr lang="en-US"/>
          </a:p>
        </p:txBody>
      </p:sp>
      <p:sp>
        <p:nvSpPr>
          <p:cNvPr id="6" name="Footer Placeholder 5">
            <a:extLst>
              <a:ext uri="{FF2B5EF4-FFF2-40B4-BE49-F238E27FC236}">
                <a16:creationId xmlns:a16="http://schemas.microsoft.com/office/drawing/2014/main" id="{AED59842-1C76-6555-7746-73FB95893F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B4651B-24F1-9509-8B19-CE8F8F9F5E5E}"/>
              </a:ext>
            </a:extLst>
          </p:cNvPr>
          <p:cNvSpPr>
            <a:spLocks noGrp="1"/>
          </p:cNvSpPr>
          <p:nvPr>
            <p:ph type="sldNum" sz="quarter" idx="12"/>
          </p:nvPr>
        </p:nvSpPr>
        <p:spPr/>
        <p:txBody>
          <a:bodyPr/>
          <a:lstStyle/>
          <a:p>
            <a:fld id="{1324922D-06EA-3E4B-BD97-6B43747FCF19}" type="slidenum">
              <a:rPr lang="en-US" smtClean="0"/>
              <a:t>‹#›</a:t>
            </a:fld>
            <a:endParaRPr lang="en-US"/>
          </a:p>
        </p:txBody>
      </p:sp>
    </p:spTree>
    <p:extLst>
      <p:ext uri="{BB962C8B-B14F-4D97-AF65-F5344CB8AC3E}">
        <p14:creationId xmlns:p14="http://schemas.microsoft.com/office/powerpoint/2010/main" val="3412609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3DE8A-80FD-F812-7C10-250AEFA2427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DAEA654-979D-22E8-F740-0124D780AC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74E3A42-0C84-7485-34DE-6C462B7C020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B8918DF-9160-A431-E8D0-EA4F09FE7A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75AB597-E363-D0D7-DDFA-2B608105D32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4A5222F-579D-46E3-DC71-2FD70B34351C}"/>
              </a:ext>
            </a:extLst>
          </p:cNvPr>
          <p:cNvSpPr>
            <a:spLocks noGrp="1"/>
          </p:cNvSpPr>
          <p:nvPr>
            <p:ph type="dt" sz="half" idx="10"/>
          </p:nvPr>
        </p:nvSpPr>
        <p:spPr/>
        <p:txBody>
          <a:bodyPr/>
          <a:lstStyle/>
          <a:p>
            <a:fld id="{4CC594B3-2B76-5E49-AFBD-378A3B5A8E38}" type="datetimeFigureOut">
              <a:rPr lang="en-US" smtClean="0"/>
              <a:t>11/5/23</a:t>
            </a:fld>
            <a:endParaRPr lang="en-US"/>
          </a:p>
        </p:txBody>
      </p:sp>
      <p:sp>
        <p:nvSpPr>
          <p:cNvPr id="8" name="Footer Placeholder 7">
            <a:extLst>
              <a:ext uri="{FF2B5EF4-FFF2-40B4-BE49-F238E27FC236}">
                <a16:creationId xmlns:a16="http://schemas.microsoft.com/office/drawing/2014/main" id="{723A7CB5-5007-2604-CC29-ECFB55210B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A9FB86-5CEC-21D6-431D-8061C4C3B637}"/>
              </a:ext>
            </a:extLst>
          </p:cNvPr>
          <p:cNvSpPr>
            <a:spLocks noGrp="1"/>
          </p:cNvSpPr>
          <p:nvPr>
            <p:ph type="sldNum" sz="quarter" idx="12"/>
          </p:nvPr>
        </p:nvSpPr>
        <p:spPr/>
        <p:txBody>
          <a:bodyPr/>
          <a:lstStyle/>
          <a:p>
            <a:fld id="{1324922D-06EA-3E4B-BD97-6B43747FCF19}" type="slidenum">
              <a:rPr lang="en-US" smtClean="0"/>
              <a:t>‹#›</a:t>
            </a:fld>
            <a:endParaRPr lang="en-US"/>
          </a:p>
        </p:txBody>
      </p:sp>
    </p:spTree>
    <p:extLst>
      <p:ext uri="{BB962C8B-B14F-4D97-AF65-F5344CB8AC3E}">
        <p14:creationId xmlns:p14="http://schemas.microsoft.com/office/powerpoint/2010/main" val="3749075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449B3-2472-DFF6-3FC5-06DBBCE5BEC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A0AD369-545B-2DE5-35CE-90DB26762043}"/>
              </a:ext>
            </a:extLst>
          </p:cNvPr>
          <p:cNvSpPr>
            <a:spLocks noGrp="1"/>
          </p:cNvSpPr>
          <p:nvPr>
            <p:ph type="dt" sz="half" idx="10"/>
          </p:nvPr>
        </p:nvSpPr>
        <p:spPr/>
        <p:txBody>
          <a:bodyPr/>
          <a:lstStyle/>
          <a:p>
            <a:fld id="{4CC594B3-2B76-5E49-AFBD-378A3B5A8E38}" type="datetimeFigureOut">
              <a:rPr lang="en-US" smtClean="0"/>
              <a:t>11/5/23</a:t>
            </a:fld>
            <a:endParaRPr lang="en-US"/>
          </a:p>
        </p:txBody>
      </p:sp>
      <p:sp>
        <p:nvSpPr>
          <p:cNvPr id="4" name="Footer Placeholder 3">
            <a:extLst>
              <a:ext uri="{FF2B5EF4-FFF2-40B4-BE49-F238E27FC236}">
                <a16:creationId xmlns:a16="http://schemas.microsoft.com/office/drawing/2014/main" id="{12693972-6F0D-A366-C1E1-15BB4A0B6E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53D8F8-DF0A-5BD7-144A-4F76918E1B31}"/>
              </a:ext>
            </a:extLst>
          </p:cNvPr>
          <p:cNvSpPr>
            <a:spLocks noGrp="1"/>
          </p:cNvSpPr>
          <p:nvPr>
            <p:ph type="sldNum" sz="quarter" idx="12"/>
          </p:nvPr>
        </p:nvSpPr>
        <p:spPr/>
        <p:txBody>
          <a:bodyPr/>
          <a:lstStyle/>
          <a:p>
            <a:fld id="{1324922D-06EA-3E4B-BD97-6B43747FCF19}" type="slidenum">
              <a:rPr lang="en-US" smtClean="0"/>
              <a:t>‹#›</a:t>
            </a:fld>
            <a:endParaRPr lang="en-US"/>
          </a:p>
        </p:txBody>
      </p:sp>
    </p:spTree>
    <p:extLst>
      <p:ext uri="{BB962C8B-B14F-4D97-AF65-F5344CB8AC3E}">
        <p14:creationId xmlns:p14="http://schemas.microsoft.com/office/powerpoint/2010/main" val="77285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9A590E-AAF4-1ED8-10C5-677461DFF6A4}"/>
              </a:ext>
            </a:extLst>
          </p:cNvPr>
          <p:cNvSpPr>
            <a:spLocks noGrp="1"/>
          </p:cNvSpPr>
          <p:nvPr>
            <p:ph type="dt" sz="half" idx="10"/>
          </p:nvPr>
        </p:nvSpPr>
        <p:spPr/>
        <p:txBody>
          <a:bodyPr/>
          <a:lstStyle/>
          <a:p>
            <a:fld id="{4CC594B3-2B76-5E49-AFBD-378A3B5A8E38}" type="datetimeFigureOut">
              <a:rPr lang="en-US" smtClean="0"/>
              <a:t>11/5/23</a:t>
            </a:fld>
            <a:endParaRPr lang="en-US"/>
          </a:p>
        </p:txBody>
      </p:sp>
      <p:sp>
        <p:nvSpPr>
          <p:cNvPr id="3" name="Footer Placeholder 2">
            <a:extLst>
              <a:ext uri="{FF2B5EF4-FFF2-40B4-BE49-F238E27FC236}">
                <a16:creationId xmlns:a16="http://schemas.microsoft.com/office/drawing/2014/main" id="{4988851E-358F-3E9E-5107-E43E3A1B9E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0D8395-9592-0F09-A0D3-FDB19DA2A54A}"/>
              </a:ext>
            </a:extLst>
          </p:cNvPr>
          <p:cNvSpPr>
            <a:spLocks noGrp="1"/>
          </p:cNvSpPr>
          <p:nvPr>
            <p:ph type="sldNum" sz="quarter" idx="12"/>
          </p:nvPr>
        </p:nvSpPr>
        <p:spPr/>
        <p:txBody>
          <a:bodyPr/>
          <a:lstStyle/>
          <a:p>
            <a:fld id="{1324922D-06EA-3E4B-BD97-6B43747FCF19}" type="slidenum">
              <a:rPr lang="en-US" smtClean="0"/>
              <a:t>‹#›</a:t>
            </a:fld>
            <a:endParaRPr lang="en-US"/>
          </a:p>
        </p:txBody>
      </p:sp>
    </p:spTree>
    <p:extLst>
      <p:ext uri="{BB962C8B-B14F-4D97-AF65-F5344CB8AC3E}">
        <p14:creationId xmlns:p14="http://schemas.microsoft.com/office/powerpoint/2010/main" val="3211380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35C43-045C-6E13-4C9F-165E221A3E3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5F76578-A306-324F-7DD7-A91DFEB71B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9F3CC82-0874-17F2-25A9-E1E4FACE0F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E41E85C-B505-D197-7A02-AB8D1A6E1005}"/>
              </a:ext>
            </a:extLst>
          </p:cNvPr>
          <p:cNvSpPr>
            <a:spLocks noGrp="1"/>
          </p:cNvSpPr>
          <p:nvPr>
            <p:ph type="dt" sz="half" idx="10"/>
          </p:nvPr>
        </p:nvSpPr>
        <p:spPr/>
        <p:txBody>
          <a:bodyPr/>
          <a:lstStyle/>
          <a:p>
            <a:fld id="{4CC594B3-2B76-5E49-AFBD-378A3B5A8E38}" type="datetimeFigureOut">
              <a:rPr lang="en-US" smtClean="0"/>
              <a:t>11/5/23</a:t>
            </a:fld>
            <a:endParaRPr lang="en-US"/>
          </a:p>
        </p:txBody>
      </p:sp>
      <p:sp>
        <p:nvSpPr>
          <p:cNvPr id="6" name="Footer Placeholder 5">
            <a:extLst>
              <a:ext uri="{FF2B5EF4-FFF2-40B4-BE49-F238E27FC236}">
                <a16:creationId xmlns:a16="http://schemas.microsoft.com/office/drawing/2014/main" id="{AF669BFC-0E73-2266-BEC0-4D14BCBDEB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CC9078-138D-262B-FA37-AFEB33568149}"/>
              </a:ext>
            </a:extLst>
          </p:cNvPr>
          <p:cNvSpPr>
            <a:spLocks noGrp="1"/>
          </p:cNvSpPr>
          <p:nvPr>
            <p:ph type="sldNum" sz="quarter" idx="12"/>
          </p:nvPr>
        </p:nvSpPr>
        <p:spPr/>
        <p:txBody>
          <a:bodyPr/>
          <a:lstStyle/>
          <a:p>
            <a:fld id="{1324922D-06EA-3E4B-BD97-6B43747FCF19}" type="slidenum">
              <a:rPr lang="en-US" smtClean="0"/>
              <a:t>‹#›</a:t>
            </a:fld>
            <a:endParaRPr lang="en-US"/>
          </a:p>
        </p:txBody>
      </p:sp>
    </p:spTree>
    <p:extLst>
      <p:ext uri="{BB962C8B-B14F-4D97-AF65-F5344CB8AC3E}">
        <p14:creationId xmlns:p14="http://schemas.microsoft.com/office/powerpoint/2010/main" val="2558378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8827C-3CD1-8E8F-088F-AD3DD507B11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82F23BF-DCA0-6858-4C8A-16F80CC0DF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6BFFD8-7209-F942-BB0C-E31DF32ACC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30D861C-66EE-74F5-7221-890707981EFD}"/>
              </a:ext>
            </a:extLst>
          </p:cNvPr>
          <p:cNvSpPr>
            <a:spLocks noGrp="1"/>
          </p:cNvSpPr>
          <p:nvPr>
            <p:ph type="dt" sz="half" idx="10"/>
          </p:nvPr>
        </p:nvSpPr>
        <p:spPr/>
        <p:txBody>
          <a:bodyPr/>
          <a:lstStyle/>
          <a:p>
            <a:fld id="{4CC594B3-2B76-5E49-AFBD-378A3B5A8E38}" type="datetimeFigureOut">
              <a:rPr lang="en-US" smtClean="0"/>
              <a:t>11/5/23</a:t>
            </a:fld>
            <a:endParaRPr lang="en-US"/>
          </a:p>
        </p:txBody>
      </p:sp>
      <p:sp>
        <p:nvSpPr>
          <p:cNvPr id="6" name="Footer Placeholder 5">
            <a:extLst>
              <a:ext uri="{FF2B5EF4-FFF2-40B4-BE49-F238E27FC236}">
                <a16:creationId xmlns:a16="http://schemas.microsoft.com/office/drawing/2014/main" id="{784C8FBB-60F8-B1C1-48C1-CB7BA9FD75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25117C-BDD3-8492-7F23-CEBE941D7FBA}"/>
              </a:ext>
            </a:extLst>
          </p:cNvPr>
          <p:cNvSpPr>
            <a:spLocks noGrp="1"/>
          </p:cNvSpPr>
          <p:nvPr>
            <p:ph type="sldNum" sz="quarter" idx="12"/>
          </p:nvPr>
        </p:nvSpPr>
        <p:spPr/>
        <p:txBody>
          <a:bodyPr/>
          <a:lstStyle/>
          <a:p>
            <a:fld id="{1324922D-06EA-3E4B-BD97-6B43747FCF19}" type="slidenum">
              <a:rPr lang="en-US" smtClean="0"/>
              <a:t>‹#›</a:t>
            </a:fld>
            <a:endParaRPr lang="en-US"/>
          </a:p>
        </p:txBody>
      </p:sp>
    </p:spTree>
    <p:extLst>
      <p:ext uri="{BB962C8B-B14F-4D97-AF65-F5344CB8AC3E}">
        <p14:creationId xmlns:p14="http://schemas.microsoft.com/office/powerpoint/2010/main" val="2142538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798010-34CC-48C6-49A4-AD92EFBFC0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D818810-BDDF-37B6-B445-25B6B8A168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2131767-C231-853E-C782-A094BC6B9E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C594B3-2B76-5E49-AFBD-378A3B5A8E38}" type="datetimeFigureOut">
              <a:rPr lang="en-US" smtClean="0"/>
              <a:t>11/5/23</a:t>
            </a:fld>
            <a:endParaRPr lang="en-US"/>
          </a:p>
        </p:txBody>
      </p:sp>
      <p:sp>
        <p:nvSpPr>
          <p:cNvPr id="5" name="Footer Placeholder 4">
            <a:extLst>
              <a:ext uri="{FF2B5EF4-FFF2-40B4-BE49-F238E27FC236}">
                <a16:creationId xmlns:a16="http://schemas.microsoft.com/office/drawing/2014/main" id="{233ED90C-A16A-3E8A-B34E-3298C9D068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9E88A2-5BE6-29E9-9A41-DAB2035F24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4922D-06EA-3E4B-BD97-6B43747FCF19}" type="slidenum">
              <a:rPr lang="en-US" smtClean="0"/>
              <a:t>‹#›</a:t>
            </a:fld>
            <a:endParaRPr lang="en-US"/>
          </a:p>
        </p:txBody>
      </p:sp>
    </p:spTree>
    <p:extLst>
      <p:ext uri="{BB962C8B-B14F-4D97-AF65-F5344CB8AC3E}">
        <p14:creationId xmlns:p14="http://schemas.microsoft.com/office/powerpoint/2010/main" val="3537180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5A4DA-C06E-2DFC-8403-2753271B741C}"/>
              </a:ext>
            </a:extLst>
          </p:cNvPr>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HOTEL MANAGEMENT SYSTEM</a:t>
            </a:r>
          </a:p>
        </p:txBody>
      </p:sp>
      <p:sp>
        <p:nvSpPr>
          <p:cNvPr id="3" name="Subtitle 2">
            <a:extLst>
              <a:ext uri="{FF2B5EF4-FFF2-40B4-BE49-F238E27FC236}">
                <a16:creationId xmlns:a16="http://schemas.microsoft.com/office/drawing/2014/main" id="{6946908B-A0AB-427E-F52C-47BD04E7A07A}"/>
              </a:ext>
            </a:extLst>
          </p:cNvPr>
          <p:cNvSpPr>
            <a:spLocks noGrp="1"/>
          </p:cNvSpPr>
          <p:nvPr>
            <p:ph type="subTitle" idx="1"/>
          </p:nvPr>
        </p:nvSpPr>
        <p:spPr/>
        <p:txBody>
          <a:bodyPr/>
          <a:lstStyle/>
          <a:p>
            <a:pPr algn="r"/>
            <a:r>
              <a:rPr lang="en-US" dirty="0"/>
              <a:t>-AVNEET SINGH OBEROI</a:t>
            </a:r>
          </a:p>
          <a:p>
            <a:pPr algn="r"/>
            <a:r>
              <a:rPr lang="en-US" dirty="0"/>
              <a:t>229310248</a:t>
            </a:r>
          </a:p>
          <a:p>
            <a:pPr algn="r"/>
            <a:r>
              <a:rPr lang="en-US" dirty="0"/>
              <a:t>3A AIML</a:t>
            </a:r>
          </a:p>
        </p:txBody>
      </p:sp>
    </p:spTree>
    <p:extLst>
      <p:ext uri="{BB962C8B-B14F-4D97-AF65-F5344CB8AC3E}">
        <p14:creationId xmlns:p14="http://schemas.microsoft.com/office/powerpoint/2010/main" val="1424348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A45DE-6176-2FF6-5B5C-BDB316610B4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GUEST TABLE(DATA)</a:t>
            </a:r>
          </a:p>
        </p:txBody>
      </p:sp>
      <p:pic>
        <p:nvPicPr>
          <p:cNvPr id="9" name="Content Placeholder 8">
            <a:extLst>
              <a:ext uri="{FF2B5EF4-FFF2-40B4-BE49-F238E27FC236}">
                <a16:creationId xmlns:a16="http://schemas.microsoft.com/office/drawing/2014/main" id="{9AAFDCA0-F09B-A507-22AF-BB550D7DD7CC}"/>
              </a:ext>
            </a:extLst>
          </p:cNvPr>
          <p:cNvPicPr>
            <a:picLocks noGrp="1" noChangeAspect="1"/>
          </p:cNvPicPr>
          <p:nvPr>
            <p:ph idx="1"/>
          </p:nvPr>
        </p:nvPicPr>
        <p:blipFill>
          <a:blip r:embed="rId2"/>
          <a:stretch>
            <a:fillRect/>
          </a:stretch>
        </p:blipFill>
        <p:spPr>
          <a:xfrm>
            <a:off x="838200" y="2530389"/>
            <a:ext cx="10515600" cy="3184611"/>
          </a:xfrm>
        </p:spPr>
      </p:pic>
    </p:spTree>
    <p:extLst>
      <p:ext uri="{BB962C8B-B14F-4D97-AF65-F5344CB8AC3E}">
        <p14:creationId xmlns:p14="http://schemas.microsoft.com/office/powerpoint/2010/main" val="3238294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A1B3D-17AB-2D18-0C90-E4CF5B78665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ROOM TABLE</a:t>
            </a:r>
          </a:p>
        </p:txBody>
      </p:sp>
      <p:pic>
        <p:nvPicPr>
          <p:cNvPr id="5" name="Content Placeholder 4" descr="A screenshot of a computer&#10;&#10;Description automatically generated">
            <a:extLst>
              <a:ext uri="{FF2B5EF4-FFF2-40B4-BE49-F238E27FC236}">
                <a16:creationId xmlns:a16="http://schemas.microsoft.com/office/drawing/2014/main" id="{567E2250-D8D7-6F8F-6B3C-98D86485C60D}"/>
              </a:ext>
            </a:extLst>
          </p:cNvPr>
          <p:cNvPicPr>
            <a:picLocks noGrp="1" noChangeAspect="1"/>
          </p:cNvPicPr>
          <p:nvPr>
            <p:ph idx="1"/>
          </p:nvPr>
        </p:nvPicPr>
        <p:blipFill>
          <a:blip r:embed="rId2"/>
          <a:stretch>
            <a:fillRect/>
          </a:stretch>
        </p:blipFill>
        <p:spPr>
          <a:xfrm>
            <a:off x="838200" y="2754222"/>
            <a:ext cx="10515600" cy="2494143"/>
          </a:xfrm>
        </p:spPr>
      </p:pic>
    </p:spTree>
    <p:extLst>
      <p:ext uri="{BB962C8B-B14F-4D97-AF65-F5344CB8AC3E}">
        <p14:creationId xmlns:p14="http://schemas.microsoft.com/office/powerpoint/2010/main" val="1803961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313C4-B407-2C6C-EC89-0F99DBF5774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ROOM  TABLE(DATA)</a:t>
            </a:r>
          </a:p>
        </p:txBody>
      </p:sp>
      <p:pic>
        <p:nvPicPr>
          <p:cNvPr id="5" name="Content Placeholder 4" descr="A screenshot of a computer&#10;&#10;Description automatically generated">
            <a:extLst>
              <a:ext uri="{FF2B5EF4-FFF2-40B4-BE49-F238E27FC236}">
                <a16:creationId xmlns:a16="http://schemas.microsoft.com/office/drawing/2014/main" id="{B68F3A3D-D5E2-FD8C-3292-D57973090ED7}"/>
              </a:ext>
            </a:extLst>
          </p:cNvPr>
          <p:cNvPicPr>
            <a:picLocks noGrp="1" noChangeAspect="1"/>
          </p:cNvPicPr>
          <p:nvPr>
            <p:ph idx="1"/>
          </p:nvPr>
        </p:nvPicPr>
        <p:blipFill>
          <a:blip r:embed="rId2"/>
          <a:stretch>
            <a:fillRect/>
          </a:stretch>
        </p:blipFill>
        <p:spPr>
          <a:xfrm>
            <a:off x="838200" y="2849150"/>
            <a:ext cx="10515600" cy="2304288"/>
          </a:xfrm>
        </p:spPr>
      </p:pic>
    </p:spTree>
    <p:extLst>
      <p:ext uri="{BB962C8B-B14F-4D97-AF65-F5344CB8AC3E}">
        <p14:creationId xmlns:p14="http://schemas.microsoft.com/office/powerpoint/2010/main" val="812980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95B07-9055-E6C5-1A06-7074AD6BA72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RESERVATION TABLE</a:t>
            </a:r>
          </a:p>
        </p:txBody>
      </p:sp>
      <p:pic>
        <p:nvPicPr>
          <p:cNvPr id="5" name="Content Placeholder 4" descr="A screenshot of a black web page&#10;&#10;Description automatically generated">
            <a:extLst>
              <a:ext uri="{FF2B5EF4-FFF2-40B4-BE49-F238E27FC236}">
                <a16:creationId xmlns:a16="http://schemas.microsoft.com/office/drawing/2014/main" id="{4B48BCA1-FEE5-94DA-11B0-4F08620405A1}"/>
              </a:ext>
            </a:extLst>
          </p:cNvPr>
          <p:cNvPicPr>
            <a:picLocks noGrp="1" noChangeAspect="1"/>
          </p:cNvPicPr>
          <p:nvPr>
            <p:ph idx="1"/>
          </p:nvPr>
        </p:nvPicPr>
        <p:blipFill>
          <a:blip r:embed="rId2"/>
          <a:stretch>
            <a:fillRect/>
          </a:stretch>
        </p:blipFill>
        <p:spPr>
          <a:xfrm>
            <a:off x="838200" y="2465102"/>
            <a:ext cx="10515600" cy="3072384"/>
          </a:xfrm>
        </p:spPr>
      </p:pic>
    </p:spTree>
    <p:extLst>
      <p:ext uri="{BB962C8B-B14F-4D97-AF65-F5344CB8AC3E}">
        <p14:creationId xmlns:p14="http://schemas.microsoft.com/office/powerpoint/2010/main" val="3020739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C8ED1-645A-809B-1980-5B598936051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ROOMSERVICE TABLE</a:t>
            </a:r>
          </a:p>
        </p:txBody>
      </p:sp>
      <p:pic>
        <p:nvPicPr>
          <p:cNvPr id="5" name="Content Placeholder 4" descr="A screenshot of a black and white screen&#10;&#10;Description automatically generated">
            <a:extLst>
              <a:ext uri="{FF2B5EF4-FFF2-40B4-BE49-F238E27FC236}">
                <a16:creationId xmlns:a16="http://schemas.microsoft.com/office/drawing/2014/main" id="{1D236EDD-8268-CAFD-9499-5590CA6B45E4}"/>
              </a:ext>
            </a:extLst>
          </p:cNvPr>
          <p:cNvPicPr>
            <a:picLocks noGrp="1" noChangeAspect="1"/>
          </p:cNvPicPr>
          <p:nvPr>
            <p:ph idx="1"/>
          </p:nvPr>
        </p:nvPicPr>
        <p:blipFill>
          <a:blip r:embed="rId2"/>
          <a:stretch>
            <a:fillRect/>
          </a:stretch>
        </p:blipFill>
        <p:spPr>
          <a:xfrm>
            <a:off x="838200" y="2609255"/>
            <a:ext cx="10515600" cy="2784078"/>
          </a:xfrm>
        </p:spPr>
      </p:pic>
    </p:spTree>
    <p:extLst>
      <p:ext uri="{BB962C8B-B14F-4D97-AF65-F5344CB8AC3E}">
        <p14:creationId xmlns:p14="http://schemas.microsoft.com/office/powerpoint/2010/main" val="2878972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A319F-621D-630B-B68E-5AFFDB06C7D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BILLING TABLE</a:t>
            </a:r>
          </a:p>
        </p:txBody>
      </p:sp>
      <p:pic>
        <p:nvPicPr>
          <p:cNvPr id="5" name="Content Placeholder 4" descr="A screenshot of a computer&#10;&#10;Description automatically generated">
            <a:extLst>
              <a:ext uri="{FF2B5EF4-FFF2-40B4-BE49-F238E27FC236}">
                <a16:creationId xmlns:a16="http://schemas.microsoft.com/office/drawing/2014/main" id="{F6A56303-5AFB-88C5-8D01-78681E65E534}"/>
              </a:ext>
            </a:extLst>
          </p:cNvPr>
          <p:cNvPicPr>
            <a:picLocks noGrp="1" noChangeAspect="1"/>
          </p:cNvPicPr>
          <p:nvPr>
            <p:ph idx="1"/>
          </p:nvPr>
        </p:nvPicPr>
        <p:blipFill>
          <a:blip r:embed="rId2"/>
          <a:stretch>
            <a:fillRect/>
          </a:stretch>
        </p:blipFill>
        <p:spPr>
          <a:xfrm>
            <a:off x="838200" y="2295938"/>
            <a:ext cx="10515600" cy="3410712"/>
          </a:xfrm>
        </p:spPr>
      </p:pic>
    </p:spTree>
    <p:extLst>
      <p:ext uri="{BB962C8B-B14F-4D97-AF65-F5344CB8AC3E}">
        <p14:creationId xmlns:p14="http://schemas.microsoft.com/office/powerpoint/2010/main" val="453022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2E458-C6A9-C7E6-7569-6A8BC7E280C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STAFF TABLE</a:t>
            </a:r>
          </a:p>
        </p:txBody>
      </p:sp>
      <p:pic>
        <p:nvPicPr>
          <p:cNvPr id="5" name="Content Placeholder 4" descr="A screenshot of a computer&#10;&#10;Description automatically generated">
            <a:extLst>
              <a:ext uri="{FF2B5EF4-FFF2-40B4-BE49-F238E27FC236}">
                <a16:creationId xmlns:a16="http://schemas.microsoft.com/office/drawing/2014/main" id="{2C24730D-22D0-0E25-D7CB-66B6DFA7F943}"/>
              </a:ext>
            </a:extLst>
          </p:cNvPr>
          <p:cNvPicPr>
            <a:picLocks noGrp="1" noChangeAspect="1"/>
          </p:cNvPicPr>
          <p:nvPr>
            <p:ph idx="1"/>
          </p:nvPr>
        </p:nvPicPr>
        <p:blipFill>
          <a:blip r:embed="rId2"/>
          <a:stretch>
            <a:fillRect/>
          </a:stretch>
        </p:blipFill>
        <p:spPr>
          <a:xfrm>
            <a:off x="838200" y="2589773"/>
            <a:ext cx="10515600" cy="2823041"/>
          </a:xfrm>
        </p:spPr>
      </p:pic>
    </p:spTree>
    <p:extLst>
      <p:ext uri="{BB962C8B-B14F-4D97-AF65-F5344CB8AC3E}">
        <p14:creationId xmlns:p14="http://schemas.microsoft.com/office/powerpoint/2010/main" val="162106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62A70-ACA2-18C1-BC13-15C8E4B43E8C}"/>
              </a:ext>
            </a:extLst>
          </p:cNvPr>
          <p:cNvSpPr>
            <a:spLocks noGrp="1"/>
          </p:cNvSpPr>
          <p:nvPr>
            <p:ph type="title"/>
          </p:nvPr>
        </p:nvSpPr>
        <p:spPr>
          <a:xfrm>
            <a:off x="831850" y="1709739"/>
            <a:ext cx="10515600" cy="1719262"/>
          </a:xfrm>
        </p:spPr>
        <p:txBody>
          <a:bodyPr/>
          <a:lstStyle/>
          <a:p>
            <a:pPr algn="ctr"/>
            <a:r>
              <a:rPr lang="en-US"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169939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A9E156-29C4-7FEB-886E-3FEF5E35459C}"/>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br>
              <a:rPr lang="en-US" sz="3300" b="1" kern="1200">
                <a:solidFill>
                  <a:srgbClr val="FFFFFF"/>
                </a:solidFill>
                <a:latin typeface="+mj-lt"/>
                <a:ea typeface="+mj-ea"/>
                <a:cs typeface="+mj-cs"/>
              </a:rPr>
            </a:br>
            <a:r>
              <a:rPr lang="en-US" sz="3300" b="1" kern="1200">
                <a:solidFill>
                  <a:srgbClr val="FFFFFF"/>
                </a:solidFill>
                <a:effectLst/>
                <a:latin typeface="+mj-lt"/>
                <a:ea typeface="+mj-ea"/>
                <a:cs typeface="+mj-cs"/>
              </a:rPr>
              <a:t>1.ER DIAGRAM</a:t>
            </a:r>
            <a:br>
              <a:rPr lang="en-US" sz="3300" kern="1200">
                <a:solidFill>
                  <a:srgbClr val="FFFFFF"/>
                </a:solidFill>
                <a:effectLst/>
                <a:latin typeface="+mj-lt"/>
                <a:ea typeface="+mj-ea"/>
                <a:cs typeface="+mj-cs"/>
              </a:rPr>
            </a:br>
            <a:r>
              <a:rPr lang="en-US" sz="3300" kern="1200">
                <a:solidFill>
                  <a:srgbClr val="FFFFFF"/>
                </a:solidFill>
                <a:effectLst/>
                <a:latin typeface="+mj-lt"/>
                <a:ea typeface="+mj-ea"/>
                <a:cs typeface="+mj-cs"/>
              </a:rPr>
              <a:t> </a:t>
            </a:r>
            <a:br>
              <a:rPr lang="en-US" sz="3300" kern="1200">
                <a:solidFill>
                  <a:srgbClr val="FFFFFF"/>
                </a:solidFill>
                <a:effectLst/>
                <a:latin typeface="+mj-lt"/>
                <a:ea typeface="+mj-ea"/>
                <a:cs typeface="+mj-cs"/>
              </a:rPr>
            </a:br>
            <a:endParaRPr lang="en-US" sz="3300" kern="1200">
              <a:solidFill>
                <a:srgbClr val="FFFFFF"/>
              </a:solidFill>
              <a:latin typeface="+mj-lt"/>
              <a:ea typeface="+mj-ea"/>
              <a:cs typeface="+mj-cs"/>
            </a:endParaRPr>
          </a:p>
        </p:txBody>
      </p:sp>
      <p:pic>
        <p:nvPicPr>
          <p:cNvPr id="5" name="Content Placeholder 4" descr="A cross with white ovals and black background&#10;&#10;Description automatically generated with medium confidence">
            <a:extLst>
              <a:ext uri="{FF2B5EF4-FFF2-40B4-BE49-F238E27FC236}">
                <a16:creationId xmlns:a16="http://schemas.microsoft.com/office/drawing/2014/main" id="{47E15793-467F-E6E3-4C01-FDAD40757D9E}"/>
              </a:ext>
            </a:extLst>
          </p:cNvPr>
          <p:cNvPicPr>
            <a:picLocks noGrp="1" noChangeAspect="1"/>
          </p:cNvPicPr>
          <p:nvPr>
            <p:ph idx="1"/>
          </p:nvPr>
        </p:nvPicPr>
        <p:blipFill>
          <a:blip r:embed="rId2"/>
          <a:stretch>
            <a:fillRect/>
          </a:stretch>
        </p:blipFill>
        <p:spPr>
          <a:xfrm>
            <a:off x="4527804" y="643466"/>
            <a:ext cx="6946774" cy="5800197"/>
          </a:xfrm>
          <a:prstGeom prst="rect">
            <a:avLst/>
          </a:prstGeom>
        </p:spPr>
      </p:pic>
    </p:spTree>
    <p:extLst>
      <p:ext uri="{BB962C8B-B14F-4D97-AF65-F5344CB8AC3E}">
        <p14:creationId xmlns:p14="http://schemas.microsoft.com/office/powerpoint/2010/main" val="1744277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DD8FCC-E6E6-0A04-DF8A-67C3348BE64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br>
              <a:rPr lang="en-US" sz="3600" b="1" kern="1200">
                <a:solidFill>
                  <a:srgbClr val="FFFFFF"/>
                </a:solidFill>
                <a:latin typeface="+mj-lt"/>
                <a:ea typeface="+mj-ea"/>
                <a:cs typeface="+mj-cs"/>
              </a:rPr>
            </a:br>
            <a:r>
              <a:rPr lang="en-US" sz="3600" b="1" kern="1200">
                <a:solidFill>
                  <a:srgbClr val="FFFFFF"/>
                </a:solidFill>
                <a:effectLst/>
                <a:latin typeface="+mj-lt"/>
                <a:ea typeface="+mj-ea"/>
                <a:cs typeface="+mj-cs"/>
              </a:rPr>
              <a:t>2. SCHEMA DESIGN</a:t>
            </a:r>
            <a:br>
              <a:rPr lang="en-US" sz="3600" kern="1200">
                <a:solidFill>
                  <a:srgbClr val="FFFFFF"/>
                </a:solidFill>
                <a:effectLst/>
                <a:latin typeface="+mj-lt"/>
                <a:ea typeface="+mj-ea"/>
                <a:cs typeface="+mj-cs"/>
              </a:rPr>
            </a:br>
            <a:endParaRPr lang="en-US" sz="3600" kern="1200">
              <a:solidFill>
                <a:srgbClr val="FFFFFF"/>
              </a:solidFill>
              <a:latin typeface="+mj-lt"/>
              <a:ea typeface="+mj-ea"/>
              <a:cs typeface="+mj-cs"/>
            </a:endParaRPr>
          </a:p>
        </p:txBody>
      </p:sp>
      <p:pic>
        <p:nvPicPr>
          <p:cNvPr id="5" name="Content Placeholder 4" descr="A diagram of a company&#10;&#10;Description automatically generated">
            <a:extLst>
              <a:ext uri="{FF2B5EF4-FFF2-40B4-BE49-F238E27FC236}">
                <a16:creationId xmlns:a16="http://schemas.microsoft.com/office/drawing/2014/main" id="{5E0EEC2D-F263-B26D-FC3B-B5475886FA4B}"/>
              </a:ext>
            </a:extLst>
          </p:cNvPr>
          <p:cNvPicPr>
            <a:picLocks noGrp="1" noChangeAspect="1"/>
          </p:cNvPicPr>
          <p:nvPr>
            <p:ph idx="1"/>
          </p:nvPr>
        </p:nvPicPr>
        <p:blipFill>
          <a:blip r:embed="rId2"/>
          <a:stretch>
            <a:fillRect/>
          </a:stretch>
        </p:blipFill>
        <p:spPr>
          <a:xfrm>
            <a:off x="4777316" y="1357313"/>
            <a:ext cx="6780700" cy="4124416"/>
          </a:xfrm>
          <a:prstGeom prst="rect">
            <a:avLst/>
          </a:prstGeom>
        </p:spPr>
      </p:pic>
    </p:spTree>
    <p:extLst>
      <p:ext uri="{BB962C8B-B14F-4D97-AF65-F5344CB8AC3E}">
        <p14:creationId xmlns:p14="http://schemas.microsoft.com/office/powerpoint/2010/main" val="162490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621E6-C4B7-65CD-AAA9-4DAE7562A8D1}"/>
              </a:ext>
            </a:extLst>
          </p:cNvPr>
          <p:cNvSpPr>
            <a:spLocks noGrp="1"/>
          </p:cNvSpPr>
          <p:nvPr>
            <p:ph type="title"/>
          </p:nvPr>
        </p:nvSpPr>
        <p:spPr>
          <a:solidFill>
            <a:schemeClr val="bg1"/>
          </a:solidFill>
        </p:spPr>
        <p:txBody>
          <a:bodyPr/>
          <a:lstStyle/>
          <a:p>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3.DATA NORMALIZATION</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C38CB2D-3A48-4478-B7E9-CBC94753FEF5}"/>
              </a:ext>
            </a:extLst>
          </p:cNvPr>
          <p:cNvSpPr>
            <a:spLocks noGrp="1"/>
          </p:cNvSpPr>
          <p:nvPr>
            <p:ph idx="1"/>
          </p:nvPr>
        </p:nvSpPr>
        <p:spPr>
          <a:xfrm>
            <a:off x="838200" y="1471613"/>
            <a:ext cx="10515600" cy="4705350"/>
          </a:xfrm>
          <a:solidFill>
            <a:schemeClr val="bg1"/>
          </a:solidFill>
        </p:spPr>
        <p:txBody>
          <a:bodyPr>
            <a:normAutofit fontScale="25000" lnSpcReduction="20000"/>
          </a:bodyPr>
          <a:lstStyle/>
          <a:p>
            <a:pPr marL="0" indent="0">
              <a:buNone/>
            </a:pPr>
            <a:r>
              <a:rPr lang="en-US" sz="7200" kern="100" dirty="0">
                <a:effectLst/>
                <a:latin typeface="Times New Roman" panose="02020603050405020304" pitchFamily="18" charset="0"/>
                <a:ea typeface="Calibri" panose="020F0502020204030204" pitchFamily="34" charset="0"/>
                <a:cs typeface="Times New Roman" panose="02020603050405020304" pitchFamily="18" charset="0"/>
              </a:rPr>
              <a:t>Database normalization is a process of organizing the data in a relational database to reduce data redundancy and improve data integrity. In this hotel management system project, we can apply normalization to ensure that the database schema is efficient and free from anomalies. Here are the details of data normalization for the project:</a:t>
            </a:r>
            <a:endParaRPr lang="en-IN" sz="7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7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7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7200" kern="100" dirty="0">
                <a:effectLst/>
                <a:latin typeface="Times New Roman" panose="02020603050405020304" pitchFamily="18" charset="0"/>
                <a:ea typeface="Calibri" panose="020F0502020204030204" pitchFamily="34" charset="0"/>
                <a:cs typeface="Times New Roman" panose="02020603050405020304" pitchFamily="18" charset="0"/>
              </a:rPr>
              <a:t>1.First Normal Form (1NF):</a:t>
            </a:r>
            <a:endParaRPr lang="en-IN" sz="72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7200" kern="100" dirty="0">
                <a:effectLst/>
                <a:latin typeface="Times New Roman" panose="02020603050405020304" pitchFamily="18" charset="0"/>
                <a:ea typeface="Calibri" panose="020F0502020204030204" pitchFamily="34" charset="0"/>
                <a:cs typeface="Times New Roman" panose="02020603050405020304" pitchFamily="18" charset="0"/>
              </a:rPr>
              <a:t>Ensure that each table has a primary key that uniquely identifies each row.</a:t>
            </a:r>
            <a:endParaRPr lang="en-IN" sz="72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7200" kern="100" dirty="0">
                <a:effectLst/>
                <a:latin typeface="Times New Roman" panose="02020603050405020304" pitchFamily="18" charset="0"/>
                <a:ea typeface="Calibri" panose="020F0502020204030204" pitchFamily="34" charset="0"/>
                <a:cs typeface="Times New Roman" panose="02020603050405020304" pitchFamily="18" charset="0"/>
              </a:rPr>
              <a:t>Make sure that all attributes in a table are atomic (indivisible).</a:t>
            </a:r>
            <a:endParaRPr lang="en-IN" sz="7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7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7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7200" kern="100" dirty="0">
                <a:effectLst/>
                <a:latin typeface="Times New Roman" panose="02020603050405020304" pitchFamily="18" charset="0"/>
                <a:ea typeface="Calibri" panose="020F0502020204030204" pitchFamily="34" charset="0"/>
                <a:cs typeface="Times New Roman" panose="02020603050405020304" pitchFamily="18" charset="0"/>
              </a:rPr>
              <a:t>2.Second Normal Form (2NF):</a:t>
            </a:r>
            <a:endParaRPr lang="en-IN" sz="72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7200" kern="100" dirty="0">
                <a:effectLst/>
                <a:latin typeface="Times New Roman" panose="02020603050405020304" pitchFamily="18" charset="0"/>
                <a:ea typeface="Calibri" panose="020F0502020204030204" pitchFamily="34" charset="0"/>
                <a:cs typeface="Times New Roman" panose="02020603050405020304" pitchFamily="18" charset="0"/>
              </a:rPr>
              <a:t>Ensure that each non-key attribute in a table is fully functionally dependent on the entire primary key.</a:t>
            </a:r>
            <a:endParaRPr lang="en-IN" sz="72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7200" kern="100" dirty="0">
                <a:effectLst/>
                <a:latin typeface="Times New Roman" panose="02020603050405020304" pitchFamily="18" charset="0"/>
                <a:ea typeface="Calibri" panose="020F0502020204030204" pitchFamily="34" charset="0"/>
                <a:cs typeface="Times New Roman" panose="02020603050405020304" pitchFamily="18" charset="0"/>
              </a:rPr>
              <a:t>If necessary, create separate tables to represent relationships between entities.</a:t>
            </a:r>
            <a:endParaRPr lang="en-IN" sz="7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7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7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7200" kern="100" dirty="0">
                <a:effectLst/>
                <a:latin typeface="Times New Roman" panose="02020603050405020304" pitchFamily="18" charset="0"/>
                <a:ea typeface="Calibri" panose="020F0502020204030204" pitchFamily="34" charset="0"/>
                <a:cs typeface="Times New Roman" panose="02020603050405020304" pitchFamily="18" charset="0"/>
              </a:rPr>
              <a:t> 3.Third Normal Form (3NF):</a:t>
            </a:r>
            <a:endParaRPr lang="en-IN" sz="72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7200" kern="100" dirty="0">
                <a:effectLst/>
                <a:latin typeface="Times New Roman" panose="02020603050405020304" pitchFamily="18" charset="0"/>
                <a:ea typeface="Calibri" panose="020F0502020204030204" pitchFamily="34" charset="0"/>
                <a:cs typeface="Times New Roman" panose="02020603050405020304" pitchFamily="18" charset="0"/>
              </a:rPr>
              <a:t>Remove transitive dependencies within tables.</a:t>
            </a:r>
            <a:endParaRPr lang="en-IN" sz="72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7200" kern="100" dirty="0">
                <a:effectLst/>
                <a:latin typeface="Times New Roman" panose="02020603050405020304" pitchFamily="18" charset="0"/>
                <a:ea typeface="Calibri" panose="020F0502020204030204" pitchFamily="34" charset="0"/>
                <a:cs typeface="Times New Roman" panose="02020603050405020304" pitchFamily="18" charset="0"/>
              </a:rPr>
              <a:t>Ensure that non-key attributes are not dependent on other non-key attributes.</a:t>
            </a:r>
            <a:endParaRPr lang="en-IN" sz="7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7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7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43922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341524A-4674-427C-70E8-7C609DB049D7}"/>
              </a:ext>
            </a:extLst>
          </p:cNvPr>
          <p:cNvSpPr>
            <a:spLocks noGrp="1"/>
          </p:cNvSpPr>
          <p:nvPr>
            <p:ph idx="1"/>
          </p:nvPr>
        </p:nvSpPr>
        <p:spPr>
          <a:xfrm>
            <a:off x="838200" y="628650"/>
            <a:ext cx="10515600" cy="5548313"/>
          </a:xfrm>
        </p:spPr>
        <p:txBody>
          <a:bodyPr/>
          <a:lstStyle/>
          <a:p>
            <a:pPr marL="0" indent="0">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For example,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iN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THIS project: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Reservation table: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ReservationID</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is the primary key.</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GuestID</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RoomNumber</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should be moved to a separate table to represent the relationship between guests and rooms.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Billing table: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RoomCharge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RoomServiceCharge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OtherCharges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should be moved to a separate table with a reference to the billing record.</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TotalAmount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is redundant and can be calculated when needed.</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RoomService</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table: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ServiceName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ServiceCharge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can be moved to a separate table with a reference to the guest's room service request.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35492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1193B-0A32-A15D-3F28-4BB5BE325FAC}"/>
              </a:ext>
            </a:extLst>
          </p:cNvPr>
          <p:cNvSpPr>
            <a:spLocks noGrp="1"/>
          </p:cNvSpPr>
          <p:nvPr>
            <p:ph type="title"/>
          </p:nvPr>
        </p:nvSpPr>
        <p:spPr>
          <a:xfrm>
            <a:off x="838200" y="365125"/>
            <a:ext cx="10515600" cy="835025"/>
          </a:xfrm>
        </p:spPr>
        <p:txBody>
          <a:bodyPr>
            <a:normAutofit fontScale="90000"/>
          </a:bodyPr>
          <a:lstStyle/>
          <a:p>
            <a:b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4.LIST OF TABLES REQUIRED</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E59C5C6-74E2-430C-FA76-7E5251F9DEA7}"/>
              </a:ext>
            </a:extLst>
          </p:cNvPr>
          <p:cNvSpPr>
            <a:spLocks noGrp="1"/>
          </p:cNvSpPr>
          <p:nvPr>
            <p:ph idx="1"/>
          </p:nvPr>
        </p:nvSpPr>
        <p:spPr>
          <a:xfrm>
            <a:off x="838200" y="1200150"/>
            <a:ext cx="10515600" cy="4976813"/>
          </a:xfrm>
        </p:spPr>
        <p:txBody>
          <a:bodyPr>
            <a:normAutofit fontScale="25000" lnSpcReduction="20000"/>
          </a:bodyPr>
          <a:lstStyle/>
          <a:p>
            <a:pPr marL="0" indent="0">
              <a:buNone/>
            </a:pPr>
            <a:r>
              <a:rPr lang="en-US" sz="7200" dirty="0">
                <a:latin typeface="Times New Roman" panose="02020603050405020304" pitchFamily="18" charset="0"/>
                <a:cs typeface="Times New Roman" panose="02020603050405020304" pitchFamily="18" charset="0"/>
              </a:rPr>
              <a:t>For a hotel management system project, We typically need a set of tables to manage various aspects of the business. Here's a list of tables that are required:</a:t>
            </a:r>
          </a:p>
          <a:p>
            <a:pPr marL="0" indent="0">
              <a:buNone/>
            </a:pPr>
            <a:r>
              <a:rPr lang="en-US" sz="7200" dirty="0">
                <a:latin typeface="Times New Roman" panose="02020603050405020304" pitchFamily="18" charset="0"/>
                <a:cs typeface="Times New Roman" panose="02020603050405020304" pitchFamily="18" charset="0"/>
              </a:rPr>
              <a:t> </a:t>
            </a:r>
          </a:p>
          <a:p>
            <a:pPr marL="0" indent="0">
              <a:buNone/>
            </a:pPr>
            <a:r>
              <a:rPr lang="en-US" sz="7200" dirty="0">
                <a:latin typeface="Times New Roman" panose="02020603050405020304" pitchFamily="18" charset="0"/>
                <a:cs typeface="Times New Roman" panose="02020603050405020304" pitchFamily="18" charset="0"/>
              </a:rPr>
              <a:t>1.Guest:</a:t>
            </a:r>
          </a:p>
          <a:p>
            <a:r>
              <a:rPr lang="en-US" sz="7200" dirty="0" err="1">
                <a:latin typeface="Times New Roman" panose="02020603050405020304" pitchFamily="18" charset="0"/>
                <a:cs typeface="Times New Roman" panose="02020603050405020304" pitchFamily="18" charset="0"/>
              </a:rPr>
              <a:t>GuestID</a:t>
            </a:r>
            <a:r>
              <a:rPr lang="en-US" sz="7200" dirty="0">
                <a:latin typeface="Times New Roman" panose="02020603050405020304" pitchFamily="18" charset="0"/>
                <a:cs typeface="Times New Roman" panose="02020603050405020304" pitchFamily="18" charset="0"/>
              </a:rPr>
              <a:t> (Primary Key)</a:t>
            </a:r>
          </a:p>
          <a:p>
            <a:r>
              <a:rPr lang="en-US" sz="7200" dirty="0">
                <a:latin typeface="Times New Roman" panose="02020603050405020304" pitchFamily="18" charset="0"/>
                <a:cs typeface="Times New Roman" panose="02020603050405020304" pitchFamily="18" charset="0"/>
              </a:rPr>
              <a:t>Name</a:t>
            </a:r>
          </a:p>
          <a:p>
            <a:r>
              <a:rPr lang="en-US" sz="7200" dirty="0">
                <a:latin typeface="Times New Roman" panose="02020603050405020304" pitchFamily="18" charset="0"/>
                <a:cs typeface="Times New Roman" panose="02020603050405020304" pitchFamily="18" charset="0"/>
              </a:rPr>
              <a:t>Address</a:t>
            </a:r>
          </a:p>
          <a:p>
            <a:r>
              <a:rPr lang="en-US" sz="7200" dirty="0" err="1">
                <a:latin typeface="Times New Roman" panose="02020603050405020304" pitchFamily="18" charset="0"/>
                <a:cs typeface="Times New Roman" panose="02020603050405020304" pitchFamily="18" charset="0"/>
              </a:rPr>
              <a:t>ContactNumber</a:t>
            </a:r>
            <a:endParaRPr lang="en-US" sz="7200" dirty="0">
              <a:latin typeface="Times New Roman" panose="02020603050405020304" pitchFamily="18" charset="0"/>
              <a:cs typeface="Times New Roman" panose="02020603050405020304" pitchFamily="18" charset="0"/>
            </a:endParaRPr>
          </a:p>
          <a:p>
            <a:pPr marL="0" indent="0">
              <a:buNone/>
            </a:pPr>
            <a:r>
              <a:rPr lang="en-US" sz="7200" dirty="0">
                <a:latin typeface="Times New Roman" panose="02020603050405020304" pitchFamily="18" charset="0"/>
                <a:cs typeface="Times New Roman" panose="02020603050405020304" pitchFamily="18" charset="0"/>
              </a:rPr>
              <a:t> </a:t>
            </a:r>
          </a:p>
          <a:p>
            <a:pPr marL="0" indent="0">
              <a:buNone/>
            </a:pPr>
            <a:r>
              <a:rPr lang="en-US" sz="7200" dirty="0">
                <a:latin typeface="Times New Roman" panose="02020603050405020304" pitchFamily="18" charset="0"/>
                <a:cs typeface="Times New Roman" panose="02020603050405020304" pitchFamily="18" charset="0"/>
              </a:rPr>
              <a:t>2.Room:</a:t>
            </a:r>
          </a:p>
          <a:p>
            <a:r>
              <a:rPr lang="en-US" sz="7200" dirty="0" err="1">
                <a:latin typeface="Times New Roman" panose="02020603050405020304" pitchFamily="18" charset="0"/>
                <a:cs typeface="Times New Roman" panose="02020603050405020304" pitchFamily="18" charset="0"/>
              </a:rPr>
              <a:t>RoomNumber</a:t>
            </a:r>
            <a:r>
              <a:rPr lang="en-US" sz="7200" dirty="0">
                <a:latin typeface="Times New Roman" panose="02020603050405020304" pitchFamily="18" charset="0"/>
                <a:cs typeface="Times New Roman" panose="02020603050405020304" pitchFamily="18" charset="0"/>
              </a:rPr>
              <a:t> (Primary Key)</a:t>
            </a:r>
          </a:p>
          <a:p>
            <a:r>
              <a:rPr lang="en-US" sz="7200" dirty="0" err="1">
                <a:latin typeface="Times New Roman" panose="02020603050405020304" pitchFamily="18" charset="0"/>
                <a:cs typeface="Times New Roman" panose="02020603050405020304" pitchFamily="18" charset="0"/>
              </a:rPr>
              <a:t>RoomType</a:t>
            </a:r>
            <a:endParaRPr lang="en-US" sz="7200" dirty="0">
              <a:latin typeface="Times New Roman" panose="02020603050405020304" pitchFamily="18" charset="0"/>
              <a:cs typeface="Times New Roman" panose="02020603050405020304" pitchFamily="18" charset="0"/>
            </a:endParaRPr>
          </a:p>
          <a:p>
            <a:r>
              <a:rPr lang="en-US" sz="7200" dirty="0" err="1">
                <a:latin typeface="Times New Roman" panose="02020603050405020304" pitchFamily="18" charset="0"/>
                <a:cs typeface="Times New Roman" panose="02020603050405020304" pitchFamily="18" charset="0"/>
              </a:rPr>
              <a:t>RoomStatus</a:t>
            </a:r>
            <a:endParaRPr lang="en-US" sz="7200" dirty="0">
              <a:latin typeface="Times New Roman" panose="02020603050405020304" pitchFamily="18" charset="0"/>
              <a:cs typeface="Times New Roman" panose="02020603050405020304" pitchFamily="18" charset="0"/>
            </a:endParaRPr>
          </a:p>
          <a:p>
            <a:r>
              <a:rPr lang="en-US" sz="7200" dirty="0">
                <a:latin typeface="Times New Roman" panose="02020603050405020304" pitchFamily="18" charset="0"/>
                <a:cs typeface="Times New Roman" panose="02020603050405020304" pitchFamily="18" charset="0"/>
              </a:rPr>
              <a:t> </a:t>
            </a:r>
          </a:p>
          <a:p>
            <a:pPr marL="0" indent="0">
              <a:buNone/>
            </a:pPr>
            <a:r>
              <a:rPr lang="en-US" sz="7200" dirty="0">
                <a:latin typeface="Times New Roman" panose="02020603050405020304" pitchFamily="18" charset="0"/>
                <a:cs typeface="Times New Roman" panose="02020603050405020304" pitchFamily="18" charset="0"/>
              </a:rPr>
              <a:t>3.Reservation:</a:t>
            </a:r>
          </a:p>
          <a:p>
            <a:r>
              <a:rPr lang="en-US" sz="7200" dirty="0" err="1">
                <a:latin typeface="Times New Roman" panose="02020603050405020304" pitchFamily="18" charset="0"/>
                <a:cs typeface="Times New Roman" panose="02020603050405020304" pitchFamily="18" charset="0"/>
              </a:rPr>
              <a:t>ReservationID</a:t>
            </a:r>
            <a:r>
              <a:rPr lang="en-US" sz="7200" dirty="0">
                <a:latin typeface="Times New Roman" panose="02020603050405020304" pitchFamily="18" charset="0"/>
                <a:cs typeface="Times New Roman" panose="02020603050405020304" pitchFamily="18" charset="0"/>
              </a:rPr>
              <a:t> (Primary Key)</a:t>
            </a:r>
          </a:p>
          <a:p>
            <a:endParaRPr lang="en-US" sz="7200" dirty="0"/>
          </a:p>
        </p:txBody>
      </p:sp>
    </p:spTree>
    <p:extLst>
      <p:ext uri="{BB962C8B-B14F-4D97-AF65-F5344CB8AC3E}">
        <p14:creationId xmlns:p14="http://schemas.microsoft.com/office/powerpoint/2010/main" val="2489811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44F9A38-5B0E-0A21-4358-92E4F981DA5A}"/>
              </a:ext>
            </a:extLst>
          </p:cNvPr>
          <p:cNvSpPr>
            <a:spLocks noGrp="1"/>
          </p:cNvSpPr>
          <p:nvPr>
            <p:ph idx="1"/>
          </p:nvPr>
        </p:nvSpPr>
        <p:spPr>
          <a:xfrm>
            <a:off x="838200" y="642938"/>
            <a:ext cx="10515600" cy="5772150"/>
          </a:xfrm>
        </p:spPr>
        <p:txBody>
          <a:bodyPr>
            <a:normAutofit fontScale="25000" lnSpcReduction="20000"/>
          </a:bodyPr>
          <a:lstStyle/>
          <a:p>
            <a:r>
              <a:rPr lang="en-US" sz="7200" dirty="0" err="1">
                <a:latin typeface="Times New Roman" panose="02020603050405020304" pitchFamily="18" charset="0"/>
                <a:cs typeface="Times New Roman" panose="02020603050405020304" pitchFamily="18" charset="0"/>
              </a:rPr>
              <a:t>GuestID</a:t>
            </a:r>
            <a:r>
              <a:rPr lang="en-US" sz="7200" dirty="0">
                <a:latin typeface="Times New Roman" panose="02020603050405020304" pitchFamily="18" charset="0"/>
                <a:cs typeface="Times New Roman" panose="02020603050405020304" pitchFamily="18" charset="0"/>
              </a:rPr>
              <a:t> (Foreign Key to Guest)</a:t>
            </a:r>
          </a:p>
          <a:p>
            <a:r>
              <a:rPr lang="en-US" sz="7200" dirty="0" err="1">
                <a:latin typeface="Times New Roman" panose="02020603050405020304" pitchFamily="18" charset="0"/>
                <a:cs typeface="Times New Roman" panose="02020603050405020304" pitchFamily="18" charset="0"/>
              </a:rPr>
              <a:t>RoomNumber</a:t>
            </a:r>
            <a:r>
              <a:rPr lang="en-US" sz="7200" dirty="0">
                <a:latin typeface="Times New Roman" panose="02020603050405020304" pitchFamily="18" charset="0"/>
                <a:cs typeface="Times New Roman" panose="02020603050405020304" pitchFamily="18" charset="0"/>
              </a:rPr>
              <a:t> (Foreign Key to Room)</a:t>
            </a:r>
          </a:p>
          <a:p>
            <a:r>
              <a:rPr lang="en-US" sz="7200" dirty="0" err="1">
                <a:latin typeface="Times New Roman" panose="02020603050405020304" pitchFamily="18" charset="0"/>
                <a:cs typeface="Times New Roman" panose="02020603050405020304" pitchFamily="18" charset="0"/>
              </a:rPr>
              <a:t>CheckInDate</a:t>
            </a:r>
            <a:endParaRPr lang="en-US" sz="7200" dirty="0">
              <a:latin typeface="Times New Roman" panose="02020603050405020304" pitchFamily="18" charset="0"/>
              <a:cs typeface="Times New Roman" panose="02020603050405020304" pitchFamily="18" charset="0"/>
            </a:endParaRPr>
          </a:p>
          <a:p>
            <a:r>
              <a:rPr lang="en-US" sz="7200" dirty="0" err="1">
                <a:latin typeface="Times New Roman" panose="02020603050405020304" pitchFamily="18" charset="0"/>
                <a:cs typeface="Times New Roman" panose="02020603050405020304" pitchFamily="18" charset="0"/>
              </a:rPr>
              <a:t>CheckOutDate</a:t>
            </a:r>
            <a:endParaRPr lang="en-US" sz="7200" dirty="0">
              <a:latin typeface="Times New Roman" panose="02020603050405020304" pitchFamily="18" charset="0"/>
              <a:cs typeface="Times New Roman" panose="02020603050405020304" pitchFamily="18" charset="0"/>
            </a:endParaRPr>
          </a:p>
          <a:p>
            <a:pPr marL="0" indent="0">
              <a:buNone/>
            </a:pPr>
            <a:r>
              <a:rPr lang="en-US" sz="7200" dirty="0">
                <a:latin typeface="Times New Roman" panose="02020603050405020304" pitchFamily="18" charset="0"/>
                <a:cs typeface="Times New Roman" panose="02020603050405020304" pitchFamily="18" charset="0"/>
              </a:rPr>
              <a:t> </a:t>
            </a:r>
          </a:p>
          <a:p>
            <a:pPr marL="0" indent="0">
              <a:buNone/>
            </a:pPr>
            <a:r>
              <a:rPr lang="en-US" sz="7200" dirty="0">
                <a:latin typeface="Times New Roman" panose="02020603050405020304" pitchFamily="18" charset="0"/>
                <a:cs typeface="Times New Roman" panose="02020603050405020304" pitchFamily="18" charset="0"/>
              </a:rPr>
              <a:t>4.RoomService:</a:t>
            </a:r>
          </a:p>
          <a:p>
            <a:r>
              <a:rPr lang="en-US" sz="7200" dirty="0" err="1">
                <a:latin typeface="Times New Roman" panose="02020603050405020304" pitchFamily="18" charset="0"/>
                <a:cs typeface="Times New Roman" panose="02020603050405020304" pitchFamily="18" charset="0"/>
              </a:rPr>
              <a:t>ServiceID</a:t>
            </a:r>
            <a:r>
              <a:rPr lang="en-US" sz="7200" dirty="0">
                <a:latin typeface="Times New Roman" panose="02020603050405020304" pitchFamily="18" charset="0"/>
                <a:cs typeface="Times New Roman" panose="02020603050405020304" pitchFamily="18" charset="0"/>
              </a:rPr>
              <a:t> (Primary Key)</a:t>
            </a:r>
          </a:p>
          <a:p>
            <a:r>
              <a:rPr lang="en-US" sz="7200" dirty="0" err="1">
                <a:latin typeface="Times New Roman" panose="02020603050405020304" pitchFamily="18" charset="0"/>
                <a:cs typeface="Times New Roman" panose="02020603050405020304" pitchFamily="18" charset="0"/>
              </a:rPr>
              <a:t>GuestID</a:t>
            </a:r>
            <a:r>
              <a:rPr lang="en-US" sz="7200" dirty="0">
                <a:latin typeface="Times New Roman" panose="02020603050405020304" pitchFamily="18" charset="0"/>
                <a:cs typeface="Times New Roman" panose="02020603050405020304" pitchFamily="18" charset="0"/>
              </a:rPr>
              <a:t> (Foreign Key to Guest)</a:t>
            </a:r>
          </a:p>
          <a:p>
            <a:r>
              <a:rPr lang="en-US" sz="7200" dirty="0" err="1">
                <a:latin typeface="Times New Roman" panose="02020603050405020304" pitchFamily="18" charset="0"/>
                <a:cs typeface="Times New Roman" panose="02020603050405020304" pitchFamily="18" charset="0"/>
              </a:rPr>
              <a:t>ServiceName</a:t>
            </a:r>
            <a:endParaRPr lang="en-US" sz="7200" dirty="0">
              <a:latin typeface="Times New Roman" panose="02020603050405020304" pitchFamily="18" charset="0"/>
              <a:cs typeface="Times New Roman" panose="02020603050405020304" pitchFamily="18" charset="0"/>
            </a:endParaRPr>
          </a:p>
          <a:p>
            <a:r>
              <a:rPr lang="en-US" sz="7200" dirty="0" err="1">
                <a:latin typeface="Times New Roman" panose="02020603050405020304" pitchFamily="18" charset="0"/>
                <a:cs typeface="Times New Roman" panose="02020603050405020304" pitchFamily="18" charset="0"/>
              </a:rPr>
              <a:t>ServiceCharge</a:t>
            </a:r>
            <a:endParaRPr lang="en-US" sz="7200" dirty="0">
              <a:latin typeface="Times New Roman" panose="02020603050405020304" pitchFamily="18" charset="0"/>
              <a:cs typeface="Times New Roman" panose="02020603050405020304" pitchFamily="18" charset="0"/>
            </a:endParaRPr>
          </a:p>
          <a:p>
            <a:pPr marL="0" indent="0">
              <a:buNone/>
            </a:pPr>
            <a:r>
              <a:rPr lang="en-US" sz="7200" dirty="0">
                <a:latin typeface="Times New Roman" panose="02020603050405020304" pitchFamily="18" charset="0"/>
                <a:cs typeface="Times New Roman" panose="02020603050405020304" pitchFamily="18" charset="0"/>
              </a:rPr>
              <a:t> </a:t>
            </a:r>
          </a:p>
          <a:p>
            <a:pPr marL="0" indent="0">
              <a:buNone/>
            </a:pPr>
            <a:r>
              <a:rPr lang="en-US" sz="7200" dirty="0">
                <a:latin typeface="Times New Roman" panose="02020603050405020304" pitchFamily="18" charset="0"/>
                <a:cs typeface="Times New Roman" panose="02020603050405020304" pitchFamily="18" charset="0"/>
              </a:rPr>
              <a:t>5.Billing:</a:t>
            </a:r>
          </a:p>
          <a:p>
            <a:r>
              <a:rPr lang="en-US" sz="7200" dirty="0" err="1">
                <a:latin typeface="Times New Roman" panose="02020603050405020304" pitchFamily="18" charset="0"/>
                <a:cs typeface="Times New Roman" panose="02020603050405020304" pitchFamily="18" charset="0"/>
              </a:rPr>
              <a:t>BillID</a:t>
            </a:r>
            <a:r>
              <a:rPr lang="en-US" sz="7200" dirty="0">
                <a:latin typeface="Times New Roman" panose="02020603050405020304" pitchFamily="18" charset="0"/>
                <a:cs typeface="Times New Roman" panose="02020603050405020304" pitchFamily="18" charset="0"/>
              </a:rPr>
              <a:t> (Primary Key)</a:t>
            </a:r>
          </a:p>
          <a:p>
            <a:r>
              <a:rPr lang="en-US" sz="7200" dirty="0" err="1">
                <a:latin typeface="Times New Roman" panose="02020603050405020304" pitchFamily="18" charset="0"/>
                <a:cs typeface="Times New Roman" panose="02020603050405020304" pitchFamily="18" charset="0"/>
              </a:rPr>
              <a:t>GuestID</a:t>
            </a:r>
            <a:r>
              <a:rPr lang="en-US" sz="7200" dirty="0">
                <a:latin typeface="Times New Roman" panose="02020603050405020304" pitchFamily="18" charset="0"/>
                <a:cs typeface="Times New Roman" panose="02020603050405020304" pitchFamily="18" charset="0"/>
              </a:rPr>
              <a:t> (Foreign Key to Guest)</a:t>
            </a:r>
          </a:p>
          <a:p>
            <a:r>
              <a:rPr lang="en-US" sz="7200" dirty="0" err="1">
                <a:latin typeface="Times New Roman" panose="02020603050405020304" pitchFamily="18" charset="0"/>
                <a:cs typeface="Times New Roman" panose="02020603050405020304" pitchFamily="18" charset="0"/>
              </a:rPr>
              <a:t>RoomCharge</a:t>
            </a:r>
            <a:endParaRPr lang="en-US" sz="7200" dirty="0">
              <a:latin typeface="Times New Roman" panose="02020603050405020304" pitchFamily="18" charset="0"/>
              <a:cs typeface="Times New Roman" panose="02020603050405020304" pitchFamily="18" charset="0"/>
            </a:endParaRPr>
          </a:p>
          <a:p>
            <a:r>
              <a:rPr lang="en-US" sz="7200" dirty="0" err="1">
                <a:latin typeface="Times New Roman" panose="02020603050405020304" pitchFamily="18" charset="0"/>
                <a:cs typeface="Times New Roman" panose="02020603050405020304" pitchFamily="18" charset="0"/>
              </a:rPr>
              <a:t>RoomServiceCharge</a:t>
            </a:r>
            <a:endParaRPr lang="en-US" sz="7200" dirty="0">
              <a:latin typeface="Times New Roman" panose="02020603050405020304" pitchFamily="18" charset="0"/>
              <a:cs typeface="Times New Roman" panose="02020603050405020304" pitchFamily="18" charset="0"/>
            </a:endParaRPr>
          </a:p>
          <a:p>
            <a:r>
              <a:rPr lang="en-US" sz="7200" dirty="0" err="1">
                <a:latin typeface="Times New Roman" panose="02020603050405020304" pitchFamily="18" charset="0"/>
                <a:cs typeface="Times New Roman" panose="02020603050405020304" pitchFamily="18" charset="0"/>
              </a:rPr>
              <a:t>OtherCharges</a:t>
            </a:r>
            <a:endParaRPr lang="en-US" sz="7200" dirty="0">
              <a:latin typeface="Times New Roman" panose="02020603050405020304" pitchFamily="18" charset="0"/>
              <a:cs typeface="Times New Roman" panose="02020603050405020304" pitchFamily="18" charset="0"/>
            </a:endParaRPr>
          </a:p>
          <a:p>
            <a:r>
              <a:rPr lang="en-US" sz="7200" dirty="0" err="1">
                <a:latin typeface="Times New Roman" panose="02020603050405020304" pitchFamily="18" charset="0"/>
                <a:cs typeface="Times New Roman" panose="02020603050405020304" pitchFamily="18" charset="0"/>
              </a:rPr>
              <a:t>TotalAmount</a:t>
            </a:r>
            <a:endParaRPr lang="en-US" sz="7200" dirty="0">
              <a:latin typeface="Times New Roman" panose="02020603050405020304" pitchFamily="18" charset="0"/>
              <a:cs typeface="Times New Roman" panose="02020603050405020304" pitchFamily="18" charset="0"/>
            </a:endParaRPr>
          </a:p>
          <a:p>
            <a:pPr marL="0" indent="0">
              <a:buNone/>
            </a:pPr>
            <a:r>
              <a:rPr lang="en-US" sz="7200" dirty="0">
                <a:latin typeface="Times New Roman" panose="02020603050405020304" pitchFamily="18" charset="0"/>
                <a:cs typeface="Times New Roman" panose="02020603050405020304" pitchFamily="18" charset="0"/>
              </a:rPr>
              <a:t> </a:t>
            </a:r>
          </a:p>
          <a:p>
            <a:endParaRPr lang="en-US" sz="7200" dirty="0"/>
          </a:p>
        </p:txBody>
      </p:sp>
    </p:spTree>
    <p:extLst>
      <p:ext uri="{BB962C8B-B14F-4D97-AF65-F5344CB8AC3E}">
        <p14:creationId xmlns:p14="http://schemas.microsoft.com/office/powerpoint/2010/main" val="2203135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D0397C-7F61-0FBF-9B04-26B415EB79B1}"/>
              </a:ext>
            </a:extLst>
          </p:cNvPr>
          <p:cNvSpPr>
            <a:spLocks noGrp="1"/>
          </p:cNvSpPr>
          <p:nvPr>
            <p:ph idx="1"/>
          </p:nvPr>
        </p:nvSpPr>
        <p:spPr>
          <a:xfrm>
            <a:off x="838200" y="528638"/>
            <a:ext cx="10515600" cy="5648325"/>
          </a:xfrm>
        </p:spPr>
        <p:txBody>
          <a:bodyPr/>
          <a:lstStyle/>
          <a:p>
            <a:pPr marL="0" indent="0">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6.Staff:</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Symbol" pitchFamily="2" charset="2"/>
              <a:buChar char=""/>
            </a:pP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StaffID</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(Primary Key)</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Symbol"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Name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Symbol"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Position</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Symbol" pitchFamily="2" charset="2"/>
              <a:buChar char=""/>
            </a:pP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ContactNumber</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06918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B60E8-9BDD-5244-EBAE-CA5CF88DE87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GUEST TABLE</a:t>
            </a:r>
          </a:p>
        </p:txBody>
      </p:sp>
      <p:pic>
        <p:nvPicPr>
          <p:cNvPr id="5" name="Content Placeholder 4" descr="A screenshot of a computer&#10;&#10;Description automatically generated">
            <a:extLst>
              <a:ext uri="{FF2B5EF4-FFF2-40B4-BE49-F238E27FC236}">
                <a16:creationId xmlns:a16="http://schemas.microsoft.com/office/drawing/2014/main" id="{6214B7E7-572D-B8E6-0228-188AA4852C4A}"/>
              </a:ext>
            </a:extLst>
          </p:cNvPr>
          <p:cNvPicPr>
            <a:picLocks noGrp="1" noChangeAspect="1"/>
          </p:cNvPicPr>
          <p:nvPr>
            <p:ph idx="1"/>
          </p:nvPr>
        </p:nvPicPr>
        <p:blipFill>
          <a:blip r:embed="rId2"/>
          <a:stretch>
            <a:fillRect/>
          </a:stretch>
        </p:blipFill>
        <p:spPr>
          <a:xfrm>
            <a:off x="838200" y="2589773"/>
            <a:ext cx="10515600" cy="2823041"/>
          </a:xfrm>
        </p:spPr>
      </p:pic>
    </p:spTree>
    <p:extLst>
      <p:ext uri="{BB962C8B-B14F-4D97-AF65-F5344CB8AC3E}">
        <p14:creationId xmlns:p14="http://schemas.microsoft.com/office/powerpoint/2010/main" val="2772330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TotalTime>
  <Words>451</Words>
  <Application>Microsoft Macintosh PowerPoint</Application>
  <PresentationFormat>Widescreen</PresentationFormat>
  <Paragraphs>81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Symbol</vt:lpstr>
      <vt:lpstr>Times New Roman</vt:lpstr>
      <vt:lpstr>Office Theme</vt:lpstr>
      <vt:lpstr>HOTEL MANAGEMENT SYSTEM</vt:lpstr>
      <vt:lpstr> 1.ER DIAGRAM   </vt:lpstr>
      <vt:lpstr> 2. SCHEMA DESIGN </vt:lpstr>
      <vt:lpstr>3.DATA NORMALIZATION </vt:lpstr>
      <vt:lpstr>PowerPoint Presentation</vt:lpstr>
      <vt:lpstr> 4.LIST OF TABLES REQUIRED </vt:lpstr>
      <vt:lpstr>PowerPoint Presentation</vt:lpstr>
      <vt:lpstr>PowerPoint Presentation</vt:lpstr>
      <vt:lpstr>GUEST TABLE</vt:lpstr>
      <vt:lpstr>GUEST TABLE(DATA)</vt:lpstr>
      <vt:lpstr>ROOM TABLE</vt:lpstr>
      <vt:lpstr>ROOM  TABLE(DATA)</vt:lpstr>
      <vt:lpstr>RESERVATION TABLE</vt:lpstr>
      <vt:lpstr>ROOMSERVICE TABLE</vt:lpstr>
      <vt:lpstr>BILLING TABLE</vt:lpstr>
      <vt:lpstr>STAFF TABLE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MANAGEMENT SYSTEM</dc:title>
  <dc:creator>AVNEET SINGH</dc:creator>
  <cp:lastModifiedBy>AVNEET SINGH</cp:lastModifiedBy>
  <cp:revision>2</cp:revision>
  <dcterms:created xsi:type="dcterms:W3CDTF">2023-11-05T13:58:59Z</dcterms:created>
  <dcterms:modified xsi:type="dcterms:W3CDTF">2023-11-05T18:02:53Z</dcterms:modified>
</cp:coreProperties>
</file>