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58" r:id="rId3"/>
    <p:sldId id="259" r:id="rId4"/>
    <p:sldId id="261" r:id="rId5"/>
    <p:sldId id="262" r:id="rId6"/>
    <p:sldId id="260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A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35"/>
          <a:stretch/>
        </p:blipFill>
        <p:spPr>
          <a:xfrm>
            <a:off x="716612" y="306326"/>
            <a:ext cx="11091297" cy="62388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  <p:sp>
        <p:nvSpPr>
          <p:cNvPr id="14" name="Прямоугольник 13"/>
          <p:cNvSpPr/>
          <p:nvPr userDrawn="1"/>
        </p:nvSpPr>
        <p:spPr>
          <a:xfrm>
            <a:off x="5774506" y="306326"/>
            <a:ext cx="6033403" cy="6238854"/>
          </a:xfrm>
          <a:prstGeom prst="rect">
            <a:avLst/>
          </a:prstGeom>
          <a:solidFill>
            <a:srgbClr val="E6E6E6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391887" y="306326"/>
            <a:ext cx="5382619" cy="6252542"/>
          </a:xfrm>
          <a:prstGeom prst="rect">
            <a:avLst/>
          </a:prstGeom>
          <a:gradFill>
            <a:gsLst>
              <a:gs pos="0">
                <a:srgbClr val="27A530"/>
              </a:gs>
              <a:gs pos="67000">
                <a:srgbClr val="15ADD6"/>
              </a:gs>
              <a:gs pos="46000">
                <a:srgbClr val="99CE68"/>
              </a:gs>
              <a:gs pos="27000">
                <a:srgbClr val="EAE225"/>
              </a:gs>
              <a:gs pos="92000">
                <a:srgbClr val="2589CA"/>
              </a:gs>
            </a:gsLst>
            <a:lin ang="19200000" scaled="0"/>
          </a:gradFill>
          <a:ln w="5873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BC5F2EB-A7EF-7341-95C5-1D35103D9A8D}"/>
              </a:ext>
            </a:extLst>
          </p:cNvPr>
          <p:cNvSpPr/>
          <p:nvPr userDrawn="1"/>
        </p:nvSpPr>
        <p:spPr>
          <a:xfrm>
            <a:off x="8928100" y="6104068"/>
            <a:ext cx="2879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</a:pPr>
            <a:r>
              <a:rPr lang="ru-RU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Проект ПЕРЕЗАПУСК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6706" y="3048714"/>
            <a:ext cx="52578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9" name="Заголовок 1"/>
          <p:cNvSpPr>
            <a:spLocks noGrp="1"/>
          </p:cNvSpPr>
          <p:nvPr>
            <p:ph type="ctrTitle"/>
          </p:nvPr>
        </p:nvSpPr>
        <p:spPr>
          <a:xfrm>
            <a:off x="516706" y="1366982"/>
            <a:ext cx="5257800" cy="160995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5" name="Рисунок 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79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0" y="0"/>
            <a:ext cx="12188952" cy="1655063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10/20/2022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0008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cxnSp>
        <p:nvCxnSpPr>
          <p:cNvPr id="7" name="Прямая соединительная линия 6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Рисунок 1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6" name="Рисунок 15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7" name="Рисунок 16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8" name="Рисунок 17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9" name="Рисунок 18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20.10.2022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31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44839"/>
          </a:xfrm>
        </p:spPr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1650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754453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1650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754453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1" name="Прямоугольник 10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</p:spTree>
    <p:extLst>
      <p:ext uri="{BB962C8B-B14F-4D97-AF65-F5344CB8AC3E}">
        <p14:creationId xmlns:p14="http://schemas.microsoft.com/office/powerpoint/2010/main" val="3153633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7804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1505527"/>
            <a:ext cx="6172200" cy="50377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1505527"/>
            <a:ext cx="3932237" cy="50377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 flipV="1">
            <a:off x="4977606" y="1505527"/>
            <a:ext cx="794" cy="5037713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4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pic>
        <p:nvPicPr>
          <p:cNvPr id="4" name="Рисунок 3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1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cxnSp>
        <p:nvCxnSpPr>
          <p:cNvPr id="6" name="Прямая соединительная линия 5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92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20.10.2022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870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 rot="10800000">
            <a:off x="0" y="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10/20/2022</a:t>
            </a:fld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pic>
        <p:nvPicPr>
          <p:cNvPr id="9" name="Рисунок 5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713526" y="715959"/>
            <a:ext cx="3528959" cy="71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548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3FB6F-ACA5-4987-9D7D-422181772236}" type="datetimeFigureOut">
              <a:rPr lang="ru-RU" smtClean="0"/>
              <a:t>20.10.2022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29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53" r:id="rId4"/>
    <p:sldLayoutId id="2147483656" r:id="rId5"/>
    <p:sldLayoutId id="2147483655" r:id="rId6"/>
    <p:sldLayoutId id="2147483654" r:id="rId7"/>
    <p:sldLayoutId id="2147483649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4"/>
          <p:cNvSpPr>
            <a:spLocks/>
          </p:cNvSpPr>
          <p:nvPr/>
        </p:nvSpPr>
        <p:spPr bwMode="auto">
          <a:xfrm>
            <a:off x="685800" y="2575046"/>
            <a:ext cx="11170840" cy="19050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 lvl="0" algn="ctr">
              <a:defRPr/>
            </a:pPr>
            <a:r>
              <a:rPr lang="ru-RU" sz="5400" b="1" dirty="0">
                <a:solidFill>
                  <a:srgbClr val="333F48"/>
                </a:solidFill>
                <a:latin typeface="SB Sans Display Semibold"/>
              </a:rPr>
              <a:t>Название проекта</a:t>
            </a:r>
            <a:endParaRPr dirty="0"/>
          </a:p>
        </p:txBody>
      </p:sp>
      <p:sp>
        <p:nvSpPr>
          <p:cNvPr id="5" name="Text Placeholder 3"/>
          <p:cNvSpPr>
            <a:spLocks/>
          </p:cNvSpPr>
          <p:nvPr/>
        </p:nvSpPr>
        <p:spPr bwMode="auto">
          <a:xfrm>
            <a:off x="685800" y="5229200"/>
            <a:ext cx="10793228" cy="552685"/>
          </a:xfrm>
          <a:prstGeom prst="rect">
            <a:avLst/>
          </a:prstGeom>
        </p:spPr>
        <p:txBody>
          <a:bodyPr lIns="0" tIns="0" rIns="0" bIns="0"/>
          <a:lstStyle/>
          <a:p>
            <a:pPr algn="ctr" defTabSz="360000">
              <a:buFont typeface="Arial"/>
              <a:buNone/>
            </a:pPr>
            <a:r>
              <a:rPr lang="ru-RU" sz="2000" b="1" dirty="0">
                <a:solidFill>
                  <a:srgbClr val="333F48"/>
                </a:solidFill>
                <a:latin typeface="SB Sans Text Light"/>
                <a:cs typeface="SB Sans Text Light"/>
              </a:rPr>
              <a:t>ФИО выпускника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1424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685800" y="1608413"/>
            <a:ext cx="10515600" cy="4351338"/>
          </a:xfrm>
        </p:spPr>
        <p:txBody>
          <a:bodyPr/>
          <a:lstStyle/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ФИО</a:t>
            </a: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Образование</a:t>
            </a: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Опыт в </a:t>
            </a:r>
            <a:r>
              <a:rPr lang="ru-RU" sz="1400" dirty="0" err="1">
                <a:latin typeface="SB Sans Text Light" panose="020B0303040504020204" pitchFamily="34" charset="0"/>
                <a:cs typeface="SB Sans Text Light" panose="020B0303040504020204" pitchFamily="34" charset="0"/>
              </a:rPr>
              <a:t>Сбере</a:t>
            </a: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 (подразделение, должность, основной функционал, системы/процессы</a:t>
            </a: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Город и готовность к переезду</a:t>
            </a: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Контакты </a:t>
            </a:r>
          </a:p>
          <a:p>
            <a:endParaRPr lang="ru-RU" dirty="0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B6D7231B-53C1-4487-8733-E95AF26CF49D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О себе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443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685800" y="1608413"/>
            <a:ext cx="10515600" cy="4351338"/>
          </a:xfrm>
        </p:spPr>
        <p:txBody>
          <a:bodyPr/>
          <a:lstStyle/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Опишите кратко суть проекта и функционал</a:t>
            </a: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Приложите ссылку на репозиторий с кодом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88276C2A-4D48-44C7-85A8-D12D1D76BD0E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Описание проекта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16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685800" y="1608413"/>
            <a:ext cx="10515600" cy="4351338"/>
          </a:xfrm>
        </p:spPr>
        <p:txBody>
          <a:bodyPr/>
          <a:lstStyle/>
          <a:p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Опишите схематично реализованный бизнес-процесс</a:t>
            </a:r>
          </a:p>
          <a:p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78C9B23E-E816-4331-B0A0-3EF4B512AA60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Бизнес-логика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376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A9F1CD1E-6F3A-4CAC-86F3-1385472E0977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Модель данных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33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685800" y="1706356"/>
            <a:ext cx="10515600" cy="4351338"/>
          </a:xfrm>
        </p:spPr>
        <p:txBody>
          <a:bodyPr>
            <a:normAutofit/>
          </a:bodyPr>
          <a:lstStyle/>
          <a:p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Перечислите используемые технологии</a:t>
            </a:r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BE3829DA-390E-46E2-8E16-B1C69E159BEE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Используемые технологии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84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54</Words>
  <Application>Microsoft Office PowerPoint</Application>
  <PresentationFormat>Широкоэкранный</PresentationFormat>
  <Paragraphs>16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SB Sans Display Light</vt:lpstr>
      <vt:lpstr>SB Sans Display Semibold</vt:lpstr>
      <vt:lpstr>SB Sans Text Light</vt:lpstr>
      <vt:lpstr>SBSansDisplay-Light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ПАО Сбербанк России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Шумихина Ольга Ивановна</dc:creator>
  <cp:lastModifiedBy>Собенникова Татьяна Олеговна</cp:lastModifiedBy>
  <cp:revision>15</cp:revision>
  <dcterms:created xsi:type="dcterms:W3CDTF">2021-02-19T10:44:02Z</dcterms:created>
  <dcterms:modified xsi:type="dcterms:W3CDTF">2022-10-20T14:35:27Z</dcterms:modified>
</cp:coreProperties>
</file>