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BE191-D814-764E-8EF4-4F0B88209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794A68-B93C-0149-8CD9-7D0B77C65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48D0D3-DF72-7C4F-BB58-469A8344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F55-7AC6-AF49-8038-444FE31ABA06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2CE6D6-4169-3141-ACF4-93419214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BE3B48-DA5E-C74A-9DE4-E6D0E3F9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CDE3-9243-0A4F-89BD-A0F84DD0B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91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E9A43-F1C0-004E-AE1F-CD4C4BD4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9ED3CE-9781-3040-9E28-434099721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DC68FC-2E11-5B4B-90DC-280E7044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F55-7AC6-AF49-8038-444FE31ABA06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2B39A4-13D6-A040-A47E-9124FF7E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754DB8-A996-7B41-B622-89FF8809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CDE3-9243-0A4F-89BD-A0F84DD0B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32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BF12EF-DC61-7240-B48C-52CF87ABA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AE9BEA-94F5-474F-894C-2E986E554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7EB8CD-97BC-AB4F-8117-536173D0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F55-7AC6-AF49-8038-444FE31ABA06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465D7E-0CA8-2448-A73C-FAE5ED0E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E4123C-3033-6E41-94A2-AC4C23DD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CDE3-9243-0A4F-89BD-A0F84DD0B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1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4A2649-06F2-F140-A620-D1CBFD78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D92420-173A-524B-8F76-C27905C7D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31392B-D1C6-B842-A7F7-74A8C6FE7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F55-7AC6-AF49-8038-444FE31ABA06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C34439-EBC5-CD40-B275-F45DE01D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045C41-AC3A-C04E-A9A1-6579E3FA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CDE3-9243-0A4F-89BD-A0F84DD0B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28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E56AB-12FF-C341-A650-D1099E38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3D6D28-1353-4D4C-A8A9-62B440911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D95729-9C5E-0E48-9A50-5B465B5D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F55-7AC6-AF49-8038-444FE31ABA06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F16A98-ED08-4443-8B68-4D03AEAB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91CE15-82BA-264F-991F-90042667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CDE3-9243-0A4F-89BD-A0F84DD0B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61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699FE-895C-C140-870A-294A351E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BC84C6-1059-A64E-9052-12CE010FE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9E2F0A-0210-5940-BFDD-4300CA194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110AEB-AC85-9B47-B4E0-0C023499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F55-7AC6-AF49-8038-444FE31ABA06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A935FA-6B6E-2D4D-B466-64755716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103BC1-28FF-1643-813D-91DA0884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CDE3-9243-0A4F-89BD-A0F84DD0B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6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52972-9708-FB48-87F6-4AA015FC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7BC7EE-429B-C44A-A422-AFE312E20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550E96-34B9-CA4A-81CD-3ADBACA32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D18D5C-8A51-AE42-BF06-E5B101CD7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F3D401-86D0-EE44-87FE-41DC9A2BF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318B1CB-0C2C-C24D-8798-2EE02B00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F55-7AC6-AF49-8038-444FE31ABA06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31C4F8-CE00-C34A-B493-181EE9AC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ADA446-24C3-884A-925C-B30582DF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CDE3-9243-0A4F-89BD-A0F84DD0B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38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044FF-55E3-CC49-8FE2-D079316C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9B5E01E-CC42-F44E-A7F5-FDEF5EEE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F55-7AC6-AF49-8038-444FE31ABA06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A1387F-ACFF-1F46-B19C-82828BE0F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134D93-DDB0-F449-935F-6A1404DE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CDE3-9243-0A4F-89BD-A0F84DD0B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27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87D4BC9-4CBF-6D48-9E57-64D77233B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F55-7AC6-AF49-8038-444FE31ABA06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7F9ACE-BA8E-114A-B708-B2CF1F61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4577AC-A5AF-D04F-B722-994066C2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CDE3-9243-0A4F-89BD-A0F84DD0B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0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6772B-730A-994C-9111-9846786B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0BFE8D-CA18-AA46-9ADF-762485323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4FBFE7-7D04-C44C-9EB5-63AD20834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B47FD7-FF32-404F-A604-12C8B994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F55-7AC6-AF49-8038-444FE31ABA06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AB133A-433F-3E4A-9EFD-7CC99AE7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9B0970-11F3-034D-BCB5-3872BB88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CDE3-9243-0A4F-89BD-A0F84DD0B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27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FD3C1-29B3-6541-8CAC-79E968BA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7AF3047-5395-864D-93B8-2E3205CF2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55207F-F4C8-A946-9CEE-D1CD96F67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4AA84C-99DB-9A40-ADBF-54E76477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F55-7AC6-AF49-8038-444FE31ABA06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D2C94-5B9A-0840-8AEE-8770F810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81F272-B91D-064A-BFC1-5FF128EC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CDE3-9243-0A4F-89BD-A0F84DD0B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47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4796B-998B-5847-B67F-3E41E5CF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94068B-7DAA-3343-8954-13B33EDF2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A66AEB-8E47-F949-9882-30AC8F1D7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71F55-7AC6-AF49-8038-444FE31ABA06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02E3F7-F846-5A4E-B06C-9F05A276B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D358BA-9EC5-2248-8A16-17E00E7AB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BCDE3-9243-0A4F-89BD-A0F84DD0B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46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sdot/flight-delay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DCD61C-5326-1144-B87D-D92E528F6E3C}"/>
              </a:ext>
            </a:extLst>
          </p:cNvPr>
          <p:cNvSpPr txBox="1"/>
          <p:nvPr/>
        </p:nvSpPr>
        <p:spPr>
          <a:xfrm>
            <a:off x="1082842" y="1215189"/>
            <a:ext cx="96854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Данные</a:t>
            </a:r>
            <a:r>
              <a:rPr lang="ru-RU" dirty="0"/>
              <a:t> - </a:t>
            </a:r>
            <a:r>
              <a:rPr lang="en" dirty="0">
                <a:hlinkClick r:id="rId2"/>
              </a:rPr>
              <a:t>https://www.kaggle.com/usdot/flight-delays</a:t>
            </a:r>
            <a:endParaRPr lang="ru-RU" dirty="0"/>
          </a:p>
          <a:p>
            <a:r>
              <a:rPr lang="ru-RU" dirty="0"/>
              <a:t>Описание - Сводная информация о количестве своевременных, задержанных, отмененных и измененных рейсов в США за 2015 год (5</a:t>
            </a:r>
            <a:r>
              <a:rPr lang="en-US" dirty="0"/>
              <a:t>.</a:t>
            </a:r>
            <a:r>
              <a:rPr lang="ru-RU" dirty="0"/>
              <a:t>8 млн записей)</a:t>
            </a:r>
          </a:p>
          <a:p>
            <a:endParaRPr lang="ru-RU" dirty="0"/>
          </a:p>
          <a:p>
            <a:endParaRPr lang="ru-RU" dirty="0"/>
          </a:p>
          <a:p>
            <a:r>
              <a:rPr lang="ru-RU" b="1" dirty="0"/>
              <a:t>Задачи</a:t>
            </a:r>
            <a:r>
              <a:rPr lang="en-US" b="1" dirty="0"/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Найти аэропорт с минимальной задержкой вылета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Самая пунктуальная авиакомпания на прилет в </a:t>
            </a:r>
            <a:r>
              <a:rPr lang="en" dirty="0"/>
              <a:t>Los Angeles International Airport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Найти аэропорт, где самолёты проводят больше всего времени на рулении (среднее значение)</a:t>
            </a:r>
            <a:endParaRPr lang="en-US"/>
          </a:p>
          <a:p>
            <a:pPr marL="342900" indent="-342900">
              <a:buFont typeface="Wingdings" pitchFamily="2" charset="2"/>
              <a:buChar char="§"/>
            </a:pPr>
            <a:r>
              <a:rPr lang="ru-RU"/>
              <a:t>Построить </a:t>
            </a:r>
            <a:r>
              <a:rPr lang="ru-RU" dirty="0"/>
              <a:t>модель которая будет выбирать топ 3 аэропорта прилета (вероятность опоздания минимальная – </a:t>
            </a:r>
            <a:r>
              <a:rPr lang="en-US" dirty="0"/>
              <a:t>RMSE </a:t>
            </a:r>
            <a:r>
              <a:rPr lang="ru-RU" dirty="0"/>
              <a:t>метрика)</a:t>
            </a:r>
            <a:r>
              <a:rPr lang="en-US" dirty="0"/>
              <a:t>, </a:t>
            </a:r>
            <a:r>
              <a:rPr lang="ru-RU" dirty="0"/>
              <a:t> в зависимости от аэропорта вылета  </a:t>
            </a:r>
            <a:endParaRPr lang="en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4404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95</Words>
  <Application>Microsoft Office PowerPoint</Application>
  <PresentationFormat>Широкоэкранный</PresentationFormat>
  <Paragraphs>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Собенникова Татьяна Олеговна</cp:lastModifiedBy>
  <cp:revision>4</cp:revision>
  <dcterms:created xsi:type="dcterms:W3CDTF">2021-05-12T06:46:47Z</dcterms:created>
  <dcterms:modified xsi:type="dcterms:W3CDTF">2022-05-06T13:20:55Z</dcterms:modified>
</cp:coreProperties>
</file>