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56" y="-6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869325" y="6125588"/>
            <a:ext cx="689954" cy="1739303"/>
            <a:chOff x="4298290" y="2633288"/>
            <a:chExt cx="689954" cy="1739303"/>
          </a:xfrm>
        </p:grpSpPr>
        <p:sp>
          <p:nvSpPr>
            <p:cNvPr id="48" name="Rectangle 47"/>
            <p:cNvSpPr/>
            <p:nvPr/>
          </p:nvSpPr>
          <p:spPr>
            <a:xfrm>
              <a:off x="4298290" y="2633288"/>
              <a:ext cx="689954" cy="17393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01955" y="283644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aux data</a:t>
              </a:r>
              <a:endParaRPr lang="en-US" sz="6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401955" y="336667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Extract roll, pitch yaw</a:t>
              </a:r>
              <a:endParaRPr lang="en-US" sz="600" dirty="0"/>
            </a:p>
          </p:txBody>
        </p:sp>
        <p:cxnSp>
          <p:nvCxnSpPr>
            <p:cNvPr id="51" name="Straight Arrow Connector 50"/>
            <p:cNvCxnSpPr>
              <a:stCxn id="49" idx="2"/>
              <a:endCxn id="50" idx="0"/>
            </p:cNvCxnSpPr>
            <p:nvPr/>
          </p:nvCxnSpPr>
          <p:spPr>
            <a:xfrm>
              <a:off x="4637156" y="313690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401955" y="3896895"/>
              <a:ext cx="470401" cy="376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Filter, </a:t>
              </a:r>
              <a:r>
                <a:rPr lang="en-US" sz="600" dirty="0" smtClean="0"/>
                <a:t>time shift, </a:t>
              </a:r>
              <a:r>
                <a:rPr lang="en-US" sz="600" dirty="0" smtClean="0"/>
                <a:t>EOD sample, video sample</a:t>
              </a:r>
              <a:endParaRPr lang="en-US" sz="600" dirty="0"/>
            </a:p>
          </p:txBody>
        </p:sp>
        <p:cxnSp>
          <p:nvCxnSpPr>
            <p:cNvPr id="53" name="Straight Arrow Connector 52"/>
            <p:cNvCxnSpPr>
              <a:stCxn id="50" idx="2"/>
              <a:endCxn id="52" idx="0"/>
            </p:cNvCxnSpPr>
            <p:nvPr/>
          </p:nvCxnSpPr>
          <p:spPr>
            <a:xfrm>
              <a:off x="4637156" y="3667125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34184" y="2633288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aux</a:t>
              </a:r>
              <a:endParaRPr lang="en-US" sz="7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69325" y="2645178"/>
            <a:ext cx="724797" cy="2631943"/>
            <a:chOff x="2824772" y="530628"/>
            <a:chExt cx="724797" cy="2631943"/>
          </a:xfrm>
        </p:grpSpPr>
        <p:sp>
          <p:nvSpPr>
            <p:cNvPr id="28" name="Rectangle 27"/>
            <p:cNvSpPr/>
            <p:nvPr/>
          </p:nvSpPr>
          <p:spPr>
            <a:xfrm>
              <a:off x="2824772" y="570985"/>
              <a:ext cx="689954" cy="25915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28437" y="72189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amp data</a:t>
              </a:r>
              <a:endParaRPr lang="en-US" sz="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28437" y="125212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Select channels</a:t>
              </a:r>
              <a:endParaRPr lang="en-US" sz="600" dirty="0"/>
            </a:p>
          </p:txBody>
        </p:sp>
        <p:cxnSp>
          <p:nvCxnSpPr>
            <p:cNvPr id="31" name="Straight Arrow Connector 30"/>
            <p:cNvCxnSpPr>
              <a:stCxn id="29" idx="2"/>
              <a:endCxn id="30" idx="0"/>
            </p:cNvCxnSpPr>
            <p:nvPr/>
          </p:nvCxnSpPr>
          <p:spPr>
            <a:xfrm>
              <a:off x="3163638" y="102235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2928437" y="178234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Find EOD times</a:t>
              </a:r>
              <a:endParaRPr lang="en-US" sz="600" dirty="0"/>
            </a:p>
          </p:txBody>
        </p:sp>
        <p:cxnSp>
          <p:nvCxnSpPr>
            <p:cNvPr id="33" name="Straight Arrow Connector 32"/>
            <p:cNvCxnSpPr>
              <a:stCxn id="30" idx="2"/>
              <a:endCxn id="32" idx="0"/>
            </p:cNvCxnSpPr>
            <p:nvPr/>
          </p:nvCxnSpPr>
          <p:spPr>
            <a:xfrm>
              <a:off x="3163638" y="1552575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93944" y="530628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amp</a:t>
              </a:r>
              <a:endParaRPr lang="en-US" sz="7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928437" y="2310231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BPF</a:t>
              </a:r>
            </a:p>
          </p:txBody>
        </p:sp>
        <p:cxnSp>
          <p:nvCxnSpPr>
            <p:cNvPr id="37" name="Straight Arrow Connector 36"/>
            <p:cNvCxnSpPr>
              <a:stCxn id="32" idx="2"/>
              <a:endCxn id="36" idx="0"/>
            </p:cNvCxnSpPr>
            <p:nvPr/>
          </p:nvCxnSpPr>
          <p:spPr>
            <a:xfrm>
              <a:off x="3163638" y="2082800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2926724" y="2771358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Extract LFP data, time shift</a:t>
              </a:r>
            </a:p>
          </p:txBody>
        </p:sp>
        <p:cxnSp>
          <p:nvCxnSpPr>
            <p:cNvPr id="59" name="Straight Arrow Connector 58"/>
            <p:cNvCxnSpPr>
              <a:stCxn id="36" idx="2"/>
              <a:endCxn id="42" idx="0"/>
            </p:cNvCxnSpPr>
            <p:nvPr/>
          </p:nvCxnSpPr>
          <p:spPr>
            <a:xfrm flipH="1">
              <a:off x="3161925" y="2610686"/>
              <a:ext cx="1713" cy="160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441678" y="354760"/>
            <a:ext cx="755526" cy="1555694"/>
            <a:chOff x="3899442" y="451303"/>
            <a:chExt cx="755526" cy="1555694"/>
          </a:xfrm>
        </p:grpSpPr>
        <p:sp>
          <p:nvSpPr>
            <p:cNvPr id="67" name="Rectangle 66"/>
            <p:cNvSpPr/>
            <p:nvPr/>
          </p:nvSpPr>
          <p:spPr>
            <a:xfrm>
              <a:off x="3899442" y="451303"/>
              <a:ext cx="755526" cy="15556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068679" y="64051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</a:t>
              </a:r>
              <a:r>
                <a:rPr lang="en-US" sz="600" dirty="0" err="1" smtClean="0"/>
                <a:t>sTS</a:t>
              </a:r>
              <a:r>
                <a:rPr lang="en-US" sz="600" dirty="0" smtClean="0"/>
                <a:t> data</a:t>
              </a:r>
              <a:endParaRPr lang="en-US" sz="6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68679" y="117074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pulse data</a:t>
              </a:r>
              <a:endParaRPr lang="en-US" sz="600" dirty="0"/>
            </a:p>
          </p:txBody>
        </p:sp>
        <p:cxnSp>
          <p:nvCxnSpPr>
            <p:cNvPr id="70" name="Straight Arrow Connector 69"/>
            <p:cNvCxnSpPr>
              <a:stCxn id="68" idx="2"/>
              <a:endCxn id="69" idx="0"/>
            </p:cNvCxnSpPr>
            <p:nvPr/>
          </p:nvCxnSpPr>
          <p:spPr>
            <a:xfrm>
              <a:off x="4303880" y="94097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068679" y="164561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Compute time shifts, </a:t>
              </a:r>
              <a:r>
                <a:rPr lang="en-US" sz="600" dirty="0" err="1" smtClean="0"/>
                <a:t>samplerate</a:t>
              </a:r>
              <a:endParaRPr lang="en-US" sz="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83455" y="451303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sync</a:t>
              </a:r>
              <a:endParaRPr lang="en-US" sz="700" dirty="0"/>
            </a:p>
          </p:txBody>
        </p:sp>
        <p:cxnSp>
          <p:nvCxnSpPr>
            <p:cNvPr id="79" name="Straight Arrow Connector 78"/>
            <p:cNvCxnSpPr>
              <a:stCxn id="69" idx="2"/>
              <a:endCxn id="71" idx="0"/>
            </p:cNvCxnSpPr>
            <p:nvPr/>
          </p:nvCxnSpPr>
          <p:spPr>
            <a:xfrm>
              <a:off x="4303880" y="1471195"/>
              <a:ext cx="0" cy="174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67" idx="2"/>
            <a:endCxn id="28" idx="0"/>
          </p:cNvCxnSpPr>
          <p:nvPr/>
        </p:nvCxnSpPr>
        <p:spPr>
          <a:xfrm rot="5400000">
            <a:off x="3129332" y="1995425"/>
            <a:ext cx="775081" cy="60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97204" y="6125588"/>
            <a:ext cx="1378096" cy="2815212"/>
            <a:chOff x="3362179" y="6067530"/>
            <a:chExt cx="1378096" cy="2815212"/>
          </a:xfrm>
        </p:grpSpPr>
        <p:sp>
          <p:nvSpPr>
            <p:cNvPr id="27" name="Rectangle 26"/>
            <p:cNvSpPr/>
            <p:nvPr/>
          </p:nvSpPr>
          <p:spPr>
            <a:xfrm>
              <a:off x="3362179" y="6067530"/>
              <a:ext cx="1378096" cy="28152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604235" y="6278396"/>
              <a:ext cx="983640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600" dirty="0" smtClean="0"/>
                <a:t>Preprocess:</a:t>
              </a:r>
            </a:p>
            <a:p>
              <a:r>
                <a:rPr lang="en-US" sz="600" dirty="0" smtClean="0"/>
                <a:t>Scale, crop?                    BG</a:t>
              </a:r>
              <a:endParaRPr lang="en-US" sz="6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04235" y="6829342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 smtClean="0"/>
                <a:t>DeepLabCut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posture</a:t>
              </a:r>
              <a:endParaRPr lang="en-US" sz="600" dirty="0"/>
            </a:p>
          </p:txBody>
        </p:sp>
        <p:cxnSp>
          <p:nvCxnSpPr>
            <p:cNvPr id="5" name="Straight Arrow Connector 4"/>
            <p:cNvCxnSpPr>
              <a:endCxn id="3" idx="0"/>
            </p:cNvCxnSpPr>
            <p:nvPr/>
          </p:nvCxnSpPr>
          <p:spPr>
            <a:xfrm>
              <a:off x="3839434" y="6603373"/>
              <a:ext cx="2" cy="225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604235" y="7357228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Erase preprocessed video</a:t>
              </a:r>
              <a:endParaRPr lang="en-US" sz="600" dirty="0"/>
            </a:p>
          </p:txBody>
        </p:sp>
        <p:cxnSp>
          <p:nvCxnSpPr>
            <p:cNvPr id="8" name="Straight Arrow Connector 7"/>
            <p:cNvCxnSpPr>
              <a:stCxn id="3" idx="2"/>
              <a:endCxn id="7" idx="0"/>
            </p:cNvCxnSpPr>
            <p:nvPr/>
          </p:nvCxnSpPr>
          <p:spPr>
            <a:xfrm>
              <a:off x="3839436" y="7129797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79500" y="6088555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videos</a:t>
              </a:r>
              <a:endParaRPr lang="en-US" sz="7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04235" y="7885114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Skeleton Model</a:t>
              </a:r>
              <a:endParaRPr lang="en-US" sz="600" dirty="0"/>
            </a:p>
          </p:txBody>
        </p:sp>
        <p:cxnSp>
          <p:nvCxnSpPr>
            <p:cNvPr id="22" name="Straight Arrow Connector 21"/>
            <p:cNvCxnSpPr>
              <a:stCxn id="7" idx="2"/>
              <a:endCxn id="20" idx="0"/>
            </p:cNvCxnSpPr>
            <p:nvPr/>
          </p:nvCxnSpPr>
          <p:spPr>
            <a:xfrm>
              <a:off x="3839436" y="7657683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3604235" y="8478087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EOD sample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20" idx="2"/>
              <a:endCxn id="95" idx="0"/>
            </p:cNvCxnSpPr>
            <p:nvPr/>
          </p:nvCxnSpPr>
          <p:spPr>
            <a:xfrm>
              <a:off x="3839436" y="8185569"/>
              <a:ext cx="0" cy="29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51"/>
            <p:cNvSpPr/>
            <p:nvPr/>
          </p:nvSpPr>
          <p:spPr>
            <a:xfrm>
              <a:off x="4157313" y="6829342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 smtClean="0"/>
                <a:t>DeepLabCut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objects</a:t>
              </a:r>
              <a:endParaRPr lang="en-US" sz="600" dirty="0"/>
            </a:p>
          </p:txBody>
        </p:sp>
        <p:cxnSp>
          <p:nvCxnSpPr>
            <p:cNvPr id="153" name="Straight Arrow Connector 152"/>
            <p:cNvCxnSpPr>
              <a:endCxn id="152" idx="0"/>
            </p:cNvCxnSpPr>
            <p:nvPr/>
          </p:nvCxnSpPr>
          <p:spPr>
            <a:xfrm>
              <a:off x="4392511" y="6603373"/>
              <a:ext cx="3" cy="225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67" idx="2"/>
            <a:endCxn id="48" idx="1"/>
          </p:cNvCxnSpPr>
          <p:nvPr/>
        </p:nvCxnSpPr>
        <p:spPr>
          <a:xfrm rot="5400000">
            <a:off x="801990" y="3977789"/>
            <a:ext cx="5084786" cy="950116"/>
          </a:xfrm>
          <a:prstGeom prst="bentConnector4">
            <a:avLst>
              <a:gd name="adj1" fmla="val 7855"/>
              <a:gd name="adj2" fmla="val 124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2"/>
            <a:endCxn id="48" idx="0"/>
          </p:cNvCxnSpPr>
          <p:nvPr/>
        </p:nvCxnSpPr>
        <p:spPr>
          <a:xfrm>
            <a:off x="3214302" y="5277121"/>
            <a:ext cx="0" cy="84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2"/>
            <a:endCxn id="27" idx="0"/>
          </p:cNvCxnSpPr>
          <p:nvPr/>
        </p:nvCxnSpPr>
        <p:spPr>
          <a:xfrm rot="16200000" flipH="1">
            <a:off x="3626044" y="4865379"/>
            <a:ext cx="848467" cy="167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499238" y="2036164"/>
            <a:ext cx="11247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Timeshifts</a:t>
            </a:r>
            <a:r>
              <a:rPr lang="en-US" sz="700" dirty="0" smtClean="0"/>
              <a:t>, </a:t>
            </a:r>
            <a:r>
              <a:rPr lang="en-US" sz="700" dirty="0" err="1" smtClean="0"/>
              <a:t>samplerate</a:t>
            </a:r>
            <a:endParaRPr lang="en-US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23955" y="5530643"/>
            <a:ext cx="995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EOD times</a:t>
            </a:r>
            <a:endParaRPr lang="en-US" sz="700" dirty="0"/>
          </a:p>
        </p:txBody>
      </p:sp>
      <p:sp>
        <p:nvSpPr>
          <p:cNvPr id="138" name="Round Same Side Corner Rectangle 137"/>
          <p:cNvSpPr/>
          <p:nvPr/>
        </p:nvSpPr>
        <p:spPr>
          <a:xfrm>
            <a:off x="224825" y="8863194"/>
            <a:ext cx="2644501" cy="7121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frame:</a:t>
            </a:r>
          </a:p>
          <a:p>
            <a:pPr algn="ctr"/>
            <a:r>
              <a:rPr lang="en-US" dirty="0" smtClean="0"/>
              <a:t>Skeleton </a:t>
            </a:r>
            <a:r>
              <a:rPr lang="en-US" dirty="0" err="1" smtClean="0"/>
              <a:t>vars</a:t>
            </a:r>
            <a:r>
              <a:rPr lang="en-US" dirty="0" smtClean="0"/>
              <a:t> + aux </a:t>
            </a:r>
            <a:r>
              <a:rPr lang="en-US" dirty="0" err="1" smtClean="0"/>
              <a:t>vars</a:t>
            </a:r>
            <a:endParaRPr lang="en-US" dirty="0" smtClean="0"/>
          </a:p>
        </p:txBody>
      </p:sp>
      <p:sp>
        <p:nvSpPr>
          <p:cNvPr id="141" name="Round Same Side Corner Rectangle 140"/>
          <p:cNvSpPr/>
          <p:nvPr/>
        </p:nvSpPr>
        <p:spPr>
          <a:xfrm>
            <a:off x="224825" y="9672208"/>
            <a:ext cx="2644501" cy="16307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EOD: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Skeleton </a:t>
            </a:r>
            <a:r>
              <a:rPr lang="en-US" dirty="0" err="1" smtClean="0"/>
              <a:t>vars</a:t>
            </a:r>
            <a:r>
              <a:rPr lang="en-US" dirty="0" smtClean="0"/>
              <a:t> + aux </a:t>
            </a:r>
            <a:r>
              <a:rPr lang="en-US" dirty="0" err="1" smtClean="0"/>
              <a:t>vars</a:t>
            </a:r>
            <a:endParaRPr lang="en-US" dirty="0" smtClean="0"/>
          </a:p>
          <a:p>
            <a:pPr algn="ctr"/>
            <a:r>
              <a:rPr lang="en-US" dirty="0" smtClean="0"/>
              <a:t>LFP </a:t>
            </a:r>
            <a:r>
              <a:rPr lang="en-US" dirty="0" err="1" smtClean="0"/>
              <a:t>lat,amp</a:t>
            </a:r>
            <a:r>
              <a:rPr lang="en-US" dirty="0" smtClean="0"/>
              <a:t> per channel</a:t>
            </a:r>
            <a:endParaRPr lang="en-US" dirty="0"/>
          </a:p>
        </p:txBody>
      </p:sp>
      <p:sp>
        <p:nvSpPr>
          <p:cNvPr id="142" name="Round Same Side Corner Rectangle 141"/>
          <p:cNvSpPr/>
          <p:nvPr/>
        </p:nvSpPr>
        <p:spPr>
          <a:xfrm>
            <a:off x="224824" y="11466860"/>
            <a:ext cx="2644501" cy="67806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EOD:</a:t>
            </a:r>
          </a:p>
          <a:p>
            <a:pPr algn="ctr"/>
            <a:r>
              <a:rPr lang="en-US" dirty="0" smtClean="0"/>
              <a:t>LFP traces per channel</a:t>
            </a:r>
            <a:endParaRPr lang="en-US" dirty="0"/>
          </a:p>
        </p:txBody>
      </p:sp>
      <p:sp>
        <p:nvSpPr>
          <p:cNvPr id="143" name="Round Same Side Corner Rectangle 142"/>
          <p:cNvSpPr/>
          <p:nvPr/>
        </p:nvSpPr>
        <p:spPr>
          <a:xfrm>
            <a:off x="3525691" y="9600520"/>
            <a:ext cx="2644501" cy="186634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file:</a:t>
            </a:r>
            <a:br>
              <a:rPr lang="en-US" dirty="0" smtClean="0"/>
            </a:br>
            <a:r>
              <a:rPr lang="en-US" dirty="0" smtClean="0"/>
              <a:t>(time of day)</a:t>
            </a:r>
          </a:p>
          <a:p>
            <a:pPr algn="ctr"/>
            <a:r>
              <a:rPr lang="en-US" dirty="0" smtClean="0"/>
              <a:t>Objects</a:t>
            </a:r>
          </a:p>
          <a:p>
            <a:pPr algn="ctr"/>
            <a:r>
              <a:rPr lang="en-US" dirty="0" smtClean="0"/>
              <a:t>BG</a:t>
            </a:r>
          </a:p>
          <a:p>
            <a:pPr algn="ctr"/>
            <a:r>
              <a:rPr lang="en-US" dirty="0" smtClean="0"/>
              <a:t>Events (</a:t>
            </a:r>
            <a:r>
              <a:rPr lang="en-US" dirty="0" err="1" smtClean="0"/>
              <a:t>time,id</a:t>
            </a:r>
            <a:r>
              <a:rPr lang="en-US" dirty="0" smtClean="0"/>
              <a:t>)</a:t>
            </a:r>
          </a:p>
          <a:p>
            <a:pPr algn="ctr"/>
            <a:r>
              <a:rPr lang="en-US" smtClean="0"/>
              <a:t>Model structure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13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4699</TotalTime>
  <Words>102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Avner</dc:creator>
  <cp:lastModifiedBy>Avner</cp:lastModifiedBy>
  <cp:revision>12</cp:revision>
  <dcterms:created xsi:type="dcterms:W3CDTF">2018-06-15T14:56:33Z</dcterms:created>
  <dcterms:modified xsi:type="dcterms:W3CDTF">2018-06-18T21:15:38Z</dcterms:modified>
</cp:coreProperties>
</file>