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4" r:id="rId5"/>
    <p:sldId id="265" r:id="rId6"/>
    <p:sldId id="263" r:id="rId7"/>
    <p:sldId id="260" r:id="rId8"/>
    <p:sldId id="259" r:id="rId9"/>
    <p:sldId id="258" r:id="rId10"/>
    <p:sldId id="266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A7D9C-3023-442D-A333-975B6702A9A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399721B-5D1A-44B4-8CF8-AF8B181A60DA}">
      <dgm:prSet phldrT="[טקסט]"/>
      <dgm:spPr>
        <a:solidFill>
          <a:schemeClr val="bg1">
            <a:lumMod val="9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algn="l" rtl="1"/>
          <a:r>
            <a:rPr lang="en-US" dirty="0">
              <a:solidFill>
                <a:schemeClr val="tx1"/>
              </a:solidFill>
            </a:rPr>
            <a:t>Video input</a:t>
          </a:r>
          <a:endParaRPr lang="he-IL" dirty="0">
            <a:solidFill>
              <a:schemeClr val="tx1"/>
            </a:solidFill>
          </a:endParaRPr>
        </a:p>
      </dgm:t>
    </dgm:pt>
    <dgm:pt modelId="{C94A37CC-A515-44BB-ACCF-1306BFDE0783}" type="parTrans" cxnId="{857D5D33-956F-44C6-AF1F-C6C56D330F02}">
      <dgm:prSet/>
      <dgm:spPr/>
      <dgm:t>
        <a:bodyPr/>
        <a:lstStyle/>
        <a:p>
          <a:pPr rtl="1"/>
          <a:endParaRPr lang="he-IL"/>
        </a:p>
      </dgm:t>
    </dgm:pt>
    <dgm:pt modelId="{1584AE3D-D973-4E3E-B890-1D609A60CBF9}" type="sibTrans" cxnId="{857D5D33-956F-44C6-AF1F-C6C56D330F02}">
      <dgm:prSet/>
      <dgm:spPr/>
      <dgm:t>
        <a:bodyPr/>
        <a:lstStyle/>
        <a:p>
          <a:pPr rtl="1"/>
          <a:endParaRPr lang="he-IL"/>
        </a:p>
      </dgm:t>
    </dgm:pt>
    <dgm:pt modelId="{DA042BC5-251C-4BBD-B41D-06BC47AF2BAD}">
      <dgm:prSet phldrT="[טקסט]"/>
      <dgm:spPr>
        <a:solidFill>
          <a:schemeClr val="accent2">
            <a:lumMod val="20000"/>
            <a:lumOff val="80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algn="l" rtl="1"/>
          <a:r>
            <a:rPr lang="en-US" dirty="0">
              <a:solidFill>
                <a:schemeClr val="tx1"/>
              </a:solidFill>
            </a:rPr>
            <a:t>Orientation &amp; Scale RF response</a:t>
          </a:r>
          <a:endParaRPr lang="he-IL" dirty="0">
            <a:solidFill>
              <a:schemeClr val="tx1"/>
            </a:solidFill>
          </a:endParaRPr>
        </a:p>
      </dgm:t>
    </dgm:pt>
    <dgm:pt modelId="{5440E1CA-AED8-4E18-B75B-3EE2BEEC2215}" type="parTrans" cxnId="{128B9F31-CC94-4AF3-8C2C-258657913AF8}">
      <dgm:prSet/>
      <dgm:spPr/>
      <dgm:t>
        <a:bodyPr/>
        <a:lstStyle/>
        <a:p>
          <a:pPr rtl="1"/>
          <a:endParaRPr lang="he-IL"/>
        </a:p>
      </dgm:t>
    </dgm:pt>
    <dgm:pt modelId="{64B83A6C-A085-4756-925D-E6802D58C949}" type="sibTrans" cxnId="{128B9F31-CC94-4AF3-8C2C-258657913AF8}">
      <dgm:prSet/>
      <dgm:spPr/>
      <dgm:t>
        <a:bodyPr/>
        <a:lstStyle/>
        <a:p>
          <a:pPr rtl="1"/>
          <a:endParaRPr lang="he-IL"/>
        </a:p>
      </dgm:t>
    </dgm:pt>
    <dgm:pt modelId="{D0D0E377-3051-476D-AB8A-F6338C1DF1C1}">
      <dgm:prSet phldrT="[טקסט]"/>
      <dgm:spPr>
        <a:solidFill>
          <a:schemeClr val="accent6">
            <a:lumMod val="20000"/>
            <a:lumOff val="80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algn="l" rtl="1"/>
          <a:r>
            <a:rPr lang="en-US" dirty="0">
              <a:solidFill>
                <a:schemeClr val="tx1"/>
              </a:solidFill>
            </a:rPr>
            <a:t>X-Y-T line completion</a:t>
          </a:r>
          <a:endParaRPr lang="he-IL" dirty="0">
            <a:solidFill>
              <a:schemeClr val="tx1"/>
            </a:solidFill>
          </a:endParaRPr>
        </a:p>
      </dgm:t>
    </dgm:pt>
    <dgm:pt modelId="{142997C1-4997-448E-8FEE-B3B8B61C9F90}" type="parTrans" cxnId="{28E6076A-9E33-4929-BEE8-31EA10672BB0}">
      <dgm:prSet/>
      <dgm:spPr/>
      <dgm:t>
        <a:bodyPr/>
        <a:lstStyle/>
        <a:p>
          <a:pPr rtl="1"/>
          <a:endParaRPr lang="he-IL"/>
        </a:p>
      </dgm:t>
    </dgm:pt>
    <dgm:pt modelId="{8BF59DE8-5DC1-49B7-997B-97C0FC691BDF}" type="sibTrans" cxnId="{28E6076A-9E33-4929-BEE8-31EA10672BB0}">
      <dgm:prSet/>
      <dgm:spPr/>
      <dgm:t>
        <a:bodyPr/>
        <a:lstStyle/>
        <a:p>
          <a:pPr rtl="1"/>
          <a:endParaRPr lang="he-IL"/>
        </a:p>
      </dgm:t>
    </dgm:pt>
    <dgm:pt modelId="{F8662DD4-5BD9-4A0F-A1FC-72A0A11A1CF1}">
      <dgm:prSet phldrT="[טקסט]"/>
      <dgm:spPr>
        <a:solidFill>
          <a:schemeClr val="accent5">
            <a:lumMod val="20000"/>
            <a:lumOff val="80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algn="l" rtl="1"/>
          <a:r>
            <a:rPr lang="en-US" dirty="0">
              <a:solidFill>
                <a:schemeClr val="tx1"/>
              </a:solidFill>
            </a:rPr>
            <a:t>Structure enhancement</a:t>
          </a:r>
          <a:endParaRPr lang="he-IL" dirty="0">
            <a:solidFill>
              <a:schemeClr val="tx1"/>
            </a:solidFill>
          </a:endParaRPr>
        </a:p>
      </dgm:t>
    </dgm:pt>
    <dgm:pt modelId="{94A66772-4079-46BB-9197-B80AE8B29345}" type="parTrans" cxnId="{02AFAFC0-A694-43CC-A42B-8F938C4F060B}">
      <dgm:prSet/>
      <dgm:spPr/>
      <dgm:t>
        <a:bodyPr/>
        <a:lstStyle/>
        <a:p>
          <a:pPr rtl="1"/>
          <a:endParaRPr lang="he-IL"/>
        </a:p>
      </dgm:t>
    </dgm:pt>
    <dgm:pt modelId="{D3EA93AA-852C-470B-8FB5-03D83624D959}" type="sibTrans" cxnId="{02AFAFC0-A694-43CC-A42B-8F938C4F060B}">
      <dgm:prSet/>
      <dgm:spPr/>
      <dgm:t>
        <a:bodyPr/>
        <a:lstStyle/>
        <a:p>
          <a:pPr rtl="1"/>
          <a:endParaRPr lang="he-IL"/>
        </a:p>
      </dgm:t>
    </dgm:pt>
    <dgm:pt modelId="{AE6E8CA2-8DD3-4FA7-B8AC-DCB21F89AA99}">
      <dgm:prSet phldrT="[טקסט]"/>
      <dgm:spPr>
        <a:solidFill>
          <a:schemeClr val="bg1">
            <a:lumMod val="9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algn="l" rtl="1"/>
          <a:r>
            <a:rPr lang="en-US" dirty="0">
              <a:solidFill>
                <a:schemeClr val="tx1"/>
              </a:solidFill>
            </a:rPr>
            <a:t>Video Output</a:t>
          </a:r>
          <a:endParaRPr lang="he-IL" dirty="0">
            <a:solidFill>
              <a:schemeClr val="tx1"/>
            </a:solidFill>
          </a:endParaRPr>
        </a:p>
      </dgm:t>
    </dgm:pt>
    <dgm:pt modelId="{BF5BAE83-D834-4ABF-BEC8-6B535778A899}" type="parTrans" cxnId="{5B2E5D2F-4B09-4240-A16F-6AB01D1746D3}">
      <dgm:prSet/>
      <dgm:spPr/>
      <dgm:t>
        <a:bodyPr/>
        <a:lstStyle/>
        <a:p>
          <a:pPr rtl="1"/>
          <a:endParaRPr lang="he-IL"/>
        </a:p>
      </dgm:t>
    </dgm:pt>
    <dgm:pt modelId="{D82EB970-5F61-4C0E-8E6E-8DC7D57A0361}" type="sibTrans" cxnId="{5B2E5D2F-4B09-4240-A16F-6AB01D1746D3}">
      <dgm:prSet/>
      <dgm:spPr/>
      <dgm:t>
        <a:bodyPr/>
        <a:lstStyle/>
        <a:p>
          <a:pPr rtl="1"/>
          <a:endParaRPr lang="he-IL"/>
        </a:p>
      </dgm:t>
    </dgm:pt>
    <dgm:pt modelId="{1D2450E9-9ABB-44B9-9E7F-E26900568AF2}" type="pres">
      <dgm:prSet presAssocID="{542A7D9C-3023-442D-A333-975B6702A9A0}" presName="linearFlow" presStyleCnt="0">
        <dgm:presLayoutVars>
          <dgm:resizeHandles val="exact"/>
        </dgm:presLayoutVars>
      </dgm:prSet>
      <dgm:spPr/>
    </dgm:pt>
    <dgm:pt modelId="{C34A5234-D22B-4661-8E53-D1112407F883}" type="pres">
      <dgm:prSet presAssocID="{2399721B-5D1A-44B4-8CF8-AF8B181A60DA}" presName="node" presStyleLbl="node1" presStyleIdx="0" presStyleCnt="5" custScaleX="581142">
        <dgm:presLayoutVars>
          <dgm:bulletEnabled val="1"/>
        </dgm:presLayoutVars>
      </dgm:prSet>
      <dgm:spPr/>
    </dgm:pt>
    <dgm:pt modelId="{FD9DC081-0B15-4F77-90D7-2F160FBB472D}" type="pres">
      <dgm:prSet presAssocID="{1584AE3D-D973-4E3E-B890-1D609A60CBF9}" presName="sibTrans" presStyleLbl="sibTrans2D1" presStyleIdx="0" presStyleCnt="4"/>
      <dgm:spPr/>
    </dgm:pt>
    <dgm:pt modelId="{4A5939C2-4D8E-48DA-A765-7BF9A9ECF50C}" type="pres">
      <dgm:prSet presAssocID="{1584AE3D-D973-4E3E-B890-1D609A60CBF9}" presName="connectorText" presStyleLbl="sibTrans2D1" presStyleIdx="0" presStyleCnt="4"/>
      <dgm:spPr/>
    </dgm:pt>
    <dgm:pt modelId="{7AAE485E-3826-49EB-805A-64DF6C7B55A9}" type="pres">
      <dgm:prSet presAssocID="{DA042BC5-251C-4BBD-B41D-06BC47AF2BAD}" presName="node" presStyleLbl="node1" presStyleIdx="1" presStyleCnt="5" custScaleX="581142">
        <dgm:presLayoutVars>
          <dgm:bulletEnabled val="1"/>
        </dgm:presLayoutVars>
      </dgm:prSet>
      <dgm:spPr/>
    </dgm:pt>
    <dgm:pt modelId="{A42ACFCE-9ABF-49C2-8BC0-E285AD5647C3}" type="pres">
      <dgm:prSet presAssocID="{64B83A6C-A085-4756-925D-E6802D58C949}" presName="sibTrans" presStyleLbl="sibTrans2D1" presStyleIdx="1" presStyleCnt="4"/>
      <dgm:spPr/>
    </dgm:pt>
    <dgm:pt modelId="{046428FB-DB2D-400D-AECF-BE2434F575A2}" type="pres">
      <dgm:prSet presAssocID="{64B83A6C-A085-4756-925D-E6802D58C949}" presName="connectorText" presStyleLbl="sibTrans2D1" presStyleIdx="1" presStyleCnt="4"/>
      <dgm:spPr/>
    </dgm:pt>
    <dgm:pt modelId="{C8DFC921-F860-4613-A10E-A7302BCC51F6}" type="pres">
      <dgm:prSet presAssocID="{D0D0E377-3051-476D-AB8A-F6338C1DF1C1}" presName="node" presStyleLbl="node1" presStyleIdx="2" presStyleCnt="5" custScaleX="581142">
        <dgm:presLayoutVars>
          <dgm:bulletEnabled val="1"/>
        </dgm:presLayoutVars>
      </dgm:prSet>
      <dgm:spPr/>
    </dgm:pt>
    <dgm:pt modelId="{29D20615-1743-4909-A524-DF211CB9CE8F}" type="pres">
      <dgm:prSet presAssocID="{8BF59DE8-5DC1-49B7-997B-97C0FC691BDF}" presName="sibTrans" presStyleLbl="sibTrans2D1" presStyleIdx="2" presStyleCnt="4"/>
      <dgm:spPr/>
    </dgm:pt>
    <dgm:pt modelId="{074E1BCF-2779-4745-B9BD-82B4E334BD67}" type="pres">
      <dgm:prSet presAssocID="{8BF59DE8-5DC1-49B7-997B-97C0FC691BDF}" presName="connectorText" presStyleLbl="sibTrans2D1" presStyleIdx="2" presStyleCnt="4"/>
      <dgm:spPr/>
    </dgm:pt>
    <dgm:pt modelId="{065CA64C-2566-400E-9CF8-ACFE111BB214}" type="pres">
      <dgm:prSet presAssocID="{F8662DD4-5BD9-4A0F-A1FC-72A0A11A1CF1}" presName="node" presStyleLbl="node1" presStyleIdx="3" presStyleCnt="5" custScaleX="580339">
        <dgm:presLayoutVars>
          <dgm:bulletEnabled val="1"/>
        </dgm:presLayoutVars>
      </dgm:prSet>
      <dgm:spPr/>
    </dgm:pt>
    <dgm:pt modelId="{CFCA2396-CB92-4370-8CE7-0064796D760F}" type="pres">
      <dgm:prSet presAssocID="{D3EA93AA-852C-470B-8FB5-03D83624D959}" presName="sibTrans" presStyleLbl="sibTrans2D1" presStyleIdx="3" presStyleCnt="4"/>
      <dgm:spPr/>
    </dgm:pt>
    <dgm:pt modelId="{45BCDC03-6BBA-45EA-B3AA-C4AA6EB888AB}" type="pres">
      <dgm:prSet presAssocID="{D3EA93AA-852C-470B-8FB5-03D83624D959}" presName="connectorText" presStyleLbl="sibTrans2D1" presStyleIdx="3" presStyleCnt="4"/>
      <dgm:spPr/>
    </dgm:pt>
    <dgm:pt modelId="{93693474-134E-4DA4-A82E-7A22085B7214}" type="pres">
      <dgm:prSet presAssocID="{AE6E8CA2-8DD3-4FA7-B8AC-DCB21F89AA99}" presName="node" presStyleLbl="node1" presStyleIdx="4" presStyleCnt="5" custScaleX="583476">
        <dgm:presLayoutVars>
          <dgm:bulletEnabled val="1"/>
        </dgm:presLayoutVars>
      </dgm:prSet>
      <dgm:spPr/>
    </dgm:pt>
  </dgm:ptLst>
  <dgm:cxnLst>
    <dgm:cxn modelId="{8849E204-30B4-4F40-B6E5-1215BB763E2B}" type="presOf" srcId="{2399721B-5D1A-44B4-8CF8-AF8B181A60DA}" destId="{C34A5234-D22B-4661-8E53-D1112407F883}" srcOrd="0" destOrd="0" presId="urn:microsoft.com/office/officeart/2005/8/layout/process2"/>
    <dgm:cxn modelId="{E31C012D-78CE-4A90-A971-78620437A97A}" type="presOf" srcId="{D3EA93AA-852C-470B-8FB5-03D83624D959}" destId="{45BCDC03-6BBA-45EA-B3AA-C4AA6EB888AB}" srcOrd="1" destOrd="0" presId="urn:microsoft.com/office/officeart/2005/8/layout/process2"/>
    <dgm:cxn modelId="{5B2E5D2F-4B09-4240-A16F-6AB01D1746D3}" srcId="{542A7D9C-3023-442D-A333-975B6702A9A0}" destId="{AE6E8CA2-8DD3-4FA7-B8AC-DCB21F89AA99}" srcOrd="4" destOrd="0" parTransId="{BF5BAE83-D834-4ABF-BEC8-6B535778A899}" sibTransId="{D82EB970-5F61-4C0E-8E6E-8DC7D57A0361}"/>
    <dgm:cxn modelId="{128B9F31-CC94-4AF3-8C2C-258657913AF8}" srcId="{542A7D9C-3023-442D-A333-975B6702A9A0}" destId="{DA042BC5-251C-4BBD-B41D-06BC47AF2BAD}" srcOrd="1" destOrd="0" parTransId="{5440E1CA-AED8-4E18-B75B-3EE2BEEC2215}" sibTransId="{64B83A6C-A085-4756-925D-E6802D58C949}"/>
    <dgm:cxn modelId="{857D5D33-956F-44C6-AF1F-C6C56D330F02}" srcId="{542A7D9C-3023-442D-A333-975B6702A9A0}" destId="{2399721B-5D1A-44B4-8CF8-AF8B181A60DA}" srcOrd="0" destOrd="0" parTransId="{C94A37CC-A515-44BB-ACCF-1306BFDE0783}" sibTransId="{1584AE3D-D973-4E3E-B890-1D609A60CBF9}"/>
    <dgm:cxn modelId="{ED24053C-FA0F-4D31-BAA9-5C33FC355A17}" type="presOf" srcId="{DA042BC5-251C-4BBD-B41D-06BC47AF2BAD}" destId="{7AAE485E-3826-49EB-805A-64DF6C7B55A9}" srcOrd="0" destOrd="0" presId="urn:microsoft.com/office/officeart/2005/8/layout/process2"/>
    <dgm:cxn modelId="{528F1168-C053-4452-A05E-136B5B4BFCC1}" type="presOf" srcId="{1584AE3D-D973-4E3E-B890-1D609A60CBF9}" destId="{4A5939C2-4D8E-48DA-A765-7BF9A9ECF50C}" srcOrd="1" destOrd="0" presId="urn:microsoft.com/office/officeart/2005/8/layout/process2"/>
    <dgm:cxn modelId="{E8FB9B69-451B-48FB-B605-60771F5F1305}" type="presOf" srcId="{64B83A6C-A085-4756-925D-E6802D58C949}" destId="{A42ACFCE-9ABF-49C2-8BC0-E285AD5647C3}" srcOrd="0" destOrd="0" presId="urn:microsoft.com/office/officeart/2005/8/layout/process2"/>
    <dgm:cxn modelId="{28E6076A-9E33-4929-BEE8-31EA10672BB0}" srcId="{542A7D9C-3023-442D-A333-975B6702A9A0}" destId="{D0D0E377-3051-476D-AB8A-F6338C1DF1C1}" srcOrd="2" destOrd="0" parTransId="{142997C1-4997-448E-8FEE-B3B8B61C9F90}" sibTransId="{8BF59DE8-5DC1-49B7-997B-97C0FC691BDF}"/>
    <dgm:cxn modelId="{6914C94C-B1C5-44A9-8F8A-BE537955E0EB}" type="presOf" srcId="{D3EA93AA-852C-470B-8FB5-03D83624D959}" destId="{CFCA2396-CB92-4370-8CE7-0064796D760F}" srcOrd="0" destOrd="0" presId="urn:microsoft.com/office/officeart/2005/8/layout/process2"/>
    <dgm:cxn modelId="{524FF16E-8EBC-47B3-B6F8-8C10473C63D1}" type="presOf" srcId="{8BF59DE8-5DC1-49B7-997B-97C0FC691BDF}" destId="{29D20615-1743-4909-A524-DF211CB9CE8F}" srcOrd="0" destOrd="0" presId="urn:microsoft.com/office/officeart/2005/8/layout/process2"/>
    <dgm:cxn modelId="{B517EB52-8617-432C-91FD-DB4D55561AAD}" type="presOf" srcId="{AE6E8CA2-8DD3-4FA7-B8AC-DCB21F89AA99}" destId="{93693474-134E-4DA4-A82E-7A22085B7214}" srcOrd="0" destOrd="0" presId="urn:microsoft.com/office/officeart/2005/8/layout/process2"/>
    <dgm:cxn modelId="{96ED0BAA-6B71-43D7-9FEE-CA9086E6115F}" type="presOf" srcId="{542A7D9C-3023-442D-A333-975B6702A9A0}" destId="{1D2450E9-9ABB-44B9-9E7F-E26900568AF2}" srcOrd="0" destOrd="0" presId="urn:microsoft.com/office/officeart/2005/8/layout/process2"/>
    <dgm:cxn modelId="{02AFAFC0-A694-43CC-A42B-8F938C4F060B}" srcId="{542A7D9C-3023-442D-A333-975B6702A9A0}" destId="{F8662DD4-5BD9-4A0F-A1FC-72A0A11A1CF1}" srcOrd="3" destOrd="0" parTransId="{94A66772-4079-46BB-9197-B80AE8B29345}" sibTransId="{D3EA93AA-852C-470B-8FB5-03D83624D959}"/>
    <dgm:cxn modelId="{519EA4C7-15EC-438A-9609-B61255D5ED85}" type="presOf" srcId="{D0D0E377-3051-476D-AB8A-F6338C1DF1C1}" destId="{C8DFC921-F860-4613-A10E-A7302BCC51F6}" srcOrd="0" destOrd="0" presId="urn:microsoft.com/office/officeart/2005/8/layout/process2"/>
    <dgm:cxn modelId="{E01A00D4-CC6D-4546-A943-01E93A058874}" type="presOf" srcId="{F8662DD4-5BD9-4A0F-A1FC-72A0A11A1CF1}" destId="{065CA64C-2566-400E-9CF8-ACFE111BB214}" srcOrd="0" destOrd="0" presId="urn:microsoft.com/office/officeart/2005/8/layout/process2"/>
    <dgm:cxn modelId="{D7B990E8-B389-45A7-A1C9-323BAAFA7670}" type="presOf" srcId="{64B83A6C-A085-4756-925D-E6802D58C949}" destId="{046428FB-DB2D-400D-AECF-BE2434F575A2}" srcOrd="1" destOrd="0" presId="urn:microsoft.com/office/officeart/2005/8/layout/process2"/>
    <dgm:cxn modelId="{6B73A4EE-2C73-47C3-970B-1DA5A6D325ED}" type="presOf" srcId="{8BF59DE8-5DC1-49B7-997B-97C0FC691BDF}" destId="{074E1BCF-2779-4745-B9BD-82B4E334BD67}" srcOrd="1" destOrd="0" presId="urn:microsoft.com/office/officeart/2005/8/layout/process2"/>
    <dgm:cxn modelId="{B2A499F5-36FB-4808-BAF8-9546994BB10B}" type="presOf" srcId="{1584AE3D-D973-4E3E-B890-1D609A60CBF9}" destId="{FD9DC081-0B15-4F77-90D7-2F160FBB472D}" srcOrd="0" destOrd="0" presId="urn:microsoft.com/office/officeart/2005/8/layout/process2"/>
    <dgm:cxn modelId="{AD31D1FD-B3D8-4344-9DC8-0F131FFCB2EB}" type="presParOf" srcId="{1D2450E9-9ABB-44B9-9E7F-E26900568AF2}" destId="{C34A5234-D22B-4661-8E53-D1112407F883}" srcOrd="0" destOrd="0" presId="urn:microsoft.com/office/officeart/2005/8/layout/process2"/>
    <dgm:cxn modelId="{3F0D4343-C3A2-41F7-B44B-EA0FE99C8093}" type="presParOf" srcId="{1D2450E9-9ABB-44B9-9E7F-E26900568AF2}" destId="{FD9DC081-0B15-4F77-90D7-2F160FBB472D}" srcOrd="1" destOrd="0" presId="urn:microsoft.com/office/officeart/2005/8/layout/process2"/>
    <dgm:cxn modelId="{E0B3B48F-B542-423A-A8CD-0EDF89EEA37C}" type="presParOf" srcId="{FD9DC081-0B15-4F77-90D7-2F160FBB472D}" destId="{4A5939C2-4D8E-48DA-A765-7BF9A9ECF50C}" srcOrd="0" destOrd="0" presId="urn:microsoft.com/office/officeart/2005/8/layout/process2"/>
    <dgm:cxn modelId="{EE3BB787-0A63-47DA-A14C-006D2FA53F14}" type="presParOf" srcId="{1D2450E9-9ABB-44B9-9E7F-E26900568AF2}" destId="{7AAE485E-3826-49EB-805A-64DF6C7B55A9}" srcOrd="2" destOrd="0" presId="urn:microsoft.com/office/officeart/2005/8/layout/process2"/>
    <dgm:cxn modelId="{71F3FB5E-85F3-4045-949E-9CDE2A38D7D1}" type="presParOf" srcId="{1D2450E9-9ABB-44B9-9E7F-E26900568AF2}" destId="{A42ACFCE-9ABF-49C2-8BC0-E285AD5647C3}" srcOrd="3" destOrd="0" presId="urn:microsoft.com/office/officeart/2005/8/layout/process2"/>
    <dgm:cxn modelId="{FB70ADE9-B736-4565-AA58-4924E6CD3718}" type="presParOf" srcId="{A42ACFCE-9ABF-49C2-8BC0-E285AD5647C3}" destId="{046428FB-DB2D-400D-AECF-BE2434F575A2}" srcOrd="0" destOrd="0" presId="urn:microsoft.com/office/officeart/2005/8/layout/process2"/>
    <dgm:cxn modelId="{B6087A2F-BF0D-4E0F-966C-0C76DD62A39C}" type="presParOf" srcId="{1D2450E9-9ABB-44B9-9E7F-E26900568AF2}" destId="{C8DFC921-F860-4613-A10E-A7302BCC51F6}" srcOrd="4" destOrd="0" presId="urn:microsoft.com/office/officeart/2005/8/layout/process2"/>
    <dgm:cxn modelId="{18BE18B6-F16B-4C6A-BF20-32B1080A5752}" type="presParOf" srcId="{1D2450E9-9ABB-44B9-9E7F-E26900568AF2}" destId="{29D20615-1743-4909-A524-DF211CB9CE8F}" srcOrd="5" destOrd="0" presId="urn:microsoft.com/office/officeart/2005/8/layout/process2"/>
    <dgm:cxn modelId="{E66A8932-AB75-43C4-8247-D40CD05EC870}" type="presParOf" srcId="{29D20615-1743-4909-A524-DF211CB9CE8F}" destId="{074E1BCF-2779-4745-B9BD-82B4E334BD67}" srcOrd="0" destOrd="0" presId="urn:microsoft.com/office/officeart/2005/8/layout/process2"/>
    <dgm:cxn modelId="{F4F5D3CF-B3D5-4AAB-8C9B-A2EF80AF0598}" type="presParOf" srcId="{1D2450E9-9ABB-44B9-9E7F-E26900568AF2}" destId="{065CA64C-2566-400E-9CF8-ACFE111BB214}" srcOrd="6" destOrd="0" presId="urn:microsoft.com/office/officeart/2005/8/layout/process2"/>
    <dgm:cxn modelId="{68F8D5DE-AA5A-44C3-9018-AF53A470834C}" type="presParOf" srcId="{1D2450E9-9ABB-44B9-9E7F-E26900568AF2}" destId="{CFCA2396-CB92-4370-8CE7-0064796D760F}" srcOrd="7" destOrd="0" presId="urn:microsoft.com/office/officeart/2005/8/layout/process2"/>
    <dgm:cxn modelId="{4A4117FF-3093-435B-A071-24032C72942D}" type="presParOf" srcId="{CFCA2396-CB92-4370-8CE7-0064796D760F}" destId="{45BCDC03-6BBA-45EA-B3AA-C4AA6EB888AB}" srcOrd="0" destOrd="0" presId="urn:microsoft.com/office/officeart/2005/8/layout/process2"/>
    <dgm:cxn modelId="{3BB4FB75-8444-45AE-A2CD-BFA4D56B1003}" type="presParOf" srcId="{1D2450E9-9ABB-44B9-9E7F-E26900568AF2}" destId="{93693474-134E-4DA4-A82E-7A22085B7214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A7D9C-3023-442D-A333-975B6702A9A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399721B-5D1A-44B4-8CF8-AF8B181A60DA}">
      <dgm:prSet phldrT="[טקסט]"/>
      <dgm:spPr>
        <a:solidFill>
          <a:schemeClr val="bg1">
            <a:lumMod val="9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algn="ctr" rtl="1"/>
          <a:r>
            <a:rPr lang="en-US" dirty="0">
              <a:solidFill>
                <a:schemeClr val="tx1"/>
              </a:solidFill>
            </a:rPr>
            <a:t>US input</a:t>
          </a:r>
        </a:p>
        <a:p>
          <a:pPr algn="ctr" rtl="1"/>
          <a:endParaRPr lang="he-IL" dirty="0">
            <a:solidFill>
              <a:schemeClr val="tx1"/>
            </a:solidFill>
          </a:endParaRPr>
        </a:p>
      </dgm:t>
    </dgm:pt>
    <dgm:pt modelId="{C94A37CC-A515-44BB-ACCF-1306BFDE0783}" type="parTrans" cxnId="{857D5D33-956F-44C6-AF1F-C6C56D330F02}">
      <dgm:prSet/>
      <dgm:spPr/>
      <dgm:t>
        <a:bodyPr/>
        <a:lstStyle/>
        <a:p>
          <a:pPr rtl="1"/>
          <a:endParaRPr lang="he-IL"/>
        </a:p>
      </dgm:t>
    </dgm:pt>
    <dgm:pt modelId="{1584AE3D-D973-4E3E-B890-1D609A60CBF9}" type="sibTrans" cxnId="{857D5D33-956F-44C6-AF1F-C6C56D330F02}">
      <dgm:prSet/>
      <dgm:spPr/>
      <dgm:t>
        <a:bodyPr/>
        <a:lstStyle/>
        <a:p>
          <a:pPr rtl="1"/>
          <a:endParaRPr lang="he-IL"/>
        </a:p>
      </dgm:t>
    </dgm:pt>
    <dgm:pt modelId="{DA042BC5-251C-4BBD-B41D-06BC47AF2BAD}">
      <dgm:prSet phldrT="[טקסט]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algn="ctr" rtl="1"/>
          <a:r>
            <a:rPr lang="en-US" dirty="0">
              <a:solidFill>
                <a:schemeClr val="tx1"/>
              </a:solidFill>
            </a:rPr>
            <a:t>Gabor RF Response</a:t>
          </a:r>
        </a:p>
        <a:p>
          <a:pPr algn="ctr" rtl="1"/>
          <a:r>
            <a:rPr lang="en-US" dirty="0">
              <a:solidFill>
                <a:schemeClr val="tx1"/>
              </a:solidFill>
            </a:rPr>
            <a:t>Techniques, eq. 1-1</a:t>
          </a:r>
          <a:endParaRPr lang="he-IL" dirty="0">
            <a:solidFill>
              <a:schemeClr val="tx1"/>
            </a:solidFill>
          </a:endParaRPr>
        </a:p>
      </dgm:t>
    </dgm:pt>
    <dgm:pt modelId="{5440E1CA-AED8-4E18-B75B-3EE2BEEC2215}" type="parTrans" cxnId="{128B9F31-CC94-4AF3-8C2C-258657913AF8}">
      <dgm:prSet/>
      <dgm:spPr/>
      <dgm:t>
        <a:bodyPr/>
        <a:lstStyle/>
        <a:p>
          <a:pPr rtl="1"/>
          <a:endParaRPr lang="he-IL"/>
        </a:p>
      </dgm:t>
    </dgm:pt>
    <dgm:pt modelId="{64B83A6C-A085-4756-925D-E6802D58C949}" type="sibTrans" cxnId="{128B9F31-CC94-4AF3-8C2C-258657913AF8}">
      <dgm:prSet/>
      <dgm:spPr/>
      <dgm:t>
        <a:bodyPr/>
        <a:lstStyle/>
        <a:p>
          <a:pPr rtl="1"/>
          <a:endParaRPr lang="he-IL"/>
        </a:p>
      </dgm:t>
    </dgm:pt>
    <dgm:pt modelId="{D0D0E377-3051-476D-AB8A-F6338C1DF1C1}">
      <dgm:prSet phldrT="[טקסט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algn="ctr" rtl="1"/>
          <a:r>
            <a:rPr lang="en-US" dirty="0" err="1">
              <a:solidFill>
                <a:schemeClr val="tx1"/>
              </a:solidFill>
            </a:rPr>
            <a:t>Spatio</a:t>
          </a:r>
          <a:r>
            <a:rPr lang="en-US" dirty="0">
              <a:solidFill>
                <a:schemeClr val="tx1"/>
              </a:solidFill>
            </a:rPr>
            <a:t>-temporal line completion</a:t>
          </a:r>
        </a:p>
        <a:p>
          <a:pPr algn="ctr" rtl="1"/>
          <a:r>
            <a:rPr lang="en-US" dirty="0">
              <a:solidFill>
                <a:schemeClr val="tx1"/>
              </a:solidFill>
            </a:rPr>
            <a:t>Techniques, eq. 1-1</a:t>
          </a:r>
          <a:endParaRPr lang="he-IL" dirty="0">
            <a:solidFill>
              <a:schemeClr val="tx1"/>
            </a:solidFill>
          </a:endParaRPr>
        </a:p>
      </dgm:t>
    </dgm:pt>
    <dgm:pt modelId="{142997C1-4997-448E-8FEE-B3B8B61C9F90}" type="parTrans" cxnId="{28E6076A-9E33-4929-BEE8-31EA10672BB0}">
      <dgm:prSet/>
      <dgm:spPr/>
      <dgm:t>
        <a:bodyPr/>
        <a:lstStyle/>
        <a:p>
          <a:pPr rtl="1"/>
          <a:endParaRPr lang="he-IL"/>
        </a:p>
      </dgm:t>
    </dgm:pt>
    <dgm:pt modelId="{8BF59DE8-5DC1-49B7-997B-97C0FC691BDF}" type="sibTrans" cxnId="{28E6076A-9E33-4929-BEE8-31EA10672BB0}">
      <dgm:prSet/>
      <dgm:spPr/>
      <dgm:t>
        <a:bodyPr/>
        <a:lstStyle/>
        <a:p>
          <a:pPr rtl="1"/>
          <a:endParaRPr lang="he-IL"/>
        </a:p>
      </dgm:t>
    </dgm:pt>
    <dgm:pt modelId="{F8662DD4-5BD9-4A0F-A1FC-72A0A11A1CF1}">
      <dgm:prSet phldrT="[טקסט]"/>
      <dgm:spPr>
        <a:solidFill>
          <a:schemeClr val="accent5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 rtl="1"/>
          <a:r>
            <a:rPr lang="en-US" dirty="0">
              <a:solidFill>
                <a:schemeClr val="tx1"/>
              </a:solidFill>
            </a:rPr>
            <a:t>Structure enhancement</a:t>
          </a:r>
        </a:p>
        <a:p>
          <a:pPr algn="ctr" rtl="1"/>
          <a:r>
            <a:rPr lang="en-US" dirty="0">
              <a:solidFill>
                <a:schemeClr val="tx1"/>
              </a:solidFill>
            </a:rPr>
            <a:t>Techniques, eq. 1-1</a:t>
          </a:r>
          <a:endParaRPr lang="he-IL" dirty="0">
            <a:solidFill>
              <a:schemeClr val="tx1"/>
            </a:solidFill>
          </a:endParaRPr>
        </a:p>
      </dgm:t>
    </dgm:pt>
    <dgm:pt modelId="{94A66772-4079-46BB-9197-B80AE8B29345}" type="parTrans" cxnId="{02AFAFC0-A694-43CC-A42B-8F938C4F060B}">
      <dgm:prSet/>
      <dgm:spPr/>
      <dgm:t>
        <a:bodyPr/>
        <a:lstStyle/>
        <a:p>
          <a:pPr rtl="1"/>
          <a:endParaRPr lang="he-IL"/>
        </a:p>
      </dgm:t>
    </dgm:pt>
    <dgm:pt modelId="{D3EA93AA-852C-470B-8FB5-03D83624D959}" type="sibTrans" cxnId="{02AFAFC0-A694-43CC-A42B-8F938C4F060B}">
      <dgm:prSet/>
      <dgm:spPr/>
      <dgm:t>
        <a:bodyPr/>
        <a:lstStyle/>
        <a:p>
          <a:pPr rtl="1"/>
          <a:endParaRPr lang="he-IL"/>
        </a:p>
      </dgm:t>
    </dgm:pt>
    <dgm:pt modelId="{1D2450E9-9ABB-44B9-9E7F-E26900568AF2}" type="pres">
      <dgm:prSet presAssocID="{542A7D9C-3023-442D-A333-975B6702A9A0}" presName="linearFlow" presStyleCnt="0">
        <dgm:presLayoutVars>
          <dgm:resizeHandles val="exact"/>
        </dgm:presLayoutVars>
      </dgm:prSet>
      <dgm:spPr/>
    </dgm:pt>
    <dgm:pt modelId="{C34A5234-D22B-4661-8E53-D1112407F883}" type="pres">
      <dgm:prSet presAssocID="{2399721B-5D1A-44B4-8CF8-AF8B181A60DA}" presName="node" presStyleLbl="node1" presStyleIdx="0" presStyleCnt="4" custScaleX="581142">
        <dgm:presLayoutVars>
          <dgm:bulletEnabled val="1"/>
        </dgm:presLayoutVars>
      </dgm:prSet>
      <dgm:spPr/>
    </dgm:pt>
    <dgm:pt modelId="{FD9DC081-0B15-4F77-90D7-2F160FBB472D}" type="pres">
      <dgm:prSet presAssocID="{1584AE3D-D973-4E3E-B890-1D609A60CBF9}" presName="sibTrans" presStyleLbl="sibTrans2D1" presStyleIdx="0" presStyleCnt="3"/>
      <dgm:spPr/>
    </dgm:pt>
    <dgm:pt modelId="{4A5939C2-4D8E-48DA-A765-7BF9A9ECF50C}" type="pres">
      <dgm:prSet presAssocID="{1584AE3D-D973-4E3E-B890-1D609A60CBF9}" presName="connectorText" presStyleLbl="sibTrans2D1" presStyleIdx="0" presStyleCnt="3"/>
      <dgm:spPr/>
    </dgm:pt>
    <dgm:pt modelId="{7AAE485E-3826-49EB-805A-64DF6C7B55A9}" type="pres">
      <dgm:prSet presAssocID="{DA042BC5-251C-4BBD-B41D-06BC47AF2BAD}" presName="node" presStyleLbl="node1" presStyleIdx="1" presStyleCnt="4" custScaleX="581142">
        <dgm:presLayoutVars>
          <dgm:bulletEnabled val="1"/>
        </dgm:presLayoutVars>
      </dgm:prSet>
      <dgm:spPr/>
    </dgm:pt>
    <dgm:pt modelId="{A42ACFCE-9ABF-49C2-8BC0-E285AD5647C3}" type="pres">
      <dgm:prSet presAssocID="{64B83A6C-A085-4756-925D-E6802D58C949}" presName="sibTrans" presStyleLbl="sibTrans2D1" presStyleIdx="1" presStyleCnt="3"/>
      <dgm:spPr/>
    </dgm:pt>
    <dgm:pt modelId="{046428FB-DB2D-400D-AECF-BE2434F575A2}" type="pres">
      <dgm:prSet presAssocID="{64B83A6C-A085-4756-925D-E6802D58C949}" presName="connectorText" presStyleLbl="sibTrans2D1" presStyleIdx="1" presStyleCnt="3"/>
      <dgm:spPr/>
    </dgm:pt>
    <dgm:pt modelId="{C8DFC921-F860-4613-A10E-A7302BCC51F6}" type="pres">
      <dgm:prSet presAssocID="{D0D0E377-3051-476D-AB8A-F6338C1DF1C1}" presName="node" presStyleLbl="node1" presStyleIdx="2" presStyleCnt="4" custScaleX="581142">
        <dgm:presLayoutVars>
          <dgm:bulletEnabled val="1"/>
        </dgm:presLayoutVars>
      </dgm:prSet>
      <dgm:spPr/>
    </dgm:pt>
    <dgm:pt modelId="{29D20615-1743-4909-A524-DF211CB9CE8F}" type="pres">
      <dgm:prSet presAssocID="{8BF59DE8-5DC1-49B7-997B-97C0FC691BDF}" presName="sibTrans" presStyleLbl="sibTrans2D1" presStyleIdx="2" presStyleCnt="3"/>
      <dgm:spPr/>
    </dgm:pt>
    <dgm:pt modelId="{074E1BCF-2779-4745-B9BD-82B4E334BD67}" type="pres">
      <dgm:prSet presAssocID="{8BF59DE8-5DC1-49B7-997B-97C0FC691BDF}" presName="connectorText" presStyleLbl="sibTrans2D1" presStyleIdx="2" presStyleCnt="3"/>
      <dgm:spPr/>
    </dgm:pt>
    <dgm:pt modelId="{065CA64C-2566-400E-9CF8-ACFE111BB214}" type="pres">
      <dgm:prSet presAssocID="{F8662DD4-5BD9-4A0F-A1FC-72A0A11A1CF1}" presName="node" presStyleLbl="node1" presStyleIdx="3" presStyleCnt="4" custScaleX="580339" custLinFactNeighborY="-3275">
        <dgm:presLayoutVars>
          <dgm:bulletEnabled val="1"/>
        </dgm:presLayoutVars>
      </dgm:prSet>
      <dgm:spPr/>
    </dgm:pt>
  </dgm:ptLst>
  <dgm:cxnLst>
    <dgm:cxn modelId="{8849E204-30B4-4F40-B6E5-1215BB763E2B}" type="presOf" srcId="{2399721B-5D1A-44B4-8CF8-AF8B181A60DA}" destId="{C34A5234-D22B-4661-8E53-D1112407F883}" srcOrd="0" destOrd="0" presId="urn:microsoft.com/office/officeart/2005/8/layout/process2"/>
    <dgm:cxn modelId="{128B9F31-CC94-4AF3-8C2C-258657913AF8}" srcId="{542A7D9C-3023-442D-A333-975B6702A9A0}" destId="{DA042BC5-251C-4BBD-B41D-06BC47AF2BAD}" srcOrd="1" destOrd="0" parTransId="{5440E1CA-AED8-4E18-B75B-3EE2BEEC2215}" sibTransId="{64B83A6C-A085-4756-925D-E6802D58C949}"/>
    <dgm:cxn modelId="{857D5D33-956F-44C6-AF1F-C6C56D330F02}" srcId="{542A7D9C-3023-442D-A333-975B6702A9A0}" destId="{2399721B-5D1A-44B4-8CF8-AF8B181A60DA}" srcOrd="0" destOrd="0" parTransId="{C94A37CC-A515-44BB-ACCF-1306BFDE0783}" sibTransId="{1584AE3D-D973-4E3E-B890-1D609A60CBF9}"/>
    <dgm:cxn modelId="{ED24053C-FA0F-4D31-BAA9-5C33FC355A17}" type="presOf" srcId="{DA042BC5-251C-4BBD-B41D-06BC47AF2BAD}" destId="{7AAE485E-3826-49EB-805A-64DF6C7B55A9}" srcOrd="0" destOrd="0" presId="urn:microsoft.com/office/officeart/2005/8/layout/process2"/>
    <dgm:cxn modelId="{528F1168-C053-4452-A05E-136B5B4BFCC1}" type="presOf" srcId="{1584AE3D-D973-4E3E-B890-1D609A60CBF9}" destId="{4A5939C2-4D8E-48DA-A765-7BF9A9ECF50C}" srcOrd="1" destOrd="0" presId="urn:microsoft.com/office/officeart/2005/8/layout/process2"/>
    <dgm:cxn modelId="{E8FB9B69-451B-48FB-B605-60771F5F1305}" type="presOf" srcId="{64B83A6C-A085-4756-925D-E6802D58C949}" destId="{A42ACFCE-9ABF-49C2-8BC0-E285AD5647C3}" srcOrd="0" destOrd="0" presId="urn:microsoft.com/office/officeart/2005/8/layout/process2"/>
    <dgm:cxn modelId="{28E6076A-9E33-4929-BEE8-31EA10672BB0}" srcId="{542A7D9C-3023-442D-A333-975B6702A9A0}" destId="{D0D0E377-3051-476D-AB8A-F6338C1DF1C1}" srcOrd="2" destOrd="0" parTransId="{142997C1-4997-448E-8FEE-B3B8B61C9F90}" sibTransId="{8BF59DE8-5DC1-49B7-997B-97C0FC691BDF}"/>
    <dgm:cxn modelId="{524FF16E-8EBC-47B3-B6F8-8C10473C63D1}" type="presOf" srcId="{8BF59DE8-5DC1-49B7-997B-97C0FC691BDF}" destId="{29D20615-1743-4909-A524-DF211CB9CE8F}" srcOrd="0" destOrd="0" presId="urn:microsoft.com/office/officeart/2005/8/layout/process2"/>
    <dgm:cxn modelId="{96ED0BAA-6B71-43D7-9FEE-CA9086E6115F}" type="presOf" srcId="{542A7D9C-3023-442D-A333-975B6702A9A0}" destId="{1D2450E9-9ABB-44B9-9E7F-E26900568AF2}" srcOrd="0" destOrd="0" presId="urn:microsoft.com/office/officeart/2005/8/layout/process2"/>
    <dgm:cxn modelId="{02AFAFC0-A694-43CC-A42B-8F938C4F060B}" srcId="{542A7D9C-3023-442D-A333-975B6702A9A0}" destId="{F8662DD4-5BD9-4A0F-A1FC-72A0A11A1CF1}" srcOrd="3" destOrd="0" parTransId="{94A66772-4079-46BB-9197-B80AE8B29345}" sibTransId="{D3EA93AA-852C-470B-8FB5-03D83624D959}"/>
    <dgm:cxn modelId="{519EA4C7-15EC-438A-9609-B61255D5ED85}" type="presOf" srcId="{D0D0E377-3051-476D-AB8A-F6338C1DF1C1}" destId="{C8DFC921-F860-4613-A10E-A7302BCC51F6}" srcOrd="0" destOrd="0" presId="urn:microsoft.com/office/officeart/2005/8/layout/process2"/>
    <dgm:cxn modelId="{E01A00D4-CC6D-4546-A943-01E93A058874}" type="presOf" srcId="{F8662DD4-5BD9-4A0F-A1FC-72A0A11A1CF1}" destId="{065CA64C-2566-400E-9CF8-ACFE111BB214}" srcOrd="0" destOrd="0" presId="urn:microsoft.com/office/officeart/2005/8/layout/process2"/>
    <dgm:cxn modelId="{D7B990E8-B389-45A7-A1C9-323BAAFA7670}" type="presOf" srcId="{64B83A6C-A085-4756-925D-E6802D58C949}" destId="{046428FB-DB2D-400D-AECF-BE2434F575A2}" srcOrd="1" destOrd="0" presId="urn:microsoft.com/office/officeart/2005/8/layout/process2"/>
    <dgm:cxn modelId="{6B73A4EE-2C73-47C3-970B-1DA5A6D325ED}" type="presOf" srcId="{8BF59DE8-5DC1-49B7-997B-97C0FC691BDF}" destId="{074E1BCF-2779-4745-B9BD-82B4E334BD67}" srcOrd="1" destOrd="0" presId="urn:microsoft.com/office/officeart/2005/8/layout/process2"/>
    <dgm:cxn modelId="{B2A499F5-36FB-4808-BAF8-9546994BB10B}" type="presOf" srcId="{1584AE3D-D973-4E3E-B890-1D609A60CBF9}" destId="{FD9DC081-0B15-4F77-90D7-2F160FBB472D}" srcOrd="0" destOrd="0" presId="urn:microsoft.com/office/officeart/2005/8/layout/process2"/>
    <dgm:cxn modelId="{AD31D1FD-B3D8-4344-9DC8-0F131FFCB2EB}" type="presParOf" srcId="{1D2450E9-9ABB-44B9-9E7F-E26900568AF2}" destId="{C34A5234-D22B-4661-8E53-D1112407F883}" srcOrd="0" destOrd="0" presId="urn:microsoft.com/office/officeart/2005/8/layout/process2"/>
    <dgm:cxn modelId="{3F0D4343-C3A2-41F7-B44B-EA0FE99C8093}" type="presParOf" srcId="{1D2450E9-9ABB-44B9-9E7F-E26900568AF2}" destId="{FD9DC081-0B15-4F77-90D7-2F160FBB472D}" srcOrd="1" destOrd="0" presId="urn:microsoft.com/office/officeart/2005/8/layout/process2"/>
    <dgm:cxn modelId="{E0B3B48F-B542-423A-A8CD-0EDF89EEA37C}" type="presParOf" srcId="{FD9DC081-0B15-4F77-90D7-2F160FBB472D}" destId="{4A5939C2-4D8E-48DA-A765-7BF9A9ECF50C}" srcOrd="0" destOrd="0" presId="urn:microsoft.com/office/officeart/2005/8/layout/process2"/>
    <dgm:cxn modelId="{EE3BB787-0A63-47DA-A14C-006D2FA53F14}" type="presParOf" srcId="{1D2450E9-9ABB-44B9-9E7F-E26900568AF2}" destId="{7AAE485E-3826-49EB-805A-64DF6C7B55A9}" srcOrd="2" destOrd="0" presId="urn:microsoft.com/office/officeart/2005/8/layout/process2"/>
    <dgm:cxn modelId="{71F3FB5E-85F3-4045-949E-9CDE2A38D7D1}" type="presParOf" srcId="{1D2450E9-9ABB-44B9-9E7F-E26900568AF2}" destId="{A42ACFCE-9ABF-49C2-8BC0-E285AD5647C3}" srcOrd="3" destOrd="0" presId="urn:microsoft.com/office/officeart/2005/8/layout/process2"/>
    <dgm:cxn modelId="{FB70ADE9-B736-4565-AA58-4924E6CD3718}" type="presParOf" srcId="{A42ACFCE-9ABF-49C2-8BC0-E285AD5647C3}" destId="{046428FB-DB2D-400D-AECF-BE2434F575A2}" srcOrd="0" destOrd="0" presId="urn:microsoft.com/office/officeart/2005/8/layout/process2"/>
    <dgm:cxn modelId="{B6087A2F-BF0D-4E0F-966C-0C76DD62A39C}" type="presParOf" srcId="{1D2450E9-9ABB-44B9-9E7F-E26900568AF2}" destId="{C8DFC921-F860-4613-A10E-A7302BCC51F6}" srcOrd="4" destOrd="0" presId="urn:microsoft.com/office/officeart/2005/8/layout/process2"/>
    <dgm:cxn modelId="{18BE18B6-F16B-4C6A-BF20-32B1080A5752}" type="presParOf" srcId="{1D2450E9-9ABB-44B9-9E7F-E26900568AF2}" destId="{29D20615-1743-4909-A524-DF211CB9CE8F}" srcOrd="5" destOrd="0" presId="urn:microsoft.com/office/officeart/2005/8/layout/process2"/>
    <dgm:cxn modelId="{E66A8932-AB75-43C4-8247-D40CD05EC870}" type="presParOf" srcId="{29D20615-1743-4909-A524-DF211CB9CE8F}" destId="{074E1BCF-2779-4745-B9BD-82B4E334BD67}" srcOrd="0" destOrd="0" presId="urn:microsoft.com/office/officeart/2005/8/layout/process2"/>
    <dgm:cxn modelId="{F4F5D3CF-B3D5-4AAB-8C9B-A2EF80AF0598}" type="presParOf" srcId="{1D2450E9-9ABB-44B9-9E7F-E26900568AF2}" destId="{065CA64C-2566-400E-9CF8-ACFE111BB21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5D6670-0295-4B29-BF70-13186CF37AD2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35E2E002-4F73-408A-A3D7-EE621DDF4266}">
      <dgm:prSet phldrT="[טקסט]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rtl="1"/>
          <a:r>
            <a:rPr lang="en-US" dirty="0"/>
            <a:t>Gaussian Pyramid</a:t>
          </a:r>
          <a:endParaRPr lang="he-IL" dirty="0"/>
        </a:p>
      </dgm:t>
    </dgm:pt>
    <dgm:pt modelId="{5BD7EC73-1CAC-4206-BAC8-12DB3D72C053}" type="parTrans" cxnId="{33C84F70-9AEA-4671-B8DA-5A9951CCF4DC}">
      <dgm:prSet/>
      <dgm:spPr/>
      <dgm:t>
        <a:bodyPr/>
        <a:lstStyle/>
        <a:p>
          <a:pPr rtl="1"/>
          <a:endParaRPr lang="he-IL"/>
        </a:p>
      </dgm:t>
    </dgm:pt>
    <dgm:pt modelId="{7C162F19-70C9-4D26-B9B0-D37240538395}" type="sibTrans" cxnId="{33C84F70-9AEA-4671-B8DA-5A9951CCF4DC}">
      <dgm:prSet/>
      <dgm:spPr/>
      <dgm:t>
        <a:bodyPr/>
        <a:lstStyle/>
        <a:p>
          <a:pPr rtl="1"/>
          <a:endParaRPr lang="he-IL"/>
        </a:p>
      </dgm:t>
    </dgm:pt>
    <dgm:pt modelId="{8BAAEEFB-54B9-4091-B4CE-54943290E182}">
      <dgm:prSet phldrT="[טקסט]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rtl="1"/>
          <a:r>
            <a:rPr lang="en-US" dirty="0"/>
            <a:t>X-Y-T Gabor Filters</a:t>
          </a:r>
          <a:endParaRPr lang="he-IL" dirty="0"/>
        </a:p>
      </dgm:t>
    </dgm:pt>
    <dgm:pt modelId="{7ECE0EAE-72E9-40A0-AE85-2CE334C69503}" type="parTrans" cxnId="{239FD14E-3A35-4C7A-A4CF-A91033E1CDC6}">
      <dgm:prSet/>
      <dgm:spPr/>
      <dgm:t>
        <a:bodyPr/>
        <a:lstStyle/>
        <a:p>
          <a:pPr rtl="1"/>
          <a:endParaRPr lang="he-IL"/>
        </a:p>
      </dgm:t>
    </dgm:pt>
    <dgm:pt modelId="{F517844D-7F29-4DAB-B4A0-0D9167364AC4}" type="sibTrans" cxnId="{239FD14E-3A35-4C7A-A4CF-A91033E1CDC6}">
      <dgm:prSet/>
      <dgm:spPr/>
      <dgm:t>
        <a:bodyPr/>
        <a:lstStyle/>
        <a:p>
          <a:pPr rtl="1"/>
          <a:endParaRPr lang="he-IL"/>
        </a:p>
      </dgm:t>
    </dgm:pt>
    <dgm:pt modelId="{F92AB827-B215-460C-A236-A3E477348B54}">
      <dgm:prSet phldrT="[טקסט]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rtl="1"/>
          <a:r>
            <a:rPr lang="en-US" dirty="0"/>
            <a:t>Response Normalization</a:t>
          </a:r>
          <a:endParaRPr lang="he-IL" dirty="0"/>
        </a:p>
      </dgm:t>
    </dgm:pt>
    <dgm:pt modelId="{5696EBD0-8764-45C6-93A3-226A80111422}" type="parTrans" cxnId="{4A423E8F-9AAB-4CE0-8DC3-F1C75360B230}">
      <dgm:prSet/>
      <dgm:spPr/>
      <dgm:t>
        <a:bodyPr/>
        <a:lstStyle/>
        <a:p>
          <a:pPr rtl="1"/>
          <a:endParaRPr lang="he-IL"/>
        </a:p>
      </dgm:t>
    </dgm:pt>
    <dgm:pt modelId="{CBC700BF-A2F2-48BC-9132-39F770A0DE3D}" type="sibTrans" cxnId="{4A423E8F-9AAB-4CE0-8DC3-F1C75360B230}">
      <dgm:prSet/>
      <dgm:spPr/>
      <dgm:t>
        <a:bodyPr/>
        <a:lstStyle/>
        <a:p>
          <a:pPr rtl="1"/>
          <a:endParaRPr lang="he-IL"/>
        </a:p>
      </dgm:t>
    </dgm:pt>
    <dgm:pt modelId="{6E8FF3D8-19AB-450D-80F2-6D3344E10F94}">
      <dgm:prSet phldrT="[טקסט]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rtl="1"/>
          <a:r>
            <a:rPr lang="en-US" dirty="0"/>
            <a:t>Input Video</a:t>
          </a:r>
          <a:endParaRPr lang="he-IL" dirty="0"/>
        </a:p>
      </dgm:t>
    </dgm:pt>
    <dgm:pt modelId="{A877F4C2-65B1-4B13-80BD-EBD1F4B9BB12}" type="parTrans" cxnId="{2E17426C-2943-4666-9F5F-CCC818AF321C}">
      <dgm:prSet/>
      <dgm:spPr/>
      <dgm:t>
        <a:bodyPr/>
        <a:lstStyle/>
        <a:p>
          <a:pPr rtl="1"/>
          <a:endParaRPr lang="he-IL"/>
        </a:p>
      </dgm:t>
    </dgm:pt>
    <dgm:pt modelId="{95825BB3-8ADE-429C-99FA-129DB0C81DA4}" type="sibTrans" cxnId="{2E17426C-2943-4666-9F5F-CCC818AF321C}">
      <dgm:prSet/>
      <dgm:spPr/>
      <dgm:t>
        <a:bodyPr/>
        <a:lstStyle/>
        <a:p>
          <a:pPr rtl="1"/>
          <a:endParaRPr lang="he-IL"/>
        </a:p>
      </dgm:t>
    </dgm:pt>
    <dgm:pt modelId="{EF4D9B9C-F223-4633-A71D-9AF90C9CCC5C}">
      <dgm:prSet phldrT="[טקסט]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rtl="1"/>
          <a:r>
            <a:rPr lang="en-US" dirty="0"/>
            <a:t>Polarity Separation</a:t>
          </a:r>
          <a:endParaRPr lang="he-IL" dirty="0"/>
        </a:p>
      </dgm:t>
    </dgm:pt>
    <dgm:pt modelId="{871D141B-776A-4579-9FD9-6B9DAAF948EC}" type="parTrans" cxnId="{07D53779-249E-4C77-8A39-AAF8208B139A}">
      <dgm:prSet/>
      <dgm:spPr/>
      <dgm:t>
        <a:bodyPr/>
        <a:lstStyle/>
        <a:p>
          <a:pPr rtl="1"/>
          <a:endParaRPr lang="he-IL"/>
        </a:p>
      </dgm:t>
    </dgm:pt>
    <dgm:pt modelId="{85C4576A-8564-4179-82F9-6AA69F605B7C}" type="sibTrans" cxnId="{07D53779-249E-4C77-8A39-AAF8208B139A}">
      <dgm:prSet/>
      <dgm:spPr/>
      <dgm:t>
        <a:bodyPr/>
        <a:lstStyle/>
        <a:p>
          <a:pPr rtl="1"/>
          <a:endParaRPr lang="he-IL"/>
        </a:p>
      </dgm:t>
    </dgm:pt>
    <dgm:pt modelId="{EF2F64DB-B354-4933-BF34-D258DA5DB73C}">
      <dgm:prSet phldrT="[טקסט]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rtl="1"/>
          <a:r>
            <a:rPr lang="en-US" dirty="0"/>
            <a:t>Naka Rushton</a:t>
          </a:r>
          <a:endParaRPr lang="he-IL" dirty="0"/>
        </a:p>
      </dgm:t>
    </dgm:pt>
    <dgm:pt modelId="{6DC1E0FE-0241-416B-983F-D613B870BD7A}" type="parTrans" cxnId="{E61C78FC-7BEA-41CC-B6BF-83BD54F1F23D}">
      <dgm:prSet/>
      <dgm:spPr/>
      <dgm:t>
        <a:bodyPr/>
        <a:lstStyle/>
        <a:p>
          <a:pPr rtl="1"/>
          <a:endParaRPr lang="he-IL"/>
        </a:p>
      </dgm:t>
    </dgm:pt>
    <dgm:pt modelId="{103D9AB8-F39F-4497-8779-769C1BFA89E5}" type="sibTrans" cxnId="{E61C78FC-7BEA-41CC-B6BF-83BD54F1F23D}">
      <dgm:prSet/>
      <dgm:spPr/>
      <dgm:t>
        <a:bodyPr/>
        <a:lstStyle/>
        <a:p>
          <a:pPr rtl="1"/>
          <a:endParaRPr lang="he-IL"/>
        </a:p>
      </dgm:t>
    </dgm:pt>
    <dgm:pt modelId="{2C857314-E6A0-4353-8199-5E92521CEF1E}" type="pres">
      <dgm:prSet presAssocID="{0E5D6670-0295-4B29-BF70-13186CF37AD2}" presName="Name0" presStyleCnt="0">
        <dgm:presLayoutVars>
          <dgm:dir/>
          <dgm:resizeHandles val="exact"/>
        </dgm:presLayoutVars>
      </dgm:prSet>
      <dgm:spPr/>
    </dgm:pt>
    <dgm:pt modelId="{287282B6-919F-4119-B41D-BB84B3DD56CD}" type="pres">
      <dgm:prSet presAssocID="{6E8FF3D8-19AB-450D-80F2-6D3344E10F94}" presName="node" presStyleLbl="node1" presStyleIdx="0" presStyleCnt="6">
        <dgm:presLayoutVars>
          <dgm:bulletEnabled val="1"/>
        </dgm:presLayoutVars>
      </dgm:prSet>
      <dgm:spPr/>
    </dgm:pt>
    <dgm:pt modelId="{AF8563C6-99C0-4AF7-B70C-9CC6F9BA285F}" type="pres">
      <dgm:prSet presAssocID="{95825BB3-8ADE-429C-99FA-129DB0C81DA4}" presName="sibTrans" presStyleLbl="sibTrans2D1" presStyleIdx="0" presStyleCnt="5"/>
      <dgm:spPr/>
    </dgm:pt>
    <dgm:pt modelId="{DAA397A5-9E1B-4697-BABC-875D8BCE13A8}" type="pres">
      <dgm:prSet presAssocID="{95825BB3-8ADE-429C-99FA-129DB0C81DA4}" presName="connectorText" presStyleLbl="sibTrans2D1" presStyleIdx="0" presStyleCnt="5"/>
      <dgm:spPr/>
    </dgm:pt>
    <dgm:pt modelId="{6C7DBD46-9B57-4864-89C7-E97096A9E6A0}" type="pres">
      <dgm:prSet presAssocID="{35E2E002-4F73-408A-A3D7-EE621DDF4266}" presName="node" presStyleLbl="node1" presStyleIdx="1" presStyleCnt="6">
        <dgm:presLayoutVars>
          <dgm:bulletEnabled val="1"/>
        </dgm:presLayoutVars>
      </dgm:prSet>
      <dgm:spPr/>
    </dgm:pt>
    <dgm:pt modelId="{AB200A26-F64B-4349-8B21-96C6EC3219DA}" type="pres">
      <dgm:prSet presAssocID="{7C162F19-70C9-4D26-B9B0-D37240538395}" presName="sibTrans" presStyleLbl="sibTrans2D1" presStyleIdx="1" presStyleCnt="5"/>
      <dgm:spPr/>
    </dgm:pt>
    <dgm:pt modelId="{6BFCDF17-4602-411C-A75F-EECE3385F8EC}" type="pres">
      <dgm:prSet presAssocID="{7C162F19-70C9-4D26-B9B0-D37240538395}" presName="connectorText" presStyleLbl="sibTrans2D1" presStyleIdx="1" presStyleCnt="5"/>
      <dgm:spPr/>
    </dgm:pt>
    <dgm:pt modelId="{A0F09E41-F905-458D-8C05-895EC43D5E3E}" type="pres">
      <dgm:prSet presAssocID="{8BAAEEFB-54B9-4091-B4CE-54943290E182}" presName="node" presStyleLbl="node1" presStyleIdx="2" presStyleCnt="6">
        <dgm:presLayoutVars>
          <dgm:bulletEnabled val="1"/>
        </dgm:presLayoutVars>
      </dgm:prSet>
      <dgm:spPr/>
    </dgm:pt>
    <dgm:pt modelId="{0CC5ECA7-8269-4305-8316-415F48A84C4A}" type="pres">
      <dgm:prSet presAssocID="{F517844D-7F29-4DAB-B4A0-0D9167364AC4}" presName="sibTrans" presStyleLbl="sibTrans2D1" presStyleIdx="2" presStyleCnt="5"/>
      <dgm:spPr/>
    </dgm:pt>
    <dgm:pt modelId="{38C2E926-4D1F-4684-8DEC-C5FC37FB3030}" type="pres">
      <dgm:prSet presAssocID="{F517844D-7F29-4DAB-B4A0-0D9167364AC4}" presName="connectorText" presStyleLbl="sibTrans2D1" presStyleIdx="2" presStyleCnt="5"/>
      <dgm:spPr/>
    </dgm:pt>
    <dgm:pt modelId="{9E2F61DD-E4E1-4024-B9F1-CAA9F3AFE813}" type="pres">
      <dgm:prSet presAssocID="{F92AB827-B215-460C-A236-A3E477348B54}" presName="node" presStyleLbl="node1" presStyleIdx="3" presStyleCnt="6">
        <dgm:presLayoutVars>
          <dgm:bulletEnabled val="1"/>
        </dgm:presLayoutVars>
      </dgm:prSet>
      <dgm:spPr/>
    </dgm:pt>
    <dgm:pt modelId="{74A2F29C-4B63-4611-9922-43BDEC9B6F26}" type="pres">
      <dgm:prSet presAssocID="{CBC700BF-A2F2-48BC-9132-39F770A0DE3D}" presName="sibTrans" presStyleLbl="sibTrans2D1" presStyleIdx="3" presStyleCnt="5"/>
      <dgm:spPr/>
    </dgm:pt>
    <dgm:pt modelId="{8A3FE62D-7418-401F-BD49-BF1F58E5DF13}" type="pres">
      <dgm:prSet presAssocID="{CBC700BF-A2F2-48BC-9132-39F770A0DE3D}" presName="connectorText" presStyleLbl="sibTrans2D1" presStyleIdx="3" presStyleCnt="5"/>
      <dgm:spPr/>
    </dgm:pt>
    <dgm:pt modelId="{39680A09-A92F-48BA-9C7B-B83F793BFDD6}" type="pres">
      <dgm:prSet presAssocID="{EF4D9B9C-F223-4633-A71D-9AF90C9CCC5C}" presName="node" presStyleLbl="node1" presStyleIdx="4" presStyleCnt="6">
        <dgm:presLayoutVars>
          <dgm:bulletEnabled val="1"/>
        </dgm:presLayoutVars>
      </dgm:prSet>
      <dgm:spPr/>
    </dgm:pt>
    <dgm:pt modelId="{8DDDDCA5-1556-44FC-9989-8DE4E6775032}" type="pres">
      <dgm:prSet presAssocID="{85C4576A-8564-4179-82F9-6AA69F605B7C}" presName="sibTrans" presStyleLbl="sibTrans2D1" presStyleIdx="4" presStyleCnt="5"/>
      <dgm:spPr/>
    </dgm:pt>
    <dgm:pt modelId="{5EABE362-BA27-43B7-A82B-670C98E5A898}" type="pres">
      <dgm:prSet presAssocID="{85C4576A-8564-4179-82F9-6AA69F605B7C}" presName="connectorText" presStyleLbl="sibTrans2D1" presStyleIdx="4" presStyleCnt="5"/>
      <dgm:spPr/>
    </dgm:pt>
    <dgm:pt modelId="{244F8536-1401-4449-9DA1-4A5C43526A55}" type="pres">
      <dgm:prSet presAssocID="{EF2F64DB-B354-4933-BF34-D258DA5DB73C}" presName="node" presStyleLbl="node1" presStyleIdx="5" presStyleCnt="6">
        <dgm:presLayoutVars>
          <dgm:bulletEnabled val="1"/>
        </dgm:presLayoutVars>
      </dgm:prSet>
      <dgm:spPr/>
    </dgm:pt>
  </dgm:ptLst>
  <dgm:cxnLst>
    <dgm:cxn modelId="{70940D06-20EE-4F58-8F49-17AB7BE5C501}" type="presOf" srcId="{7C162F19-70C9-4D26-B9B0-D37240538395}" destId="{AB200A26-F64B-4349-8B21-96C6EC3219DA}" srcOrd="0" destOrd="0" presId="urn:microsoft.com/office/officeart/2005/8/layout/process1"/>
    <dgm:cxn modelId="{29C20009-8A3B-40E3-B3B2-D46B55EE1BF5}" type="presOf" srcId="{7C162F19-70C9-4D26-B9B0-D37240538395}" destId="{6BFCDF17-4602-411C-A75F-EECE3385F8EC}" srcOrd="1" destOrd="0" presId="urn:microsoft.com/office/officeart/2005/8/layout/process1"/>
    <dgm:cxn modelId="{4FB28B1A-0B75-4AC6-B7D3-F5E11509CD89}" type="presOf" srcId="{6E8FF3D8-19AB-450D-80F2-6D3344E10F94}" destId="{287282B6-919F-4119-B41D-BB84B3DD56CD}" srcOrd="0" destOrd="0" presId="urn:microsoft.com/office/officeart/2005/8/layout/process1"/>
    <dgm:cxn modelId="{436B092B-3F08-4C4D-B683-CE88E9B294BA}" type="presOf" srcId="{CBC700BF-A2F2-48BC-9132-39F770A0DE3D}" destId="{74A2F29C-4B63-4611-9922-43BDEC9B6F26}" srcOrd="0" destOrd="0" presId="urn:microsoft.com/office/officeart/2005/8/layout/process1"/>
    <dgm:cxn modelId="{7DEB5333-A4B4-47A8-B10A-AE88489FA7EF}" type="presOf" srcId="{0E5D6670-0295-4B29-BF70-13186CF37AD2}" destId="{2C857314-E6A0-4353-8199-5E92521CEF1E}" srcOrd="0" destOrd="0" presId="urn:microsoft.com/office/officeart/2005/8/layout/process1"/>
    <dgm:cxn modelId="{8D1D5F43-BE48-4721-A383-691A450D5E43}" type="presOf" srcId="{EF4D9B9C-F223-4633-A71D-9AF90C9CCC5C}" destId="{39680A09-A92F-48BA-9C7B-B83F793BFDD6}" srcOrd="0" destOrd="0" presId="urn:microsoft.com/office/officeart/2005/8/layout/process1"/>
    <dgm:cxn modelId="{2E17426C-2943-4666-9F5F-CCC818AF321C}" srcId="{0E5D6670-0295-4B29-BF70-13186CF37AD2}" destId="{6E8FF3D8-19AB-450D-80F2-6D3344E10F94}" srcOrd="0" destOrd="0" parTransId="{A877F4C2-65B1-4B13-80BD-EBD1F4B9BB12}" sibTransId="{95825BB3-8ADE-429C-99FA-129DB0C81DA4}"/>
    <dgm:cxn modelId="{A0B5AC6D-97D4-4218-8FA5-2C9506F61602}" type="presOf" srcId="{35E2E002-4F73-408A-A3D7-EE621DDF4266}" destId="{6C7DBD46-9B57-4864-89C7-E97096A9E6A0}" srcOrd="0" destOrd="0" presId="urn:microsoft.com/office/officeart/2005/8/layout/process1"/>
    <dgm:cxn modelId="{DBB63E6E-2FAE-408C-B997-D9DBB365FB1D}" type="presOf" srcId="{95825BB3-8ADE-429C-99FA-129DB0C81DA4}" destId="{DAA397A5-9E1B-4697-BABC-875D8BCE13A8}" srcOrd="1" destOrd="0" presId="urn:microsoft.com/office/officeart/2005/8/layout/process1"/>
    <dgm:cxn modelId="{239FD14E-3A35-4C7A-A4CF-A91033E1CDC6}" srcId="{0E5D6670-0295-4B29-BF70-13186CF37AD2}" destId="{8BAAEEFB-54B9-4091-B4CE-54943290E182}" srcOrd="2" destOrd="0" parTransId="{7ECE0EAE-72E9-40A0-AE85-2CE334C69503}" sibTransId="{F517844D-7F29-4DAB-B4A0-0D9167364AC4}"/>
    <dgm:cxn modelId="{33C84F70-9AEA-4671-B8DA-5A9951CCF4DC}" srcId="{0E5D6670-0295-4B29-BF70-13186CF37AD2}" destId="{35E2E002-4F73-408A-A3D7-EE621DDF4266}" srcOrd="1" destOrd="0" parTransId="{5BD7EC73-1CAC-4206-BAC8-12DB3D72C053}" sibTransId="{7C162F19-70C9-4D26-B9B0-D37240538395}"/>
    <dgm:cxn modelId="{1F088E52-3B22-403A-A40F-C287FEC5ED19}" type="presOf" srcId="{85C4576A-8564-4179-82F9-6AA69F605B7C}" destId="{5EABE362-BA27-43B7-A82B-670C98E5A898}" srcOrd="1" destOrd="0" presId="urn:microsoft.com/office/officeart/2005/8/layout/process1"/>
    <dgm:cxn modelId="{07D53779-249E-4C77-8A39-AAF8208B139A}" srcId="{0E5D6670-0295-4B29-BF70-13186CF37AD2}" destId="{EF4D9B9C-F223-4633-A71D-9AF90C9CCC5C}" srcOrd="4" destOrd="0" parTransId="{871D141B-776A-4579-9FD9-6B9DAAF948EC}" sibTransId="{85C4576A-8564-4179-82F9-6AA69F605B7C}"/>
    <dgm:cxn modelId="{F6A63A83-5E24-4699-90BD-013FC473AE3A}" type="presOf" srcId="{CBC700BF-A2F2-48BC-9132-39F770A0DE3D}" destId="{8A3FE62D-7418-401F-BD49-BF1F58E5DF13}" srcOrd="1" destOrd="0" presId="urn:microsoft.com/office/officeart/2005/8/layout/process1"/>
    <dgm:cxn modelId="{3B68998A-DA0B-45A6-A72F-AB8E1983AE0B}" type="presOf" srcId="{F517844D-7F29-4DAB-B4A0-0D9167364AC4}" destId="{0CC5ECA7-8269-4305-8316-415F48A84C4A}" srcOrd="0" destOrd="0" presId="urn:microsoft.com/office/officeart/2005/8/layout/process1"/>
    <dgm:cxn modelId="{4A423E8F-9AAB-4CE0-8DC3-F1C75360B230}" srcId="{0E5D6670-0295-4B29-BF70-13186CF37AD2}" destId="{F92AB827-B215-460C-A236-A3E477348B54}" srcOrd="3" destOrd="0" parTransId="{5696EBD0-8764-45C6-93A3-226A80111422}" sibTransId="{CBC700BF-A2F2-48BC-9132-39F770A0DE3D}"/>
    <dgm:cxn modelId="{23BA509C-7E80-4BB6-BAD4-E28666A88294}" type="presOf" srcId="{95825BB3-8ADE-429C-99FA-129DB0C81DA4}" destId="{AF8563C6-99C0-4AF7-B70C-9CC6F9BA285F}" srcOrd="0" destOrd="0" presId="urn:microsoft.com/office/officeart/2005/8/layout/process1"/>
    <dgm:cxn modelId="{B84FE8A3-3A0A-4C76-809A-66DF53369588}" type="presOf" srcId="{F517844D-7F29-4DAB-B4A0-0D9167364AC4}" destId="{38C2E926-4D1F-4684-8DEC-C5FC37FB3030}" srcOrd="1" destOrd="0" presId="urn:microsoft.com/office/officeart/2005/8/layout/process1"/>
    <dgm:cxn modelId="{A7AC30AF-617E-46C5-A391-E7EA7F4789F7}" type="presOf" srcId="{85C4576A-8564-4179-82F9-6AA69F605B7C}" destId="{8DDDDCA5-1556-44FC-9989-8DE4E6775032}" srcOrd="0" destOrd="0" presId="urn:microsoft.com/office/officeart/2005/8/layout/process1"/>
    <dgm:cxn modelId="{8FD037C1-4843-43F3-ABDB-93635924DD86}" type="presOf" srcId="{EF2F64DB-B354-4933-BF34-D258DA5DB73C}" destId="{244F8536-1401-4449-9DA1-4A5C43526A55}" srcOrd="0" destOrd="0" presId="urn:microsoft.com/office/officeart/2005/8/layout/process1"/>
    <dgm:cxn modelId="{F339A3D4-3795-495D-9F9D-8969A78A83DD}" type="presOf" srcId="{8BAAEEFB-54B9-4091-B4CE-54943290E182}" destId="{A0F09E41-F905-458D-8C05-895EC43D5E3E}" srcOrd="0" destOrd="0" presId="urn:microsoft.com/office/officeart/2005/8/layout/process1"/>
    <dgm:cxn modelId="{6A6DF0D8-C0A9-4008-97BF-B8C46759517E}" type="presOf" srcId="{F92AB827-B215-460C-A236-A3E477348B54}" destId="{9E2F61DD-E4E1-4024-B9F1-CAA9F3AFE813}" srcOrd="0" destOrd="0" presId="urn:microsoft.com/office/officeart/2005/8/layout/process1"/>
    <dgm:cxn modelId="{E61C78FC-7BEA-41CC-B6BF-83BD54F1F23D}" srcId="{0E5D6670-0295-4B29-BF70-13186CF37AD2}" destId="{EF2F64DB-B354-4933-BF34-D258DA5DB73C}" srcOrd="5" destOrd="0" parTransId="{6DC1E0FE-0241-416B-983F-D613B870BD7A}" sibTransId="{103D9AB8-F39F-4497-8779-769C1BFA89E5}"/>
    <dgm:cxn modelId="{5EAA2FFA-250C-4C0E-A6D3-0A719C2F9A74}" type="presParOf" srcId="{2C857314-E6A0-4353-8199-5E92521CEF1E}" destId="{287282B6-919F-4119-B41D-BB84B3DD56CD}" srcOrd="0" destOrd="0" presId="urn:microsoft.com/office/officeart/2005/8/layout/process1"/>
    <dgm:cxn modelId="{07E37467-C972-474C-8342-03D7090E1C68}" type="presParOf" srcId="{2C857314-E6A0-4353-8199-5E92521CEF1E}" destId="{AF8563C6-99C0-4AF7-B70C-9CC6F9BA285F}" srcOrd="1" destOrd="0" presId="urn:microsoft.com/office/officeart/2005/8/layout/process1"/>
    <dgm:cxn modelId="{4393DDEA-BB80-467F-A3FD-6B2A4C74D2F6}" type="presParOf" srcId="{AF8563C6-99C0-4AF7-B70C-9CC6F9BA285F}" destId="{DAA397A5-9E1B-4697-BABC-875D8BCE13A8}" srcOrd="0" destOrd="0" presId="urn:microsoft.com/office/officeart/2005/8/layout/process1"/>
    <dgm:cxn modelId="{2CFADF35-F6A3-459D-9D95-194BBFE0C043}" type="presParOf" srcId="{2C857314-E6A0-4353-8199-5E92521CEF1E}" destId="{6C7DBD46-9B57-4864-89C7-E97096A9E6A0}" srcOrd="2" destOrd="0" presId="urn:microsoft.com/office/officeart/2005/8/layout/process1"/>
    <dgm:cxn modelId="{C21B1614-3E66-4ADD-945D-156AA5167753}" type="presParOf" srcId="{2C857314-E6A0-4353-8199-5E92521CEF1E}" destId="{AB200A26-F64B-4349-8B21-96C6EC3219DA}" srcOrd="3" destOrd="0" presId="urn:microsoft.com/office/officeart/2005/8/layout/process1"/>
    <dgm:cxn modelId="{4A199DBD-3081-4DF3-896D-400B48E9B914}" type="presParOf" srcId="{AB200A26-F64B-4349-8B21-96C6EC3219DA}" destId="{6BFCDF17-4602-411C-A75F-EECE3385F8EC}" srcOrd="0" destOrd="0" presId="urn:microsoft.com/office/officeart/2005/8/layout/process1"/>
    <dgm:cxn modelId="{AFB7AE60-A1D4-463A-B0E0-3B74C8A99F5B}" type="presParOf" srcId="{2C857314-E6A0-4353-8199-5E92521CEF1E}" destId="{A0F09E41-F905-458D-8C05-895EC43D5E3E}" srcOrd="4" destOrd="0" presId="urn:microsoft.com/office/officeart/2005/8/layout/process1"/>
    <dgm:cxn modelId="{A3626C82-1711-430E-ACF8-C8D80D625A72}" type="presParOf" srcId="{2C857314-E6A0-4353-8199-5E92521CEF1E}" destId="{0CC5ECA7-8269-4305-8316-415F48A84C4A}" srcOrd="5" destOrd="0" presId="urn:microsoft.com/office/officeart/2005/8/layout/process1"/>
    <dgm:cxn modelId="{18684C2A-BEF1-444D-80B6-092556844AC0}" type="presParOf" srcId="{0CC5ECA7-8269-4305-8316-415F48A84C4A}" destId="{38C2E926-4D1F-4684-8DEC-C5FC37FB3030}" srcOrd="0" destOrd="0" presId="urn:microsoft.com/office/officeart/2005/8/layout/process1"/>
    <dgm:cxn modelId="{E0D8DA6B-8B97-4D4A-8BA2-B89D3FD4F4D1}" type="presParOf" srcId="{2C857314-E6A0-4353-8199-5E92521CEF1E}" destId="{9E2F61DD-E4E1-4024-B9F1-CAA9F3AFE813}" srcOrd="6" destOrd="0" presId="urn:microsoft.com/office/officeart/2005/8/layout/process1"/>
    <dgm:cxn modelId="{AED9605B-5E4D-4FD1-AFEB-44CB81755F84}" type="presParOf" srcId="{2C857314-E6A0-4353-8199-5E92521CEF1E}" destId="{74A2F29C-4B63-4611-9922-43BDEC9B6F26}" srcOrd="7" destOrd="0" presId="urn:microsoft.com/office/officeart/2005/8/layout/process1"/>
    <dgm:cxn modelId="{80416D85-D92E-45E7-8068-93ADD326A2B2}" type="presParOf" srcId="{74A2F29C-4B63-4611-9922-43BDEC9B6F26}" destId="{8A3FE62D-7418-401F-BD49-BF1F58E5DF13}" srcOrd="0" destOrd="0" presId="urn:microsoft.com/office/officeart/2005/8/layout/process1"/>
    <dgm:cxn modelId="{64428BC5-E7A0-41F5-AEEE-C7C960789FF4}" type="presParOf" srcId="{2C857314-E6A0-4353-8199-5E92521CEF1E}" destId="{39680A09-A92F-48BA-9C7B-B83F793BFDD6}" srcOrd="8" destOrd="0" presId="urn:microsoft.com/office/officeart/2005/8/layout/process1"/>
    <dgm:cxn modelId="{7A748C3A-B653-4420-8E32-8C90EEB34DBC}" type="presParOf" srcId="{2C857314-E6A0-4353-8199-5E92521CEF1E}" destId="{8DDDDCA5-1556-44FC-9989-8DE4E6775032}" srcOrd="9" destOrd="0" presId="urn:microsoft.com/office/officeart/2005/8/layout/process1"/>
    <dgm:cxn modelId="{1852FEA5-A0F6-4E8C-ACE2-BDB06F632808}" type="presParOf" srcId="{8DDDDCA5-1556-44FC-9989-8DE4E6775032}" destId="{5EABE362-BA27-43B7-A82B-670C98E5A898}" srcOrd="0" destOrd="0" presId="urn:microsoft.com/office/officeart/2005/8/layout/process1"/>
    <dgm:cxn modelId="{145CFBD2-0184-4231-A4E6-C0A82767756F}" type="presParOf" srcId="{2C857314-E6A0-4353-8199-5E92521CEF1E}" destId="{244F8536-1401-4449-9DA1-4A5C43526A5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3BACD1-0157-447E-8133-A344BFE88F1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0E82DFA-C7CD-46AE-8ABA-8224640C97EC}">
      <dgm:prSet phldrT="[טקסט]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Response</a:t>
          </a:r>
          <a:endParaRPr lang="he-IL" dirty="0">
            <a:solidFill>
              <a:schemeClr val="tx1"/>
            </a:solidFill>
          </a:endParaRPr>
        </a:p>
      </dgm:t>
    </dgm:pt>
    <dgm:pt modelId="{7D79518D-08C6-46C0-B66A-283A5EDF6103}" type="parTrans" cxnId="{505C5AAE-76AE-41DD-9FBD-EACA68DEC378}">
      <dgm:prSet/>
      <dgm:spPr/>
      <dgm:t>
        <a:bodyPr/>
        <a:lstStyle/>
        <a:p>
          <a:pPr rtl="1"/>
          <a:endParaRPr lang="he-IL"/>
        </a:p>
      </dgm:t>
    </dgm:pt>
    <dgm:pt modelId="{5F365333-FC74-4935-88FB-5F5DCF2F6771}" type="sibTrans" cxnId="{505C5AAE-76AE-41DD-9FBD-EACA68DEC378}">
      <dgm:prSet/>
      <dgm:spPr/>
      <dgm:t>
        <a:bodyPr/>
        <a:lstStyle/>
        <a:p>
          <a:pPr rtl="1"/>
          <a:endParaRPr lang="he-IL"/>
        </a:p>
      </dgm:t>
    </dgm:pt>
    <dgm:pt modelId="{BB73DDEF-22EB-41A4-92EF-B5D2C7583A57}">
      <dgm:prSet phldrT="[טקסט]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Range Correction</a:t>
          </a:r>
          <a:endParaRPr lang="he-IL" dirty="0">
            <a:solidFill>
              <a:schemeClr val="tx1"/>
            </a:solidFill>
          </a:endParaRPr>
        </a:p>
      </dgm:t>
    </dgm:pt>
    <dgm:pt modelId="{E62FB864-C0E4-405F-8E52-F5C2C8A4AE7C}" type="parTrans" cxnId="{5D4455EA-4AC1-4864-AA20-1B9E9EEF95E3}">
      <dgm:prSet/>
      <dgm:spPr/>
      <dgm:t>
        <a:bodyPr/>
        <a:lstStyle/>
        <a:p>
          <a:pPr rtl="1"/>
          <a:endParaRPr lang="he-IL"/>
        </a:p>
      </dgm:t>
    </dgm:pt>
    <dgm:pt modelId="{10F55851-7F6F-4AB3-897B-1908FF62B393}" type="sibTrans" cxnId="{5D4455EA-4AC1-4864-AA20-1B9E9EEF95E3}">
      <dgm:prSet/>
      <dgm:spPr/>
      <dgm:t>
        <a:bodyPr/>
        <a:lstStyle/>
        <a:p>
          <a:pPr rtl="1"/>
          <a:endParaRPr lang="he-IL"/>
        </a:p>
      </dgm:t>
    </dgm:pt>
    <dgm:pt modelId="{54AC53E6-503A-415A-95CA-4B81408F5734}">
      <dgm:prSet phldrT="[טקסט]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Additive Combination</a:t>
          </a:r>
          <a:endParaRPr lang="he-IL" dirty="0">
            <a:solidFill>
              <a:schemeClr val="tx1"/>
            </a:solidFill>
          </a:endParaRPr>
        </a:p>
      </dgm:t>
    </dgm:pt>
    <dgm:pt modelId="{8E864E5B-ADBC-4DBA-B730-E95679C1BF1A}" type="parTrans" cxnId="{02782C1C-3BBA-40C4-A395-F63A580E39E1}">
      <dgm:prSet/>
      <dgm:spPr/>
      <dgm:t>
        <a:bodyPr/>
        <a:lstStyle/>
        <a:p>
          <a:pPr rtl="1"/>
          <a:endParaRPr lang="he-IL"/>
        </a:p>
      </dgm:t>
    </dgm:pt>
    <dgm:pt modelId="{C67B35DD-90BE-4DDB-86C2-2A9CF80719CF}" type="sibTrans" cxnId="{02782C1C-3BBA-40C4-A395-F63A580E39E1}">
      <dgm:prSet/>
      <dgm:spPr/>
      <dgm:t>
        <a:bodyPr/>
        <a:lstStyle/>
        <a:p>
          <a:pPr rtl="1"/>
          <a:endParaRPr lang="he-IL"/>
        </a:p>
      </dgm:t>
    </dgm:pt>
    <dgm:pt modelId="{408566D8-690A-4F5D-A456-20B434F15573}">
      <dgm:prSet phldrT="[טקסט]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Output Video</a:t>
          </a:r>
          <a:endParaRPr lang="he-IL" dirty="0">
            <a:solidFill>
              <a:schemeClr val="tx1"/>
            </a:solidFill>
          </a:endParaRPr>
        </a:p>
      </dgm:t>
    </dgm:pt>
    <dgm:pt modelId="{34810A05-DFDC-4936-8D21-37EA65A7DA41}" type="parTrans" cxnId="{BC730050-A734-47EC-8520-A3163517A88A}">
      <dgm:prSet/>
      <dgm:spPr/>
      <dgm:t>
        <a:bodyPr/>
        <a:lstStyle/>
        <a:p>
          <a:pPr rtl="1"/>
          <a:endParaRPr lang="he-IL"/>
        </a:p>
      </dgm:t>
    </dgm:pt>
    <dgm:pt modelId="{BB8B8DA0-40A2-4CCC-AE47-E3712A26956F}" type="sibTrans" cxnId="{BC730050-A734-47EC-8520-A3163517A88A}">
      <dgm:prSet/>
      <dgm:spPr/>
      <dgm:t>
        <a:bodyPr/>
        <a:lstStyle/>
        <a:p>
          <a:pPr rtl="1"/>
          <a:endParaRPr lang="he-IL"/>
        </a:p>
      </dgm:t>
    </dgm:pt>
    <dgm:pt modelId="{ADBF84B9-6FB5-49A2-A5C8-D3F3A0BD3FA1}" type="pres">
      <dgm:prSet presAssocID="{843BACD1-0157-447E-8133-A344BFE88F11}" presName="Name0" presStyleCnt="0">
        <dgm:presLayoutVars>
          <dgm:dir/>
          <dgm:resizeHandles val="exact"/>
        </dgm:presLayoutVars>
      </dgm:prSet>
      <dgm:spPr/>
    </dgm:pt>
    <dgm:pt modelId="{C0C96627-8AE6-420F-8404-3C35B02C21EC}" type="pres">
      <dgm:prSet presAssocID="{80E82DFA-C7CD-46AE-8ABA-8224640C97EC}" presName="node" presStyleLbl="node1" presStyleIdx="0" presStyleCnt="4">
        <dgm:presLayoutVars>
          <dgm:bulletEnabled val="1"/>
        </dgm:presLayoutVars>
      </dgm:prSet>
      <dgm:spPr/>
    </dgm:pt>
    <dgm:pt modelId="{ADC167EC-E68B-4798-8B08-C9AE83A380E3}" type="pres">
      <dgm:prSet presAssocID="{5F365333-FC74-4935-88FB-5F5DCF2F6771}" presName="sibTrans" presStyleLbl="sibTrans2D1" presStyleIdx="0" presStyleCnt="3"/>
      <dgm:spPr/>
    </dgm:pt>
    <dgm:pt modelId="{F3A55987-47A6-40DC-8814-9E63AB7F5787}" type="pres">
      <dgm:prSet presAssocID="{5F365333-FC74-4935-88FB-5F5DCF2F6771}" presName="connectorText" presStyleLbl="sibTrans2D1" presStyleIdx="0" presStyleCnt="3"/>
      <dgm:spPr/>
    </dgm:pt>
    <dgm:pt modelId="{CBCE0EE3-DD75-45D8-AE4B-A0D450C9AF90}" type="pres">
      <dgm:prSet presAssocID="{BB73DDEF-22EB-41A4-92EF-B5D2C7583A57}" presName="node" presStyleLbl="node1" presStyleIdx="1" presStyleCnt="4">
        <dgm:presLayoutVars>
          <dgm:bulletEnabled val="1"/>
        </dgm:presLayoutVars>
      </dgm:prSet>
      <dgm:spPr/>
    </dgm:pt>
    <dgm:pt modelId="{AC2BE652-BEED-4987-A781-7925B72CB5D3}" type="pres">
      <dgm:prSet presAssocID="{10F55851-7F6F-4AB3-897B-1908FF62B393}" presName="sibTrans" presStyleLbl="sibTrans2D1" presStyleIdx="1" presStyleCnt="3"/>
      <dgm:spPr/>
    </dgm:pt>
    <dgm:pt modelId="{D4A946DA-DEF4-41E3-B273-E41A21052074}" type="pres">
      <dgm:prSet presAssocID="{10F55851-7F6F-4AB3-897B-1908FF62B393}" presName="connectorText" presStyleLbl="sibTrans2D1" presStyleIdx="1" presStyleCnt="3"/>
      <dgm:spPr/>
    </dgm:pt>
    <dgm:pt modelId="{FCAD4822-5A82-4A68-9F70-6F934DFAA3E1}" type="pres">
      <dgm:prSet presAssocID="{54AC53E6-503A-415A-95CA-4B81408F5734}" presName="node" presStyleLbl="node1" presStyleIdx="2" presStyleCnt="4">
        <dgm:presLayoutVars>
          <dgm:bulletEnabled val="1"/>
        </dgm:presLayoutVars>
      </dgm:prSet>
      <dgm:spPr/>
    </dgm:pt>
    <dgm:pt modelId="{479AE29C-B677-4CB2-AB93-FFA4B36F44DF}" type="pres">
      <dgm:prSet presAssocID="{C67B35DD-90BE-4DDB-86C2-2A9CF80719CF}" presName="sibTrans" presStyleLbl="sibTrans2D1" presStyleIdx="2" presStyleCnt="3"/>
      <dgm:spPr/>
    </dgm:pt>
    <dgm:pt modelId="{23C372C5-0398-44CB-B421-2440BA0A012A}" type="pres">
      <dgm:prSet presAssocID="{C67B35DD-90BE-4DDB-86C2-2A9CF80719CF}" presName="connectorText" presStyleLbl="sibTrans2D1" presStyleIdx="2" presStyleCnt="3"/>
      <dgm:spPr/>
    </dgm:pt>
    <dgm:pt modelId="{BF713AE0-EDDC-415C-BAF9-B501961EAE1C}" type="pres">
      <dgm:prSet presAssocID="{408566D8-690A-4F5D-A456-20B434F15573}" presName="node" presStyleLbl="node1" presStyleIdx="3" presStyleCnt="4">
        <dgm:presLayoutVars>
          <dgm:bulletEnabled val="1"/>
        </dgm:presLayoutVars>
      </dgm:prSet>
      <dgm:spPr/>
    </dgm:pt>
  </dgm:ptLst>
  <dgm:cxnLst>
    <dgm:cxn modelId="{EB944B02-7DD6-4AEE-80B7-5B6F67004F34}" type="presOf" srcId="{5F365333-FC74-4935-88FB-5F5DCF2F6771}" destId="{ADC167EC-E68B-4798-8B08-C9AE83A380E3}" srcOrd="0" destOrd="0" presId="urn:microsoft.com/office/officeart/2005/8/layout/process1"/>
    <dgm:cxn modelId="{2ED5D102-72F3-4A0B-AB21-F0B3808EDAAD}" type="presOf" srcId="{10F55851-7F6F-4AB3-897B-1908FF62B393}" destId="{D4A946DA-DEF4-41E3-B273-E41A21052074}" srcOrd="1" destOrd="0" presId="urn:microsoft.com/office/officeart/2005/8/layout/process1"/>
    <dgm:cxn modelId="{F7C15C11-FBBC-4D82-844C-E3C8835A1C84}" type="presOf" srcId="{C67B35DD-90BE-4DDB-86C2-2A9CF80719CF}" destId="{23C372C5-0398-44CB-B421-2440BA0A012A}" srcOrd="1" destOrd="0" presId="urn:microsoft.com/office/officeart/2005/8/layout/process1"/>
    <dgm:cxn modelId="{02782C1C-3BBA-40C4-A395-F63A580E39E1}" srcId="{843BACD1-0157-447E-8133-A344BFE88F11}" destId="{54AC53E6-503A-415A-95CA-4B81408F5734}" srcOrd="2" destOrd="0" parTransId="{8E864E5B-ADBC-4DBA-B730-E95679C1BF1A}" sibTransId="{C67B35DD-90BE-4DDB-86C2-2A9CF80719CF}"/>
    <dgm:cxn modelId="{BC730050-A734-47EC-8520-A3163517A88A}" srcId="{843BACD1-0157-447E-8133-A344BFE88F11}" destId="{408566D8-690A-4F5D-A456-20B434F15573}" srcOrd="3" destOrd="0" parTransId="{34810A05-DFDC-4936-8D21-37EA65A7DA41}" sibTransId="{BB8B8DA0-40A2-4CCC-AE47-E3712A26956F}"/>
    <dgm:cxn modelId="{0356EC74-0CE1-45A5-AADA-FADA0C860940}" type="presOf" srcId="{10F55851-7F6F-4AB3-897B-1908FF62B393}" destId="{AC2BE652-BEED-4987-A781-7925B72CB5D3}" srcOrd="0" destOrd="0" presId="urn:microsoft.com/office/officeart/2005/8/layout/process1"/>
    <dgm:cxn modelId="{EC28687C-D620-437E-8A56-1B17293DC7DF}" type="presOf" srcId="{80E82DFA-C7CD-46AE-8ABA-8224640C97EC}" destId="{C0C96627-8AE6-420F-8404-3C35B02C21EC}" srcOrd="0" destOrd="0" presId="urn:microsoft.com/office/officeart/2005/8/layout/process1"/>
    <dgm:cxn modelId="{53BCE89B-D626-4020-9464-77DF581E46BA}" type="presOf" srcId="{843BACD1-0157-447E-8133-A344BFE88F11}" destId="{ADBF84B9-6FB5-49A2-A5C8-D3F3A0BD3FA1}" srcOrd="0" destOrd="0" presId="urn:microsoft.com/office/officeart/2005/8/layout/process1"/>
    <dgm:cxn modelId="{63B24DA1-34EA-4749-98D0-8DD9BAAAE8E8}" type="presOf" srcId="{BB73DDEF-22EB-41A4-92EF-B5D2C7583A57}" destId="{CBCE0EE3-DD75-45D8-AE4B-A0D450C9AF90}" srcOrd="0" destOrd="0" presId="urn:microsoft.com/office/officeart/2005/8/layout/process1"/>
    <dgm:cxn modelId="{505C5AAE-76AE-41DD-9FBD-EACA68DEC378}" srcId="{843BACD1-0157-447E-8133-A344BFE88F11}" destId="{80E82DFA-C7CD-46AE-8ABA-8224640C97EC}" srcOrd="0" destOrd="0" parTransId="{7D79518D-08C6-46C0-B66A-283A5EDF6103}" sibTransId="{5F365333-FC74-4935-88FB-5F5DCF2F6771}"/>
    <dgm:cxn modelId="{EC7912AF-466F-4AE6-AE56-DD69BB92E1CE}" type="presOf" srcId="{54AC53E6-503A-415A-95CA-4B81408F5734}" destId="{FCAD4822-5A82-4A68-9F70-6F934DFAA3E1}" srcOrd="0" destOrd="0" presId="urn:microsoft.com/office/officeart/2005/8/layout/process1"/>
    <dgm:cxn modelId="{40D08CB9-AC72-4D15-B94D-E9B2242EDDBB}" type="presOf" srcId="{5F365333-FC74-4935-88FB-5F5DCF2F6771}" destId="{F3A55987-47A6-40DC-8814-9E63AB7F5787}" srcOrd="1" destOrd="0" presId="urn:microsoft.com/office/officeart/2005/8/layout/process1"/>
    <dgm:cxn modelId="{280E8ACB-206C-4938-9F8B-8057541CF728}" type="presOf" srcId="{C67B35DD-90BE-4DDB-86C2-2A9CF80719CF}" destId="{479AE29C-B677-4CB2-AB93-FFA4B36F44DF}" srcOrd="0" destOrd="0" presId="urn:microsoft.com/office/officeart/2005/8/layout/process1"/>
    <dgm:cxn modelId="{F84253EA-1A77-4222-A307-3EAA89814BAD}" type="presOf" srcId="{408566D8-690A-4F5D-A456-20B434F15573}" destId="{BF713AE0-EDDC-415C-BAF9-B501961EAE1C}" srcOrd="0" destOrd="0" presId="urn:microsoft.com/office/officeart/2005/8/layout/process1"/>
    <dgm:cxn modelId="{5D4455EA-4AC1-4864-AA20-1B9E9EEF95E3}" srcId="{843BACD1-0157-447E-8133-A344BFE88F11}" destId="{BB73DDEF-22EB-41A4-92EF-B5D2C7583A57}" srcOrd="1" destOrd="0" parTransId="{E62FB864-C0E4-405F-8E52-F5C2C8A4AE7C}" sibTransId="{10F55851-7F6F-4AB3-897B-1908FF62B393}"/>
    <dgm:cxn modelId="{B7F07DCB-83A4-4C75-900D-AE4EA0E95802}" type="presParOf" srcId="{ADBF84B9-6FB5-49A2-A5C8-D3F3A0BD3FA1}" destId="{C0C96627-8AE6-420F-8404-3C35B02C21EC}" srcOrd="0" destOrd="0" presId="urn:microsoft.com/office/officeart/2005/8/layout/process1"/>
    <dgm:cxn modelId="{5FD91CAC-6A11-45FB-B22F-3D2EC60805FC}" type="presParOf" srcId="{ADBF84B9-6FB5-49A2-A5C8-D3F3A0BD3FA1}" destId="{ADC167EC-E68B-4798-8B08-C9AE83A380E3}" srcOrd="1" destOrd="0" presId="urn:microsoft.com/office/officeart/2005/8/layout/process1"/>
    <dgm:cxn modelId="{B5868653-2450-42EB-B0D2-05B3D7E3FD31}" type="presParOf" srcId="{ADC167EC-E68B-4798-8B08-C9AE83A380E3}" destId="{F3A55987-47A6-40DC-8814-9E63AB7F5787}" srcOrd="0" destOrd="0" presId="urn:microsoft.com/office/officeart/2005/8/layout/process1"/>
    <dgm:cxn modelId="{F1ED9138-FB19-41F7-A5DC-6AA54AB07B6A}" type="presParOf" srcId="{ADBF84B9-6FB5-49A2-A5C8-D3F3A0BD3FA1}" destId="{CBCE0EE3-DD75-45D8-AE4B-A0D450C9AF90}" srcOrd="2" destOrd="0" presId="urn:microsoft.com/office/officeart/2005/8/layout/process1"/>
    <dgm:cxn modelId="{4F06332D-B5F8-4AF8-94B6-C645FEE11BD1}" type="presParOf" srcId="{ADBF84B9-6FB5-49A2-A5C8-D3F3A0BD3FA1}" destId="{AC2BE652-BEED-4987-A781-7925B72CB5D3}" srcOrd="3" destOrd="0" presId="urn:microsoft.com/office/officeart/2005/8/layout/process1"/>
    <dgm:cxn modelId="{8F43AE01-6A33-4FBA-96AC-645E7E22F9E9}" type="presParOf" srcId="{AC2BE652-BEED-4987-A781-7925B72CB5D3}" destId="{D4A946DA-DEF4-41E3-B273-E41A21052074}" srcOrd="0" destOrd="0" presId="urn:microsoft.com/office/officeart/2005/8/layout/process1"/>
    <dgm:cxn modelId="{EEF53541-0D0D-4730-8CEF-15BCB5E4B0E6}" type="presParOf" srcId="{ADBF84B9-6FB5-49A2-A5C8-D3F3A0BD3FA1}" destId="{FCAD4822-5A82-4A68-9F70-6F934DFAA3E1}" srcOrd="4" destOrd="0" presId="urn:microsoft.com/office/officeart/2005/8/layout/process1"/>
    <dgm:cxn modelId="{D9029883-0125-480B-B436-8F2FA3DDA16F}" type="presParOf" srcId="{ADBF84B9-6FB5-49A2-A5C8-D3F3A0BD3FA1}" destId="{479AE29C-B677-4CB2-AB93-FFA4B36F44DF}" srcOrd="5" destOrd="0" presId="urn:microsoft.com/office/officeart/2005/8/layout/process1"/>
    <dgm:cxn modelId="{3E4F0E1F-515E-4E02-9840-BB81392C0F5E}" type="presParOf" srcId="{479AE29C-B677-4CB2-AB93-FFA4B36F44DF}" destId="{23C372C5-0398-44CB-B421-2440BA0A012A}" srcOrd="0" destOrd="0" presId="urn:microsoft.com/office/officeart/2005/8/layout/process1"/>
    <dgm:cxn modelId="{393BFB55-FB70-4AF6-8015-5F190CE86EDA}" type="presParOf" srcId="{ADBF84B9-6FB5-49A2-A5C8-D3F3A0BD3FA1}" destId="{BF713AE0-EDDC-415C-BAF9-B501961EAE1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A5234-D22B-4661-8E53-D1112407F883}">
      <dsp:nvSpPr>
        <dsp:cNvPr id="0" name=""/>
        <dsp:cNvSpPr/>
      </dsp:nvSpPr>
      <dsp:spPr>
        <a:xfrm>
          <a:off x="20207" y="3306"/>
          <a:ext cx="8087584" cy="773150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Video input</a:t>
          </a:r>
          <a:endParaRPr lang="he-IL" sz="1900" kern="1200" dirty="0">
            <a:solidFill>
              <a:schemeClr val="tx1"/>
            </a:solidFill>
          </a:endParaRPr>
        </a:p>
      </dsp:txBody>
      <dsp:txXfrm>
        <a:off x="42852" y="25951"/>
        <a:ext cx="8042294" cy="727860"/>
      </dsp:txXfrm>
    </dsp:sp>
    <dsp:sp modelId="{FD9DC081-0B15-4F77-90D7-2F160FBB472D}">
      <dsp:nvSpPr>
        <dsp:cNvPr id="0" name=""/>
        <dsp:cNvSpPr/>
      </dsp:nvSpPr>
      <dsp:spPr>
        <a:xfrm rot="5400000">
          <a:off x="3919034" y="795785"/>
          <a:ext cx="289931" cy="347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/>
        </a:p>
      </dsp:txBody>
      <dsp:txXfrm rot="-5400000">
        <a:off x="3959625" y="824778"/>
        <a:ext cx="208751" cy="202952"/>
      </dsp:txXfrm>
    </dsp:sp>
    <dsp:sp modelId="{7AAE485E-3826-49EB-805A-64DF6C7B55A9}">
      <dsp:nvSpPr>
        <dsp:cNvPr id="0" name=""/>
        <dsp:cNvSpPr/>
      </dsp:nvSpPr>
      <dsp:spPr>
        <a:xfrm>
          <a:off x="20207" y="1163032"/>
          <a:ext cx="8087584" cy="77315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Orientation &amp; Scale RF response</a:t>
          </a:r>
          <a:endParaRPr lang="he-IL" sz="1900" kern="1200" dirty="0">
            <a:solidFill>
              <a:schemeClr val="tx1"/>
            </a:solidFill>
          </a:endParaRPr>
        </a:p>
      </dsp:txBody>
      <dsp:txXfrm>
        <a:off x="42852" y="1185677"/>
        <a:ext cx="8042294" cy="727860"/>
      </dsp:txXfrm>
    </dsp:sp>
    <dsp:sp modelId="{A42ACFCE-9ABF-49C2-8BC0-E285AD5647C3}">
      <dsp:nvSpPr>
        <dsp:cNvPr id="0" name=""/>
        <dsp:cNvSpPr/>
      </dsp:nvSpPr>
      <dsp:spPr>
        <a:xfrm rot="5400000">
          <a:off x="3919034" y="1955511"/>
          <a:ext cx="289931" cy="347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/>
        </a:p>
      </dsp:txBody>
      <dsp:txXfrm rot="-5400000">
        <a:off x="3959625" y="1984504"/>
        <a:ext cx="208751" cy="202952"/>
      </dsp:txXfrm>
    </dsp:sp>
    <dsp:sp modelId="{C8DFC921-F860-4613-A10E-A7302BCC51F6}">
      <dsp:nvSpPr>
        <dsp:cNvPr id="0" name=""/>
        <dsp:cNvSpPr/>
      </dsp:nvSpPr>
      <dsp:spPr>
        <a:xfrm>
          <a:off x="20207" y="2322758"/>
          <a:ext cx="8087584" cy="77315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X-Y-T line completion</a:t>
          </a:r>
          <a:endParaRPr lang="he-IL" sz="1900" kern="1200" dirty="0">
            <a:solidFill>
              <a:schemeClr val="tx1"/>
            </a:solidFill>
          </a:endParaRPr>
        </a:p>
      </dsp:txBody>
      <dsp:txXfrm>
        <a:off x="42852" y="2345403"/>
        <a:ext cx="8042294" cy="727860"/>
      </dsp:txXfrm>
    </dsp:sp>
    <dsp:sp modelId="{29D20615-1743-4909-A524-DF211CB9CE8F}">
      <dsp:nvSpPr>
        <dsp:cNvPr id="0" name=""/>
        <dsp:cNvSpPr/>
      </dsp:nvSpPr>
      <dsp:spPr>
        <a:xfrm rot="5400000">
          <a:off x="3919034" y="3115237"/>
          <a:ext cx="289931" cy="347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/>
        </a:p>
      </dsp:txBody>
      <dsp:txXfrm rot="-5400000">
        <a:off x="3959625" y="3144230"/>
        <a:ext cx="208751" cy="202952"/>
      </dsp:txXfrm>
    </dsp:sp>
    <dsp:sp modelId="{065CA64C-2566-400E-9CF8-ACFE111BB214}">
      <dsp:nvSpPr>
        <dsp:cNvPr id="0" name=""/>
        <dsp:cNvSpPr/>
      </dsp:nvSpPr>
      <dsp:spPr>
        <a:xfrm>
          <a:off x="25795" y="3482484"/>
          <a:ext cx="8076409" cy="773150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Structure enhancement</a:t>
          </a:r>
          <a:endParaRPr lang="he-IL" sz="1800" kern="1200" dirty="0">
            <a:solidFill>
              <a:schemeClr val="tx1"/>
            </a:solidFill>
          </a:endParaRPr>
        </a:p>
      </dsp:txBody>
      <dsp:txXfrm>
        <a:off x="48440" y="3505129"/>
        <a:ext cx="8031119" cy="727860"/>
      </dsp:txXfrm>
    </dsp:sp>
    <dsp:sp modelId="{CFCA2396-CB92-4370-8CE7-0064796D760F}">
      <dsp:nvSpPr>
        <dsp:cNvPr id="0" name=""/>
        <dsp:cNvSpPr/>
      </dsp:nvSpPr>
      <dsp:spPr>
        <a:xfrm rot="5400000">
          <a:off x="3919034" y="4274963"/>
          <a:ext cx="289931" cy="347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/>
        </a:p>
      </dsp:txBody>
      <dsp:txXfrm rot="-5400000">
        <a:off x="3959625" y="4303956"/>
        <a:ext cx="208751" cy="202952"/>
      </dsp:txXfrm>
    </dsp:sp>
    <dsp:sp modelId="{93693474-134E-4DA4-A82E-7A22085B7214}">
      <dsp:nvSpPr>
        <dsp:cNvPr id="0" name=""/>
        <dsp:cNvSpPr/>
      </dsp:nvSpPr>
      <dsp:spPr>
        <a:xfrm>
          <a:off x="3966" y="4642209"/>
          <a:ext cx="8120066" cy="773150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Video Output</a:t>
          </a:r>
          <a:endParaRPr lang="he-IL" sz="1800" kern="1200" dirty="0">
            <a:solidFill>
              <a:schemeClr val="tx1"/>
            </a:solidFill>
          </a:endParaRPr>
        </a:p>
      </dsp:txBody>
      <dsp:txXfrm>
        <a:off x="26611" y="4664854"/>
        <a:ext cx="8074776" cy="727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A5234-D22B-4661-8E53-D1112407F883}">
      <dsp:nvSpPr>
        <dsp:cNvPr id="0" name=""/>
        <dsp:cNvSpPr/>
      </dsp:nvSpPr>
      <dsp:spPr>
        <a:xfrm>
          <a:off x="0" y="3151"/>
          <a:ext cx="6651488" cy="117233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US input</a:t>
          </a:r>
        </a:p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2100" kern="1200" dirty="0">
            <a:solidFill>
              <a:schemeClr val="tx1"/>
            </a:solidFill>
          </a:endParaRPr>
        </a:p>
      </dsp:txBody>
      <dsp:txXfrm>
        <a:off x="34336" y="37487"/>
        <a:ext cx="6582816" cy="1103662"/>
      </dsp:txXfrm>
    </dsp:sp>
    <dsp:sp modelId="{FD9DC081-0B15-4F77-90D7-2F160FBB472D}">
      <dsp:nvSpPr>
        <dsp:cNvPr id="0" name=""/>
        <dsp:cNvSpPr/>
      </dsp:nvSpPr>
      <dsp:spPr>
        <a:xfrm rot="5400000">
          <a:off x="3105931" y="1204793"/>
          <a:ext cx="439625" cy="527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/>
        </a:p>
      </dsp:txBody>
      <dsp:txXfrm rot="-5400000">
        <a:off x="3167479" y="1248756"/>
        <a:ext cx="316530" cy="307738"/>
      </dsp:txXfrm>
    </dsp:sp>
    <dsp:sp modelId="{7AAE485E-3826-49EB-805A-64DF6C7B55A9}">
      <dsp:nvSpPr>
        <dsp:cNvPr id="0" name=""/>
        <dsp:cNvSpPr/>
      </dsp:nvSpPr>
      <dsp:spPr>
        <a:xfrm>
          <a:off x="0" y="1761652"/>
          <a:ext cx="6651488" cy="117233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Gabor RF Response</a:t>
          </a:r>
        </a:p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Techniques, eq. 1-1</a:t>
          </a:r>
          <a:endParaRPr lang="he-IL" sz="2000" kern="1200" dirty="0">
            <a:solidFill>
              <a:schemeClr val="tx1"/>
            </a:solidFill>
          </a:endParaRPr>
        </a:p>
      </dsp:txBody>
      <dsp:txXfrm>
        <a:off x="34336" y="1795988"/>
        <a:ext cx="6582816" cy="1103662"/>
      </dsp:txXfrm>
    </dsp:sp>
    <dsp:sp modelId="{A42ACFCE-9ABF-49C2-8BC0-E285AD5647C3}">
      <dsp:nvSpPr>
        <dsp:cNvPr id="0" name=""/>
        <dsp:cNvSpPr/>
      </dsp:nvSpPr>
      <dsp:spPr>
        <a:xfrm rot="5400000">
          <a:off x="3105931" y="2963294"/>
          <a:ext cx="439625" cy="527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/>
        </a:p>
      </dsp:txBody>
      <dsp:txXfrm rot="-5400000">
        <a:off x="3167479" y="3007257"/>
        <a:ext cx="316530" cy="307738"/>
      </dsp:txXfrm>
    </dsp:sp>
    <dsp:sp modelId="{C8DFC921-F860-4613-A10E-A7302BCC51F6}">
      <dsp:nvSpPr>
        <dsp:cNvPr id="0" name=""/>
        <dsp:cNvSpPr/>
      </dsp:nvSpPr>
      <dsp:spPr>
        <a:xfrm>
          <a:off x="0" y="3520153"/>
          <a:ext cx="6651488" cy="117233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Spatio</a:t>
          </a:r>
          <a:r>
            <a:rPr lang="en-US" sz="2000" kern="1200" dirty="0">
              <a:solidFill>
                <a:schemeClr val="tx1"/>
              </a:solidFill>
            </a:rPr>
            <a:t>-temporal line completion</a:t>
          </a:r>
        </a:p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Techniques, eq. 1-1</a:t>
          </a:r>
          <a:endParaRPr lang="he-IL" sz="2000" kern="1200" dirty="0">
            <a:solidFill>
              <a:schemeClr val="tx1"/>
            </a:solidFill>
          </a:endParaRPr>
        </a:p>
      </dsp:txBody>
      <dsp:txXfrm>
        <a:off x="34336" y="3554489"/>
        <a:ext cx="6582816" cy="1103662"/>
      </dsp:txXfrm>
    </dsp:sp>
    <dsp:sp modelId="{29D20615-1743-4909-A524-DF211CB9CE8F}">
      <dsp:nvSpPr>
        <dsp:cNvPr id="0" name=""/>
        <dsp:cNvSpPr/>
      </dsp:nvSpPr>
      <dsp:spPr>
        <a:xfrm rot="5400000">
          <a:off x="3113130" y="4712197"/>
          <a:ext cx="425227" cy="527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/>
        </a:p>
      </dsp:txBody>
      <dsp:txXfrm rot="-5400000">
        <a:off x="3167479" y="4763358"/>
        <a:ext cx="316530" cy="297659"/>
      </dsp:txXfrm>
    </dsp:sp>
    <dsp:sp modelId="{065CA64C-2566-400E-9CF8-ACFE111BB214}">
      <dsp:nvSpPr>
        <dsp:cNvPr id="0" name=""/>
        <dsp:cNvSpPr/>
      </dsp:nvSpPr>
      <dsp:spPr>
        <a:xfrm>
          <a:off x="4595" y="5259457"/>
          <a:ext cx="6642297" cy="1172334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Structure enhancement</a:t>
          </a:r>
        </a:p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Techniques, eq. 1-1</a:t>
          </a:r>
          <a:endParaRPr lang="he-IL" sz="1900" kern="1200" dirty="0">
            <a:solidFill>
              <a:schemeClr val="tx1"/>
            </a:solidFill>
          </a:endParaRPr>
        </a:p>
      </dsp:txBody>
      <dsp:txXfrm>
        <a:off x="38931" y="5293793"/>
        <a:ext cx="6573625" cy="1103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282B6-919F-4119-B41D-BB84B3DD56CD}">
      <dsp:nvSpPr>
        <dsp:cNvPr id="0" name=""/>
        <dsp:cNvSpPr/>
      </dsp:nvSpPr>
      <dsp:spPr>
        <a:xfrm>
          <a:off x="0" y="2322406"/>
          <a:ext cx="1276927" cy="766156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Input Video</a:t>
          </a:r>
          <a:endParaRPr lang="he-IL" sz="1500" kern="1200" dirty="0"/>
        </a:p>
      </dsp:txBody>
      <dsp:txXfrm>
        <a:off x="22440" y="2344846"/>
        <a:ext cx="1232047" cy="721276"/>
      </dsp:txXfrm>
    </dsp:sp>
    <dsp:sp modelId="{AF8563C6-99C0-4AF7-B70C-9CC6F9BA285F}">
      <dsp:nvSpPr>
        <dsp:cNvPr id="0" name=""/>
        <dsp:cNvSpPr/>
      </dsp:nvSpPr>
      <dsp:spPr>
        <a:xfrm>
          <a:off x="1404619" y="2547146"/>
          <a:ext cx="270708" cy="316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>
        <a:off x="1404619" y="2610481"/>
        <a:ext cx="189496" cy="190007"/>
      </dsp:txXfrm>
    </dsp:sp>
    <dsp:sp modelId="{6C7DBD46-9B57-4864-89C7-E97096A9E6A0}">
      <dsp:nvSpPr>
        <dsp:cNvPr id="0" name=""/>
        <dsp:cNvSpPr/>
      </dsp:nvSpPr>
      <dsp:spPr>
        <a:xfrm>
          <a:off x="1787698" y="2322406"/>
          <a:ext cx="1276927" cy="766156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Gaussian Pyramid</a:t>
          </a:r>
          <a:endParaRPr lang="he-IL" sz="1500" kern="1200" dirty="0"/>
        </a:p>
      </dsp:txBody>
      <dsp:txXfrm>
        <a:off x="1810138" y="2344846"/>
        <a:ext cx="1232047" cy="721276"/>
      </dsp:txXfrm>
    </dsp:sp>
    <dsp:sp modelId="{AB200A26-F64B-4349-8B21-96C6EC3219DA}">
      <dsp:nvSpPr>
        <dsp:cNvPr id="0" name=""/>
        <dsp:cNvSpPr/>
      </dsp:nvSpPr>
      <dsp:spPr>
        <a:xfrm>
          <a:off x="3192318" y="2547146"/>
          <a:ext cx="270708" cy="316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>
        <a:off x="3192318" y="2610481"/>
        <a:ext cx="189496" cy="190007"/>
      </dsp:txXfrm>
    </dsp:sp>
    <dsp:sp modelId="{A0F09E41-F905-458D-8C05-895EC43D5E3E}">
      <dsp:nvSpPr>
        <dsp:cNvPr id="0" name=""/>
        <dsp:cNvSpPr/>
      </dsp:nvSpPr>
      <dsp:spPr>
        <a:xfrm>
          <a:off x="3575396" y="2322406"/>
          <a:ext cx="1276927" cy="766156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X-Y-T Gabor Filters</a:t>
          </a:r>
          <a:endParaRPr lang="he-IL" sz="1500" kern="1200" dirty="0"/>
        </a:p>
      </dsp:txBody>
      <dsp:txXfrm>
        <a:off x="3597836" y="2344846"/>
        <a:ext cx="1232047" cy="721276"/>
      </dsp:txXfrm>
    </dsp:sp>
    <dsp:sp modelId="{0CC5ECA7-8269-4305-8316-415F48A84C4A}">
      <dsp:nvSpPr>
        <dsp:cNvPr id="0" name=""/>
        <dsp:cNvSpPr/>
      </dsp:nvSpPr>
      <dsp:spPr>
        <a:xfrm>
          <a:off x="4980016" y="2547146"/>
          <a:ext cx="270708" cy="316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>
        <a:off x="4980016" y="2610481"/>
        <a:ext cx="189496" cy="190007"/>
      </dsp:txXfrm>
    </dsp:sp>
    <dsp:sp modelId="{9E2F61DD-E4E1-4024-B9F1-CAA9F3AFE813}">
      <dsp:nvSpPr>
        <dsp:cNvPr id="0" name=""/>
        <dsp:cNvSpPr/>
      </dsp:nvSpPr>
      <dsp:spPr>
        <a:xfrm>
          <a:off x="5363094" y="2322406"/>
          <a:ext cx="1276927" cy="766156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Response Normalization</a:t>
          </a:r>
          <a:endParaRPr lang="he-IL" sz="1500" kern="1200" dirty="0"/>
        </a:p>
      </dsp:txBody>
      <dsp:txXfrm>
        <a:off x="5385534" y="2344846"/>
        <a:ext cx="1232047" cy="721276"/>
      </dsp:txXfrm>
    </dsp:sp>
    <dsp:sp modelId="{74A2F29C-4B63-4611-9922-43BDEC9B6F26}">
      <dsp:nvSpPr>
        <dsp:cNvPr id="0" name=""/>
        <dsp:cNvSpPr/>
      </dsp:nvSpPr>
      <dsp:spPr>
        <a:xfrm>
          <a:off x="6767714" y="2547146"/>
          <a:ext cx="270708" cy="316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>
        <a:off x="6767714" y="2610481"/>
        <a:ext cx="189496" cy="190007"/>
      </dsp:txXfrm>
    </dsp:sp>
    <dsp:sp modelId="{39680A09-A92F-48BA-9C7B-B83F793BFDD6}">
      <dsp:nvSpPr>
        <dsp:cNvPr id="0" name=""/>
        <dsp:cNvSpPr/>
      </dsp:nvSpPr>
      <dsp:spPr>
        <a:xfrm>
          <a:off x="7150792" y="2322406"/>
          <a:ext cx="1276927" cy="766156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Polarity Separation</a:t>
          </a:r>
          <a:endParaRPr lang="he-IL" sz="1500" kern="1200" dirty="0"/>
        </a:p>
      </dsp:txBody>
      <dsp:txXfrm>
        <a:off x="7173232" y="2344846"/>
        <a:ext cx="1232047" cy="721276"/>
      </dsp:txXfrm>
    </dsp:sp>
    <dsp:sp modelId="{8DDDDCA5-1556-44FC-9989-8DE4E6775032}">
      <dsp:nvSpPr>
        <dsp:cNvPr id="0" name=""/>
        <dsp:cNvSpPr/>
      </dsp:nvSpPr>
      <dsp:spPr>
        <a:xfrm>
          <a:off x="8555412" y="2547146"/>
          <a:ext cx="270708" cy="316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>
        <a:off x="8555412" y="2610481"/>
        <a:ext cx="189496" cy="190007"/>
      </dsp:txXfrm>
    </dsp:sp>
    <dsp:sp modelId="{244F8536-1401-4449-9DA1-4A5C43526A55}">
      <dsp:nvSpPr>
        <dsp:cNvPr id="0" name=""/>
        <dsp:cNvSpPr/>
      </dsp:nvSpPr>
      <dsp:spPr>
        <a:xfrm>
          <a:off x="8938490" y="2322406"/>
          <a:ext cx="1276927" cy="766156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Naka Rushton</a:t>
          </a:r>
          <a:endParaRPr lang="he-IL" sz="1500" kern="1200" dirty="0"/>
        </a:p>
      </dsp:txBody>
      <dsp:txXfrm>
        <a:off x="8960930" y="2344846"/>
        <a:ext cx="1232047" cy="721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96627-8AE6-420F-8404-3C35B02C21EC}">
      <dsp:nvSpPr>
        <dsp:cNvPr id="0" name=""/>
        <dsp:cNvSpPr/>
      </dsp:nvSpPr>
      <dsp:spPr>
        <a:xfrm>
          <a:off x="4021" y="2181854"/>
          <a:ext cx="1758262" cy="105495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Response</a:t>
          </a:r>
          <a:endParaRPr lang="he-IL" sz="2200" kern="1200" dirty="0">
            <a:solidFill>
              <a:schemeClr val="tx1"/>
            </a:solidFill>
          </a:endParaRPr>
        </a:p>
      </dsp:txBody>
      <dsp:txXfrm>
        <a:off x="34920" y="2212753"/>
        <a:ext cx="1696464" cy="993159"/>
      </dsp:txXfrm>
    </dsp:sp>
    <dsp:sp modelId="{ADC167EC-E68B-4798-8B08-C9AE83A380E3}">
      <dsp:nvSpPr>
        <dsp:cNvPr id="0" name=""/>
        <dsp:cNvSpPr/>
      </dsp:nvSpPr>
      <dsp:spPr>
        <a:xfrm>
          <a:off x="1938110" y="2491308"/>
          <a:ext cx="372751" cy="436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800" kern="1200"/>
        </a:p>
      </dsp:txBody>
      <dsp:txXfrm>
        <a:off x="1938110" y="2578518"/>
        <a:ext cx="260926" cy="261629"/>
      </dsp:txXfrm>
    </dsp:sp>
    <dsp:sp modelId="{CBCE0EE3-DD75-45D8-AE4B-A0D450C9AF90}">
      <dsp:nvSpPr>
        <dsp:cNvPr id="0" name=""/>
        <dsp:cNvSpPr/>
      </dsp:nvSpPr>
      <dsp:spPr>
        <a:xfrm>
          <a:off x="2465588" y="2181854"/>
          <a:ext cx="1758262" cy="105495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Range Correction</a:t>
          </a:r>
          <a:endParaRPr lang="he-IL" sz="2200" kern="1200" dirty="0">
            <a:solidFill>
              <a:schemeClr val="tx1"/>
            </a:solidFill>
          </a:endParaRPr>
        </a:p>
      </dsp:txBody>
      <dsp:txXfrm>
        <a:off x="2496487" y="2212753"/>
        <a:ext cx="1696464" cy="993159"/>
      </dsp:txXfrm>
    </dsp:sp>
    <dsp:sp modelId="{AC2BE652-BEED-4987-A781-7925B72CB5D3}">
      <dsp:nvSpPr>
        <dsp:cNvPr id="0" name=""/>
        <dsp:cNvSpPr/>
      </dsp:nvSpPr>
      <dsp:spPr>
        <a:xfrm>
          <a:off x="4399677" y="2491308"/>
          <a:ext cx="372751" cy="436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800" kern="1200"/>
        </a:p>
      </dsp:txBody>
      <dsp:txXfrm>
        <a:off x="4399677" y="2578518"/>
        <a:ext cx="260926" cy="261629"/>
      </dsp:txXfrm>
    </dsp:sp>
    <dsp:sp modelId="{FCAD4822-5A82-4A68-9F70-6F934DFAA3E1}">
      <dsp:nvSpPr>
        <dsp:cNvPr id="0" name=""/>
        <dsp:cNvSpPr/>
      </dsp:nvSpPr>
      <dsp:spPr>
        <a:xfrm>
          <a:off x="4927155" y="2181854"/>
          <a:ext cx="1758262" cy="105495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Additive Combination</a:t>
          </a:r>
          <a:endParaRPr lang="he-IL" sz="2200" kern="1200" dirty="0">
            <a:solidFill>
              <a:schemeClr val="tx1"/>
            </a:solidFill>
          </a:endParaRPr>
        </a:p>
      </dsp:txBody>
      <dsp:txXfrm>
        <a:off x="4958054" y="2212753"/>
        <a:ext cx="1696464" cy="993159"/>
      </dsp:txXfrm>
    </dsp:sp>
    <dsp:sp modelId="{479AE29C-B677-4CB2-AB93-FFA4B36F44DF}">
      <dsp:nvSpPr>
        <dsp:cNvPr id="0" name=""/>
        <dsp:cNvSpPr/>
      </dsp:nvSpPr>
      <dsp:spPr>
        <a:xfrm>
          <a:off x="6861244" y="2491308"/>
          <a:ext cx="372751" cy="436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800" kern="1200"/>
        </a:p>
      </dsp:txBody>
      <dsp:txXfrm>
        <a:off x="6861244" y="2578518"/>
        <a:ext cx="260926" cy="261629"/>
      </dsp:txXfrm>
    </dsp:sp>
    <dsp:sp modelId="{BF713AE0-EDDC-415C-BAF9-B501961EAE1C}">
      <dsp:nvSpPr>
        <dsp:cNvPr id="0" name=""/>
        <dsp:cNvSpPr/>
      </dsp:nvSpPr>
      <dsp:spPr>
        <a:xfrm>
          <a:off x="7388723" y="2181854"/>
          <a:ext cx="1758262" cy="105495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Output Video</a:t>
          </a:r>
          <a:endParaRPr lang="he-IL" sz="2200" kern="1200" dirty="0">
            <a:solidFill>
              <a:schemeClr val="tx1"/>
            </a:solidFill>
          </a:endParaRPr>
        </a:p>
      </dsp:txBody>
      <dsp:txXfrm>
        <a:off x="7419622" y="2212753"/>
        <a:ext cx="1696464" cy="993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D76FC84-A9CD-4D96-A57D-95BD5C1EC026}" type="datetimeFigureOut">
              <a:rPr lang="he-IL" smtClean="0"/>
              <a:t>כ'/תשרי/תשפ"ג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BA2963A-5B5C-4E30-BC20-DCF15A8A56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9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מבנה של כל בלוק – שם השלב, טכניקות עיקריות בכל שלב, מס' </a:t>
            </a:r>
            <a:r>
              <a:rPr lang="he-IL" dirty="0" err="1"/>
              <a:t>נוסחא</a:t>
            </a:r>
            <a:endParaRPr lang="he-IL" dirty="0"/>
          </a:p>
          <a:p>
            <a:r>
              <a:rPr lang="he-IL" dirty="0"/>
              <a:t>לרשום צירים על שלב ירוק  -תוקן</a:t>
            </a:r>
          </a:p>
          <a:p>
            <a:r>
              <a:rPr lang="he-IL" dirty="0"/>
              <a:t>למחוק בלוק </a:t>
            </a:r>
            <a:r>
              <a:rPr lang="en-US" dirty="0"/>
              <a:t>output -</a:t>
            </a:r>
            <a:r>
              <a:rPr lang="he-IL" dirty="0"/>
              <a:t> תוקן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2963A-5B5C-4E30-BC20-DCF15A8A56A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19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להוסיף ב-</a:t>
            </a:r>
            <a:r>
              <a:rPr lang="en-US" dirty="0"/>
              <a:t>multi </a:t>
            </a:r>
            <a:r>
              <a:rPr lang="en-US" dirty="0" err="1"/>
              <a:t>resulition</a:t>
            </a:r>
            <a:r>
              <a:rPr lang="he-IL" dirty="0"/>
              <a:t> את ה</a:t>
            </a:r>
            <a:r>
              <a:rPr lang="en-US" dirty="0"/>
              <a:t>gaussian pyramid </a:t>
            </a:r>
            <a:r>
              <a:rPr lang="he-IL" dirty="0"/>
              <a:t> כטכניקה - תוקן</a:t>
            </a:r>
          </a:p>
          <a:p>
            <a:r>
              <a:rPr lang="he-IL" dirty="0"/>
              <a:t>להוסיף בבלוק 2 </a:t>
            </a:r>
            <a:r>
              <a:rPr lang="en-US" dirty="0" err="1"/>
              <a:t>gabor</a:t>
            </a:r>
            <a:r>
              <a:rPr lang="he-IL" dirty="0"/>
              <a:t> -תוקן</a:t>
            </a:r>
          </a:p>
          <a:p>
            <a:r>
              <a:rPr lang="he-IL" dirty="0"/>
              <a:t>להוסיף בבלוק 4 </a:t>
            </a:r>
            <a:r>
              <a:rPr lang="en-US" dirty="0"/>
              <a:t>polarity</a:t>
            </a:r>
            <a:r>
              <a:rPr lang="he-IL" dirty="0"/>
              <a:t> - תוקן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2963A-5B5C-4E30-BC20-DCF15A8A56A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23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להוסיף בבלוק 1 </a:t>
            </a:r>
            <a:r>
              <a:rPr lang="en-US" dirty="0"/>
              <a:t>additive signal</a:t>
            </a:r>
            <a:endParaRPr lang="he-IL" dirty="0"/>
          </a:p>
          <a:p>
            <a:r>
              <a:rPr lang="he-IL" dirty="0"/>
              <a:t>להוסיף בבלוק 3 </a:t>
            </a:r>
            <a:r>
              <a:rPr lang="en-US" dirty="0"/>
              <a:t>Response threshold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2963A-5B5C-4E30-BC20-DCF15A8A56A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400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8E3A7D-9C0F-02DE-AF74-6486F1B9F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C04C56F-BE40-BEFD-535D-C160BF3EE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0EE184-780A-5890-87DE-119992A1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313-1BDC-4809-9958-4A89A9FDC18A}" type="datetimeFigureOut">
              <a:rPr lang="he-IL" smtClean="0"/>
              <a:t>כ'/תשרי/תשפ"ג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9F3876-DD1C-190F-5C05-AA6AE9D1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78583C-A6E4-6002-F2C5-2511C372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2AC-225A-4735-8F1C-D060A8B71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283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7E2B09-1547-5F13-5A23-8D3C636B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9E28A66-DF8E-0798-A64B-66852B1C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1292F9-92F6-1F06-A0A7-C71EFBBC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313-1BDC-4809-9958-4A89A9FDC18A}" type="datetimeFigureOut">
              <a:rPr lang="he-IL" smtClean="0"/>
              <a:t>כ'/תשרי/תשפ"ג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15C466-C252-D7C3-2F20-F2B26E7B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14C411-5156-AF80-B349-A796375C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2AC-225A-4735-8F1C-D060A8B71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966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2715E84-A06A-D431-A769-074DF8E7F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63A7BC3-2548-3EE6-46F4-88715FFC3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AFEAF3-1B25-C96A-138F-DCF0E3D2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313-1BDC-4809-9958-4A89A9FDC18A}" type="datetimeFigureOut">
              <a:rPr lang="he-IL" smtClean="0"/>
              <a:t>כ'/תשרי/תשפ"ג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052EDF-4130-E1E9-CCD5-9CF63F5D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DAD8A9-FC21-5A50-0C14-A5D60AA1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2AC-225A-4735-8F1C-D060A8B71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607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EAE24-F68C-F8D5-4D94-64D23F55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B8FDE-0F3C-A0A1-FAD5-F14547F6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666C6A8-351F-4072-3E1A-1F25268B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313-1BDC-4809-9958-4A89A9FDC18A}" type="datetimeFigureOut">
              <a:rPr lang="he-IL" smtClean="0"/>
              <a:t>כ'/תשרי/תשפ"ג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438AB3-AFA4-E823-325A-90E13CF6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884A3A-1A2D-F3F5-7CCE-D4545BA1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2AC-225A-4735-8F1C-D060A8B71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73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DBBE35-ADE0-F82F-6C9F-5CEBEA3E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9FCC688-D8A6-9FAA-51D6-B6BF7D31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71D3BC-2FFC-E814-686B-C46924F8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313-1BDC-4809-9958-4A89A9FDC18A}" type="datetimeFigureOut">
              <a:rPr lang="he-IL" smtClean="0"/>
              <a:t>כ'/תשרי/תשפ"ג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29847D-400A-C31D-79FD-24DFE8FB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CBA475-9F94-E1AC-2B7F-B46C94AB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2AC-225A-4735-8F1C-D060A8B71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075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074F1D-5D66-C85D-1348-8548FA3C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62D408-FED9-43CC-2BAC-3C6B9D988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9422A2C-B4E0-BFBA-3ED3-47C639B24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934FCE7-695B-CA92-C488-0B167109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313-1BDC-4809-9958-4A89A9FDC18A}" type="datetimeFigureOut">
              <a:rPr lang="he-IL" smtClean="0"/>
              <a:t>כ'/תשרי/תשפ"ג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36A5E5C-47DE-A360-58AE-97146DB9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F15008-3330-2489-EED4-548473F9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2AC-225A-4735-8F1C-D060A8B71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4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D9B0A6-B06A-2530-7CA8-B9558165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623E536-C115-1038-FFAB-55C6B8C9A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EFCBDA1-5946-D2B2-31A3-7E025B0B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9FAB4E4-B949-F2F4-D49B-F4A9E6BF6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BED1D77-A8C8-2F08-33E7-63D3439CC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8947ACC-53D8-2934-0B0B-783E4545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313-1BDC-4809-9958-4A89A9FDC18A}" type="datetimeFigureOut">
              <a:rPr lang="he-IL" smtClean="0"/>
              <a:t>כ'/תשרי/תשפ"ג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52FC1E9-4130-E4B0-48F8-0EBE227E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4CD1076-0371-D631-D271-906D7BA1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2AC-225A-4735-8F1C-D060A8B71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2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117231-E529-58C0-28BD-A776F2BC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10B2AB1-7AD5-7A1D-A91A-64104772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313-1BDC-4809-9958-4A89A9FDC18A}" type="datetimeFigureOut">
              <a:rPr lang="he-IL" smtClean="0"/>
              <a:t>כ'/תשרי/תשפ"ג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05D4651-CF54-D616-FEDB-097E54A7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D37C49-10BD-8362-008D-91EB3F6F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2AC-225A-4735-8F1C-D060A8B71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210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482B459-CB4C-A37B-EFC2-8FAA7D30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313-1BDC-4809-9958-4A89A9FDC18A}" type="datetimeFigureOut">
              <a:rPr lang="he-IL" smtClean="0"/>
              <a:t>כ'/תשרי/תשפ"ג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840815C-504D-D0D6-E48F-F0D03301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F4C41DC-BF4B-A51C-4742-CEBAB584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2AC-225A-4735-8F1C-D060A8B71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0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6A1D7E-0D7B-0C72-7D26-74872943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9B2995-637E-20AF-B177-921DC5D73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A490958-76C3-F405-D6D1-B0A6DDFE8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AF03829-686D-0448-4561-545BE5D6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313-1BDC-4809-9958-4A89A9FDC18A}" type="datetimeFigureOut">
              <a:rPr lang="he-IL" smtClean="0"/>
              <a:t>כ'/תשרי/תשפ"ג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716A800-5A39-A50E-CF99-81684259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5B86A0-4BAF-565A-5016-29B1894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2AC-225A-4735-8F1C-D060A8B71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49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E2160E-27D8-D1D0-52E8-31071A16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8592F1D-09B7-2C35-4125-040FF7595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2D121CE-6A95-87A2-D677-D8364652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D0A321-5556-1039-C5F3-931E7E30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F313-1BDC-4809-9958-4A89A9FDC18A}" type="datetimeFigureOut">
              <a:rPr lang="he-IL" smtClean="0"/>
              <a:t>כ'/תשרי/תשפ"ג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6144038-B93D-CF91-84A8-2231F699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46D6FAD-470C-1FC3-50D5-CC1898C8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92AC-225A-4735-8F1C-D060A8B71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736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4074C5B-8BE3-7FB1-B33D-0B0FCFFA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8BE711-5D1D-245A-CC87-8D0E26BC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BEA1FB1-2DE1-E3C4-D5F7-51386681B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F313-1BDC-4809-9958-4A89A9FDC18A}" type="datetimeFigureOut">
              <a:rPr lang="he-IL" smtClean="0"/>
              <a:t>כ'/תשרי/תשפ"ג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E0C764-872C-4CFB-0CF8-530E68231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C2A765-C80A-C4BF-601B-AB888AB37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92AC-225A-4735-8F1C-D060A8B71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13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72A9929E-0BAB-ECB2-095A-9A35DC9F8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3599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24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8506E316-6CCC-68AB-AB1D-D45BCC855A4D}"/>
              </a:ext>
            </a:extLst>
          </p:cNvPr>
          <p:cNvGrpSpPr/>
          <p:nvPr/>
        </p:nvGrpSpPr>
        <p:grpSpPr>
          <a:xfrm>
            <a:off x="1420549" y="2234317"/>
            <a:ext cx="7418176" cy="1630077"/>
            <a:chOff x="1453680" y="2804160"/>
            <a:chExt cx="7418176" cy="1630077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ED565467-1B88-23BD-56FE-D6DE66695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3680" y="2804160"/>
              <a:ext cx="2200435" cy="1630077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7CE0FA5E-A1E4-A005-E9C4-F2C768657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7012" y="2804160"/>
              <a:ext cx="2174516" cy="1630077"/>
            </a:xfrm>
            <a:prstGeom prst="rect">
              <a:avLst/>
            </a:prstGeom>
          </p:spPr>
        </p:pic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6FA97B2A-2264-1BE2-AF65-4922ACA18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4426" y="2804160"/>
              <a:ext cx="2137430" cy="1630077"/>
            </a:xfrm>
            <a:prstGeom prst="rect">
              <a:avLst/>
            </a:prstGeom>
          </p:spPr>
        </p:pic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0724E7BB-F955-A933-8A16-18A0D49B8CD8}"/>
                </a:ext>
              </a:extLst>
            </p:cNvPr>
            <p:cNvSpPr/>
            <p:nvPr/>
          </p:nvSpPr>
          <p:spPr>
            <a:xfrm>
              <a:off x="3725115" y="3411934"/>
              <a:ext cx="310896" cy="4145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C623C502-50FC-ABB0-104A-B4D658D41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712" y="958574"/>
            <a:ext cx="1326646" cy="965200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957E8659-C657-DFC5-5D67-FB2B5200F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335" y="4293705"/>
            <a:ext cx="2210046" cy="20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5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72A9929E-0BAB-ECB2-095A-9A35DC9F8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890145"/>
              </p:ext>
            </p:extLst>
          </p:nvPr>
        </p:nvGraphicFramePr>
        <p:xfrm>
          <a:off x="3508512" y="220980"/>
          <a:ext cx="6651488" cy="645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4B004016-C750-E940-FD13-0B6452C1A84B}"/>
              </a:ext>
            </a:extLst>
          </p:cNvPr>
          <p:cNvGrpSpPr/>
          <p:nvPr/>
        </p:nvGrpSpPr>
        <p:grpSpPr>
          <a:xfrm>
            <a:off x="3748826" y="275844"/>
            <a:ext cx="1185160" cy="838200"/>
            <a:chOff x="3899764" y="1313688"/>
            <a:chExt cx="6309360" cy="4462272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9A883D08-1D25-473D-16DA-156C5327D936}"/>
                </a:ext>
              </a:extLst>
            </p:cNvPr>
            <p:cNvSpPr/>
            <p:nvPr/>
          </p:nvSpPr>
          <p:spPr>
            <a:xfrm>
              <a:off x="3899764" y="1313688"/>
              <a:ext cx="5919216" cy="4126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970F9D73-47C3-3005-21D2-306490154ABB}"/>
                </a:ext>
              </a:extLst>
            </p:cNvPr>
            <p:cNvSpPr/>
            <p:nvPr/>
          </p:nvSpPr>
          <p:spPr>
            <a:xfrm>
              <a:off x="3997300" y="1417320"/>
              <a:ext cx="5919216" cy="4126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E4D75175-40DC-7EDF-F7CE-5C21CB7638FA}"/>
                </a:ext>
              </a:extLst>
            </p:cNvPr>
            <p:cNvSpPr/>
            <p:nvPr/>
          </p:nvSpPr>
          <p:spPr>
            <a:xfrm>
              <a:off x="4143604" y="1533144"/>
              <a:ext cx="5919216" cy="4126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D1BFBC69-95DA-8563-36EB-8AEBEDFB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79392" y="1642872"/>
              <a:ext cx="5929732" cy="4133088"/>
            </a:xfrm>
            <a:prstGeom prst="rect">
              <a:avLst/>
            </a:prstGeom>
          </p:spPr>
        </p:pic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3EEA3483-614B-FFAE-B9CA-63EDE2B19867}"/>
              </a:ext>
            </a:extLst>
          </p:cNvPr>
          <p:cNvGrpSpPr/>
          <p:nvPr/>
        </p:nvGrpSpPr>
        <p:grpSpPr>
          <a:xfrm>
            <a:off x="3710199" y="2114067"/>
            <a:ext cx="921968" cy="933981"/>
            <a:chOff x="441567" y="1456711"/>
            <a:chExt cx="3805425" cy="3855016"/>
          </a:xfrm>
        </p:grpSpPr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385C8FC2-CF6F-8645-5E95-AAF58EC17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1567" y="1456711"/>
              <a:ext cx="1833917" cy="1832428"/>
            </a:xfrm>
            <a:prstGeom prst="rect">
              <a:avLst/>
            </a:prstGeom>
          </p:spPr>
        </p:pic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C475554D-6664-7972-14C8-D9ECC8447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60539" y="3480816"/>
              <a:ext cx="1824961" cy="1830911"/>
            </a:xfrm>
            <a:prstGeom prst="rect">
              <a:avLst/>
            </a:prstGeom>
          </p:spPr>
        </p:pic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6D2173E2-BD43-CB2A-71F1-8F53F4B14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22031" y="1456711"/>
              <a:ext cx="1824961" cy="1832428"/>
            </a:xfrm>
            <a:prstGeom prst="rect">
              <a:avLst/>
            </a:prstGeom>
          </p:spPr>
        </p:pic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DD9DE2C1-1E3D-7B44-D7C4-A0EBBCB67BA3}"/>
              </a:ext>
            </a:extLst>
          </p:cNvPr>
          <p:cNvGrpSpPr/>
          <p:nvPr/>
        </p:nvGrpSpPr>
        <p:grpSpPr>
          <a:xfrm>
            <a:off x="3627267" y="5574116"/>
            <a:ext cx="1046296" cy="946206"/>
            <a:chOff x="3784381" y="3731399"/>
            <a:chExt cx="2662846" cy="2408120"/>
          </a:xfrm>
        </p:grpSpPr>
        <p:grpSp>
          <p:nvGrpSpPr>
            <p:cNvPr id="27" name="קבוצה 26">
              <a:extLst>
                <a:ext uri="{FF2B5EF4-FFF2-40B4-BE49-F238E27FC236}">
                  <a16:creationId xmlns:a16="http://schemas.microsoft.com/office/drawing/2014/main" id="{9A3F4247-046E-A47E-9AAC-9A99A5FD3FBF}"/>
                </a:ext>
              </a:extLst>
            </p:cNvPr>
            <p:cNvGrpSpPr/>
            <p:nvPr/>
          </p:nvGrpSpPr>
          <p:grpSpPr>
            <a:xfrm>
              <a:off x="3784381" y="3731399"/>
              <a:ext cx="2662845" cy="2390352"/>
              <a:chOff x="3899764" y="1313688"/>
              <a:chExt cx="6163056" cy="4346448"/>
            </a:xfrm>
          </p:grpSpPr>
          <p:sp>
            <p:nvSpPr>
              <p:cNvPr id="29" name="מלבן 28">
                <a:extLst>
                  <a:ext uri="{FF2B5EF4-FFF2-40B4-BE49-F238E27FC236}">
                    <a16:creationId xmlns:a16="http://schemas.microsoft.com/office/drawing/2014/main" id="{5D150473-5888-51CD-3108-D1DBF40F4431}"/>
                  </a:ext>
                </a:extLst>
              </p:cNvPr>
              <p:cNvSpPr/>
              <p:nvPr/>
            </p:nvSpPr>
            <p:spPr>
              <a:xfrm>
                <a:off x="3899764" y="1313688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30" name="מלבן 29">
                <a:extLst>
                  <a:ext uri="{FF2B5EF4-FFF2-40B4-BE49-F238E27FC236}">
                    <a16:creationId xmlns:a16="http://schemas.microsoft.com/office/drawing/2014/main" id="{48835423-2E3D-EFA3-B5FC-8DEE41E50188}"/>
                  </a:ext>
                </a:extLst>
              </p:cNvPr>
              <p:cNvSpPr/>
              <p:nvPr/>
            </p:nvSpPr>
            <p:spPr>
              <a:xfrm>
                <a:off x="3997300" y="1417320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317A0D22-A157-0E7D-9CB2-E895F01C31B7}"/>
                  </a:ext>
                </a:extLst>
              </p:cNvPr>
              <p:cNvSpPr/>
              <p:nvPr/>
            </p:nvSpPr>
            <p:spPr>
              <a:xfrm>
                <a:off x="4143604" y="1533144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pic>
          <p:nvPicPr>
            <p:cNvPr id="28" name="תמונה 27">
              <a:extLst>
                <a:ext uri="{FF2B5EF4-FFF2-40B4-BE49-F238E27FC236}">
                  <a16:creationId xmlns:a16="http://schemas.microsoft.com/office/drawing/2014/main" id="{6278740A-1672-79FF-FA6F-FCBD17C0E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48336" y="3926267"/>
              <a:ext cx="2498891" cy="2213252"/>
            </a:xfrm>
            <a:prstGeom prst="rect">
              <a:avLst/>
            </a:prstGeom>
          </p:spPr>
        </p:pic>
      </p:grp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EB1F1776-C330-3A69-6748-6EA7C581D194}"/>
              </a:ext>
            </a:extLst>
          </p:cNvPr>
          <p:cNvGrpSpPr/>
          <p:nvPr/>
        </p:nvGrpSpPr>
        <p:grpSpPr>
          <a:xfrm>
            <a:off x="3668663" y="3789626"/>
            <a:ext cx="1004900" cy="1105303"/>
            <a:chOff x="7709625" y="1004031"/>
            <a:chExt cx="2691855" cy="2960813"/>
          </a:xfrm>
        </p:grpSpPr>
        <p:grpSp>
          <p:nvGrpSpPr>
            <p:cNvPr id="21" name="קבוצה 20">
              <a:extLst>
                <a:ext uri="{FF2B5EF4-FFF2-40B4-BE49-F238E27FC236}">
                  <a16:creationId xmlns:a16="http://schemas.microsoft.com/office/drawing/2014/main" id="{14CA5C3E-81B9-1097-81E7-38F7991DD2DF}"/>
                </a:ext>
              </a:extLst>
            </p:cNvPr>
            <p:cNvGrpSpPr/>
            <p:nvPr/>
          </p:nvGrpSpPr>
          <p:grpSpPr>
            <a:xfrm>
              <a:off x="7709625" y="1017834"/>
              <a:ext cx="2511552" cy="2377440"/>
              <a:chOff x="1241908" y="335280"/>
              <a:chExt cx="2511552" cy="2377440"/>
            </a:xfrm>
          </p:grpSpPr>
          <p:cxnSp>
            <p:nvCxnSpPr>
              <p:cNvPr id="26" name="מחבר חץ ישר 25">
                <a:extLst>
                  <a:ext uri="{FF2B5EF4-FFF2-40B4-BE49-F238E27FC236}">
                    <a16:creationId xmlns:a16="http://schemas.microsoft.com/office/drawing/2014/main" id="{C97F9774-1D1C-09AF-E80A-63580EC94D2F}"/>
                  </a:ext>
                </a:extLst>
              </p:cNvPr>
              <p:cNvCxnSpPr/>
              <p:nvPr/>
            </p:nvCxnSpPr>
            <p:spPr>
              <a:xfrm flipV="1">
                <a:off x="1967332" y="335280"/>
                <a:ext cx="0" cy="1652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מחבר חץ ישר 37">
                <a:extLst>
                  <a:ext uri="{FF2B5EF4-FFF2-40B4-BE49-F238E27FC236}">
                    <a16:creationId xmlns:a16="http://schemas.microsoft.com/office/drawing/2014/main" id="{B67242AA-897B-A891-050E-9EC19A274D60}"/>
                  </a:ext>
                </a:extLst>
              </p:cNvPr>
              <p:cNvCxnSpPr/>
              <p:nvPr/>
            </p:nvCxnSpPr>
            <p:spPr>
              <a:xfrm>
                <a:off x="1967332" y="1987296"/>
                <a:ext cx="14537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מחבר חץ ישר 38">
                <a:extLst>
                  <a:ext uri="{FF2B5EF4-FFF2-40B4-BE49-F238E27FC236}">
                    <a16:creationId xmlns:a16="http://schemas.microsoft.com/office/drawing/2014/main" id="{1B88BE0D-0AAF-E730-F6B3-EE1CC080BA0C}"/>
                  </a:ext>
                </a:extLst>
              </p:cNvPr>
              <p:cNvCxnSpPr/>
              <p:nvPr/>
            </p:nvCxnSpPr>
            <p:spPr>
              <a:xfrm flipH="1">
                <a:off x="1241908" y="1987296"/>
                <a:ext cx="725424" cy="7254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אליפסה 39">
                <a:extLst>
                  <a:ext uri="{FF2B5EF4-FFF2-40B4-BE49-F238E27FC236}">
                    <a16:creationId xmlns:a16="http://schemas.microsoft.com/office/drawing/2014/main" id="{2D31A425-9BF4-9CD6-381A-41D9C36F50E1}"/>
                  </a:ext>
                </a:extLst>
              </p:cNvPr>
              <p:cNvSpPr/>
              <p:nvPr/>
            </p:nvSpPr>
            <p:spPr>
              <a:xfrm rot="18874096">
                <a:off x="2097072" y="1614419"/>
                <a:ext cx="381100" cy="97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1" name="אליפסה 40">
                <a:extLst>
                  <a:ext uri="{FF2B5EF4-FFF2-40B4-BE49-F238E27FC236}">
                    <a16:creationId xmlns:a16="http://schemas.microsoft.com/office/drawing/2014/main" id="{65E25786-29A4-9BF1-F142-4739F30CC5E0}"/>
                  </a:ext>
                </a:extLst>
              </p:cNvPr>
              <p:cNvSpPr/>
              <p:nvPr/>
            </p:nvSpPr>
            <p:spPr>
              <a:xfrm rot="20077099">
                <a:off x="2605712" y="1242814"/>
                <a:ext cx="381100" cy="97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2" name="אליפסה 41">
                <a:extLst>
                  <a:ext uri="{FF2B5EF4-FFF2-40B4-BE49-F238E27FC236}">
                    <a16:creationId xmlns:a16="http://schemas.microsoft.com/office/drawing/2014/main" id="{0D50F4E6-C0CD-D127-54D0-1525F5176BB4}"/>
                  </a:ext>
                </a:extLst>
              </p:cNvPr>
              <p:cNvSpPr/>
              <p:nvPr/>
            </p:nvSpPr>
            <p:spPr>
              <a:xfrm rot="19522258">
                <a:off x="3130144" y="912296"/>
                <a:ext cx="381100" cy="97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3" name="צורה חופשית: צורה 42">
                <a:extLst>
                  <a:ext uri="{FF2B5EF4-FFF2-40B4-BE49-F238E27FC236}">
                    <a16:creationId xmlns:a16="http://schemas.microsoft.com/office/drawing/2014/main" id="{C3E159DA-D668-045C-713E-69926F83117F}"/>
                  </a:ext>
                </a:extLst>
              </p:cNvPr>
              <p:cNvSpPr/>
              <p:nvPr/>
            </p:nvSpPr>
            <p:spPr>
              <a:xfrm>
                <a:off x="1967332" y="640080"/>
                <a:ext cx="1786128" cy="1347216"/>
              </a:xfrm>
              <a:custGeom>
                <a:avLst/>
                <a:gdLst>
                  <a:gd name="connsiteX0" fmla="*/ 0 w 1798320"/>
                  <a:gd name="connsiteY0" fmla="*/ 1242046 h 1242046"/>
                  <a:gd name="connsiteX1" fmla="*/ 573024 w 1798320"/>
                  <a:gd name="connsiteY1" fmla="*/ 693406 h 1242046"/>
                  <a:gd name="connsiteX2" fmla="*/ 1164336 w 1798320"/>
                  <a:gd name="connsiteY2" fmla="*/ 461758 h 1242046"/>
                  <a:gd name="connsiteX3" fmla="*/ 1652016 w 1798320"/>
                  <a:gd name="connsiteY3" fmla="*/ 59422 h 1242046"/>
                  <a:gd name="connsiteX4" fmla="*/ 1798320 w 1798320"/>
                  <a:gd name="connsiteY4" fmla="*/ 10654 h 1242046"/>
                  <a:gd name="connsiteX0" fmla="*/ 0 w 1853184"/>
                  <a:gd name="connsiteY0" fmla="*/ 1300700 h 1300700"/>
                  <a:gd name="connsiteX1" fmla="*/ 573024 w 1853184"/>
                  <a:gd name="connsiteY1" fmla="*/ 752060 h 1300700"/>
                  <a:gd name="connsiteX2" fmla="*/ 1164336 w 1853184"/>
                  <a:gd name="connsiteY2" fmla="*/ 520412 h 1300700"/>
                  <a:gd name="connsiteX3" fmla="*/ 1652016 w 1853184"/>
                  <a:gd name="connsiteY3" fmla="*/ 118076 h 1300700"/>
                  <a:gd name="connsiteX4" fmla="*/ 1853184 w 1853184"/>
                  <a:gd name="connsiteY4" fmla="*/ 2252 h 1300700"/>
                  <a:gd name="connsiteX0" fmla="*/ 0 w 1652016"/>
                  <a:gd name="connsiteY0" fmla="*/ 1182624 h 1182624"/>
                  <a:gd name="connsiteX1" fmla="*/ 573024 w 1652016"/>
                  <a:gd name="connsiteY1" fmla="*/ 633984 h 1182624"/>
                  <a:gd name="connsiteX2" fmla="*/ 1164336 w 1652016"/>
                  <a:gd name="connsiteY2" fmla="*/ 402336 h 1182624"/>
                  <a:gd name="connsiteX3" fmla="*/ 1652016 w 1652016"/>
                  <a:gd name="connsiteY3" fmla="*/ 0 h 1182624"/>
                  <a:gd name="connsiteX0" fmla="*/ 0 w 1652016"/>
                  <a:gd name="connsiteY0" fmla="*/ 1182624 h 1182624"/>
                  <a:gd name="connsiteX1" fmla="*/ 573024 w 1652016"/>
                  <a:gd name="connsiteY1" fmla="*/ 633984 h 1182624"/>
                  <a:gd name="connsiteX2" fmla="*/ 1146048 w 1652016"/>
                  <a:gd name="connsiteY2" fmla="*/ 341376 h 1182624"/>
                  <a:gd name="connsiteX3" fmla="*/ 1652016 w 1652016"/>
                  <a:gd name="connsiteY3" fmla="*/ 0 h 1182624"/>
                  <a:gd name="connsiteX0" fmla="*/ 0 w 1786128"/>
                  <a:gd name="connsiteY0" fmla="*/ 1347216 h 1347216"/>
                  <a:gd name="connsiteX1" fmla="*/ 573024 w 1786128"/>
                  <a:gd name="connsiteY1" fmla="*/ 798576 h 1347216"/>
                  <a:gd name="connsiteX2" fmla="*/ 1146048 w 1786128"/>
                  <a:gd name="connsiteY2" fmla="*/ 505968 h 1347216"/>
                  <a:gd name="connsiteX3" fmla="*/ 1786128 w 1786128"/>
                  <a:gd name="connsiteY3" fmla="*/ 0 h 1347216"/>
                  <a:gd name="connsiteX0" fmla="*/ 0 w 1786128"/>
                  <a:gd name="connsiteY0" fmla="*/ 1347216 h 1347216"/>
                  <a:gd name="connsiteX1" fmla="*/ 573024 w 1786128"/>
                  <a:gd name="connsiteY1" fmla="*/ 798576 h 1347216"/>
                  <a:gd name="connsiteX2" fmla="*/ 1146048 w 1786128"/>
                  <a:gd name="connsiteY2" fmla="*/ 505968 h 1347216"/>
                  <a:gd name="connsiteX3" fmla="*/ 1786128 w 1786128"/>
                  <a:gd name="connsiteY3" fmla="*/ 0 h 134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6128" h="1347216">
                    <a:moveTo>
                      <a:pt x="0" y="1347216"/>
                    </a:moveTo>
                    <a:cubicBezTo>
                      <a:pt x="189484" y="1137920"/>
                      <a:pt x="382016" y="938784"/>
                      <a:pt x="573024" y="798576"/>
                    </a:cubicBezTo>
                    <a:cubicBezTo>
                      <a:pt x="764032" y="658368"/>
                      <a:pt x="1010920" y="590296"/>
                      <a:pt x="1146048" y="505968"/>
                    </a:cubicBezTo>
                    <a:cubicBezTo>
                      <a:pt x="1281176" y="421640"/>
                      <a:pt x="1680464" y="75184"/>
                      <a:pt x="1786128" y="0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EDA5F895-13AF-CF66-4B31-E3C713570F81}"/>
                </a:ext>
              </a:extLst>
            </p:cNvPr>
            <p:cNvSpPr txBox="1"/>
            <p:nvPr/>
          </p:nvSpPr>
          <p:spPr>
            <a:xfrm>
              <a:off x="7806348" y="3249928"/>
              <a:ext cx="845242" cy="714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600" dirty="0"/>
                <a:t>x</a:t>
              </a:r>
              <a:endParaRPr lang="he-IL" sz="1100" dirty="0"/>
            </a:p>
          </p:txBody>
        </p:sp>
        <p:sp>
          <p:nvSpPr>
            <p:cNvPr id="23" name="תיבת טקסט 22">
              <a:extLst>
                <a:ext uri="{FF2B5EF4-FFF2-40B4-BE49-F238E27FC236}">
                  <a16:creationId xmlns:a16="http://schemas.microsoft.com/office/drawing/2014/main" id="{FA76992F-1162-2505-EA24-8D4D537A89DC}"/>
                </a:ext>
              </a:extLst>
            </p:cNvPr>
            <p:cNvSpPr txBox="1"/>
            <p:nvPr/>
          </p:nvSpPr>
          <p:spPr>
            <a:xfrm>
              <a:off x="9550036" y="2669341"/>
              <a:ext cx="851444" cy="714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600" dirty="0"/>
                <a:t>y</a:t>
              </a:r>
              <a:endParaRPr lang="he-IL" sz="600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ACB92AD8-17DE-5879-5DD6-A752E23C3F49}"/>
                </a:ext>
              </a:extLst>
            </p:cNvPr>
            <p:cNvSpPr txBox="1"/>
            <p:nvPr/>
          </p:nvSpPr>
          <p:spPr>
            <a:xfrm>
              <a:off x="8452681" y="1004031"/>
              <a:ext cx="814209" cy="7149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600" dirty="0"/>
                <a:t>t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32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A21FDCFF-C82D-0DDD-F201-A430DBEFA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446230"/>
              </p:ext>
            </p:extLst>
          </p:nvPr>
        </p:nvGraphicFramePr>
        <p:xfrm>
          <a:off x="-55418" y="719667"/>
          <a:ext cx="10215418" cy="5410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7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28924CF4-E2EC-BD74-956E-902D1BE18C91}"/>
              </a:ext>
            </a:extLst>
          </p:cNvPr>
          <p:cNvSpPr/>
          <p:nvPr/>
        </p:nvSpPr>
        <p:spPr>
          <a:xfrm>
            <a:off x="1684020" y="2005359"/>
            <a:ext cx="10355580" cy="26961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lvl="0" algn="ctr" rtl="1"/>
            <a:r>
              <a:rPr lang="en-US" dirty="0">
                <a:solidFill>
                  <a:schemeClr val="tx1"/>
                </a:solidFill>
              </a:rPr>
              <a:t>RF Response Calculation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DADB3A07-A5CF-0AC2-1BD1-60A8B0EFF3EB}"/>
              </a:ext>
            </a:extLst>
          </p:cNvPr>
          <p:cNvGrpSpPr/>
          <p:nvPr/>
        </p:nvGrpSpPr>
        <p:grpSpPr>
          <a:xfrm>
            <a:off x="-55419" y="2992655"/>
            <a:ext cx="11782598" cy="1434302"/>
            <a:chOff x="-55419" y="2992655"/>
            <a:chExt cx="11782598" cy="1434302"/>
          </a:xfrm>
        </p:grpSpPr>
        <p:sp>
          <p:nvSpPr>
            <p:cNvPr id="5" name="צורה חופשית: צורה 4">
              <a:extLst>
                <a:ext uri="{FF2B5EF4-FFF2-40B4-BE49-F238E27FC236}">
                  <a16:creationId xmlns:a16="http://schemas.microsoft.com/office/drawing/2014/main" id="{44393A67-7A13-4D9F-0DA2-51D9E50A1DB9}"/>
                </a:ext>
              </a:extLst>
            </p:cNvPr>
            <p:cNvSpPr/>
            <p:nvPr/>
          </p:nvSpPr>
          <p:spPr>
            <a:xfrm>
              <a:off x="-55419" y="2992655"/>
              <a:ext cx="1472824" cy="883694"/>
            </a:xfrm>
            <a:custGeom>
              <a:avLst/>
              <a:gdLst>
                <a:gd name="connsiteX0" fmla="*/ 0 w 1472824"/>
                <a:gd name="connsiteY0" fmla="*/ 88369 h 883694"/>
                <a:gd name="connsiteX1" fmla="*/ 88369 w 1472824"/>
                <a:gd name="connsiteY1" fmla="*/ 0 h 883694"/>
                <a:gd name="connsiteX2" fmla="*/ 1384455 w 1472824"/>
                <a:gd name="connsiteY2" fmla="*/ 0 h 883694"/>
                <a:gd name="connsiteX3" fmla="*/ 1472824 w 1472824"/>
                <a:gd name="connsiteY3" fmla="*/ 88369 h 883694"/>
                <a:gd name="connsiteX4" fmla="*/ 1472824 w 1472824"/>
                <a:gd name="connsiteY4" fmla="*/ 795325 h 883694"/>
                <a:gd name="connsiteX5" fmla="*/ 1384455 w 1472824"/>
                <a:gd name="connsiteY5" fmla="*/ 883694 h 883694"/>
                <a:gd name="connsiteX6" fmla="*/ 88369 w 1472824"/>
                <a:gd name="connsiteY6" fmla="*/ 883694 h 883694"/>
                <a:gd name="connsiteX7" fmla="*/ 0 w 1472824"/>
                <a:gd name="connsiteY7" fmla="*/ 795325 h 883694"/>
                <a:gd name="connsiteX8" fmla="*/ 0 w 1472824"/>
                <a:gd name="connsiteY8" fmla="*/ 88369 h 88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2824" h="883694">
                  <a:moveTo>
                    <a:pt x="0" y="88369"/>
                  </a:moveTo>
                  <a:cubicBezTo>
                    <a:pt x="0" y="39564"/>
                    <a:pt x="39564" y="0"/>
                    <a:pt x="88369" y="0"/>
                  </a:cubicBezTo>
                  <a:lnTo>
                    <a:pt x="1384455" y="0"/>
                  </a:lnTo>
                  <a:cubicBezTo>
                    <a:pt x="1433260" y="0"/>
                    <a:pt x="1472824" y="39564"/>
                    <a:pt x="1472824" y="88369"/>
                  </a:cubicBezTo>
                  <a:lnTo>
                    <a:pt x="1472824" y="795325"/>
                  </a:lnTo>
                  <a:cubicBezTo>
                    <a:pt x="1472824" y="844130"/>
                    <a:pt x="1433260" y="883694"/>
                    <a:pt x="1384455" y="883694"/>
                  </a:cubicBezTo>
                  <a:lnTo>
                    <a:pt x="88369" y="883694"/>
                  </a:lnTo>
                  <a:cubicBezTo>
                    <a:pt x="39564" y="883694"/>
                    <a:pt x="0" y="844130"/>
                    <a:pt x="0" y="795325"/>
                  </a:cubicBezTo>
                  <a:lnTo>
                    <a:pt x="0" y="883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53" tIns="90653" rIns="90653" bIns="90653" numCol="1" spcCol="1270" anchor="ctr" anchorCtr="0">
              <a:noAutofit/>
            </a:bodyPr>
            <a:lstStyle/>
            <a:p>
              <a:pPr marL="0" lvl="0" indent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Input Video</a:t>
              </a:r>
              <a:endParaRPr lang="he-IL" sz="1700" kern="1200" dirty="0"/>
            </a:p>
          </p:txBody>
        </p:sp>
        <p:sp>
          <p:nvSpPr>
            <p:cNvPr id="6" name="צורה חופשית: צורה 5">
              <a:extLst>
                <a:ext uri="{FF2B5EF4-FFF2-40B4-BE49-F238E27FC236}">
                  <a16:creationId xmlns:a16="http://schemas.microsoft.com/office/drawing/2014/main" id="{99348E86-6BBA-E2E8-B663-6C4D4EF3AFE4}"/>
                </a:ext>
              </a:extLst>
            </p:cNvPr>
            <p:cNvSpPr/>
            <p:nvPr/>
          </p:nvSpPr>
          <p:spPr>
            <a:xfrm>
              <a:off x="1564688" y="3251872"/>
              <a:ext cx="312238" cy="365260"/>
            </a:xfrm>
            <a:custGeom>
              <a:avLst/>
              <a:gdLst>
                <a:gd name="connsiteX0" fmla="*/ 0 w 312238"/>
                <a:gd name="connsiteY0" fmla="*/ 73052 h 365260"/>
                <a:gd name="connsiteX1" fmla="*/ 156119 w 312238"/>
                <a:gd name="connsiteY1" fmla="*/ 73052 h 365260"/>
                <a:gd name="connsiteX2" fmla="*/ 156119 w 312238"/>
                <a:gd name="connsiteY2" fmla="*/ 0 h 365260"/>
                <a:gd name="connsiteX3" fmla="*/ 312238 w 312238"/>
                <a:gd name="connsiteY3" fmla="*/ 182630 h 365260"/>
                <a:gd name="connsiteX4" fmla="*/ 156119 w 312238"/>
                <a:gd name="connsiteY4" fmla="*/ 365260 h 365260"/>
                <a:gd name="connsiteX5" fmla="*/ 156119 w 312238"/>
                <a:gd name="connsiteY5" fmla="*/ 292208 h 365260"/>
                <a:gd name="connsiteX6" fmla="*/ 0 w 312238"/>
                <a:gd name="connsiteY6" fmla="*/ 292208 h 365260"/>
                <a:gd name="connsiteX7" fmla="*/ 0 w 312238"/>
                <a:gd name="connsiteY7" fmla="*/ 73052 h 36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238" h="365260">
                  <a:moveTo>
                    <a:pt x="0" y="73052"/>
                  </a:moveTo>
                  <a:lnTo>
                    <a:pt x="156119" y="73052"/>
                  </a:lnTo>
                  <a:lnTo>
                    <a:pt x="156119" y="0"/>
                  </a:lnTo>
                  <a:lnTo>
                    <a:pt x="312238" y="182630"/>
                  </a:lnTo>
                  <a:lnTo>
                    <a:pt x="156119" y="365260"/>
                  </a:lnTo>
                  <a:lnTo>
                    <a:pt x="156119" y="292208"/>
                  </a:lnTo>
                  <a:lnTo>
                    <a:pt x="0" y="292208"/>
                  </a:lnTo>
                  <a:lnTo>
                    <a:pt x="0" y="73052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3052" rIns="93671" bIns="73052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400" kern="1200"/>
            </a:p>
          </p:txBody>
        </p:sp>
        <p:sp>
          <p:nvSpPr>
            <p:cNvPr id="7" name="צורה חופשית: צורה 6">
              <a:extLst>
                <a:ext uri="{FF2B5EF4-FFF2-40B4-BE49-F238E27FC236}">
                  <a16:creationId xmlns:a16="http://schemas.microsoft.com/office/drawing/2014/main" id="{3F925557-285F-3727-9C00-151D065AF6C7}"/>
                </a:ext>
              </a:extLst>
            </p:cNvPr>
            <p:cNvSpPr/>
            <p:nvPr/>
          </p:nvSpPr>
          <p:spPr>
            <a:xfrm>
              <a:off x="2006535" y="2992655"/>
              <a:ext cx="1472824" cy="1434302"/>
            </a:xfrm>
            <a:custGeom>
              <a:avLst/>
              <a:gdLst>
                <a:gd name="connsiteX0" fmla="*/ 0 w 1472824"/>
                <a:gd name="connsiteY0" fmla="*/ 88369 h 883694"/>
                <a:gd name="connsiteX1" fmla="*/ 88369 w 1472824"/>
                <a:gd name="connsiteY1" fmla="*/ 0 h 883694"/>
                <a:gd name="connsiteX2" fmla="*/ 1384455 w 1472824"/>
                <a:gd name="connsiteY2" fmla="*/ 0 h 883694"/>
                <a:gd name="connsiteX3" fmla="*/ 1472824 w 1472824"/>
                <a:gd name="connsiteY3" fmla="*/ 88369 h 883694"/>
                <a:gd name="connsiteX4" fmla="*/ 1472824 w 1472824"/>
                <a:gd name="connsiteY4" fmla="*/ 795325 h 883694"/>
                <a:gd name="connsiteX5" fmla="*/ 1384455 w 1472824"/>
                <a:gd name="connsiteY5" fmla="*/ 883694 h 883694"/>
                <a:gd name="connsiteX6" fmla="*/ 88369 w 1472824"/>
                <a:gd name="connsiteY6" fmla="*/ 883694 h 883694"/>
                <a:gd name="connsiteX7" fmla="*/ 0 w 1472824"/>
                <a:gd name="connsiteY7" fmla="*/ 795325 h 883694"/>
                <a:gd name="connsiteX8" fmla="*/ 0 w 1472824"/>
                <a:gd name="connsiteY8" fmla="*/ 88369 h 88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2824" h="883694">
                  <a:moveTo>
                    <a:pt x="0" y="88369"/>
                  </a:moveTo>
                  <a:cubicBezTo>
                    <a:pt x="0" y="39564"/>
                    <a:pt x="39564" y="0"/>
                    <a:pt x="88369" y="0"/>
                  </a:cubicBezTo>
                  <a:lnTo>
                    <a:pt x="1384455" y="0"/>
                  </a:lnTo>
                  <a:cubicBezTo>
                    <a:pt x="1433260" y="0"/>
                    <a:pt x="1472824" y="39564"/>
                    <a:pt x="1472824" y="88369"/>
                  </a:cubicBezTo>
                  <a:lnTo>
                    <a:pt x="1472824" y="795325"/>
                  </a:lnTo>
                  <a:cubicBezTo>
                    <a:pt x="1472824" y="844130"/>
                    <a:pt x="1433260" y="883694"/>
                    <a:pt x="1384455" y="883694"/>
                  </a:cubicBezTo>
                  <a:lnTo>
                    <a:pt x="88369" y="883694"/>
                  </a:lnTo>
                  <a:cubicBezTo>
                    <a:pt x="39564" y="883694"/>
                    <a:pt x="0" y="844130"/>
                    <a:pt x="0" y="795325"/>
                  </a:cubicBezTo>
                  <a:lnTo>
                    <a:pt x="0" y="883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53" tIns="90653" rIns="90653" bIns="90653" numCol="1" spcCol="1270" anchor="t" anchorCtr="0">
              <a:noAutofit/>
            </a:bodyPr>
            <a:lstStyle/>
            <a:p>
              <a:pPr marL="0" lvl="0" indent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Multi-Resolution</a:t>
              </a:r>
            </a:p>
            <a:p>
              <a:pPr marL="0" lvl="0" indent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(Gaussian Pyramid)</a:t>
              </a:r>
              <a:br>
                <a:rPr lang="en-US" sz="1200" dirty="0"/>
              </a:br>
              <a:r>
                <a:rPr lang="en-US" sz="1200" dirty="0"/>
                <a:t>eq. 1-1</a:t>
              </a:r>
              <a:endParaRPr lang="en-US" sz="1200" kern="1200" dirty="0"/>
            </a:p>
            <a:p>
              <a:pPr marL="0" lvl="0" indent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400" kern="1200" dirty="0"/>
            </a:p>
          </p:txBody>
        </p:sp>
        <p:sp>
          <p:nvSpPr>
            <p:cNvPr id="8" name="צורה חופשית: צורה 7">
              <a:extLst>
                <a:ext uri="{FF2B5EF4-FFF2-40B4-BE49-F238E27FC236}">
                  <a16:creationId xmlns:a16="http://schemas.microsoft.com/office/drawing/2014/main" id="{AA12D0D9-47E9-FD45-37DF-8046B21F1573}"/>
                </a:ext>
              </a:extLst>
            </p:cNvPr>
            <p:cNvSpPr/>
            <p:nvPr/>
          </p:nvSpPr>
          <p:spPr>
            <a:xfrm>
              <a:off x="3626643" y="3251872"/>
              <a:ext cx="312238" cy="365260"/>
            </a:xfrm>
            <a:custGeom>
              <a:avLst/>
              <a:gdLst>
                <a:gd name="connsiteX0" fmla="*/ 0 w 312238"/>
                <a:gd name="connsiteY0" fmla="*/ 73052 h 365260"/>
                <a:gd name="connsiteX1" fmla="*/ 156119 w 312238"/>
                <a:gd name="connsiteY1" fmla="*/ 73052 h 365260"/>
                <a:gd name="connsiteX2" fmla="*/ 156119 w 312238"/>
                <a:gd name="connsiteY2" fmla="*/ 0 h 365260"/>
                <a:gd name="connsiteX3" fmla="*/ 312238 w 312238"/>
                <a:gd name="connsiteY3" fmla="*/ 182630 h 365260"/>
                <a:gd name="connsiteX4" fmla="*/ 156119 w 312238"/>
                <a:gd name="connsiteY4" fmla="*/ 365260 h 365260"/>
                <a:gd name="connsiteX5" fmla="*/ 156119 w 312238"/>
                <a:gd name="connsiteY5" fmla="*/ 292208 h 365260"/>
                <a:gd name="connsiteX6" fmla="*/ 0 w 312238"/>
                <a:gd name="connsiteY6" fmla="*/ 292208 h 365260"/>
                <a:gd name="connsiteX7" fmla="*/ 0 w 312238"/>
                <a:gd name="connsiteY7" fmla="*/ 73052 h 36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238" h="365260">
                  <a:moveTo>
                    <a:pt x="0" y="73052"/>
                  </a:moveTo>
                  <a:lnTo>
                    <a:pt x="156119" y="73052"/>
                  </a:lnTo>
                  <a:lnTo>
                    <a:pt x="156119" y="0"/>
                  </a:lnTo>
                  <a:lnTo>
                    <a:pt x="312238" y="182630"/>
                  </a:lnTo>
                  <a:lnTo>
                    <a:pt x="156119" y="365260"/>
                  </a:lnTo>
                  <a:lnTo>
                    <a:pt x="156119" y="292208"/>
                  </a:lnTo>
                  <a:lnTo>
                    <a:pt x="0" y="292208"/>
                  </a:lnTo>
                  <a:lnTo>
                    <a:pt x="0" y="73052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3052" rIns="93671" bIns="73052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400" kern="1200"/>
            </a:p>
          </p:txBody>
        </p:sp>
        <p:sp>
          <p:nvSpPr>
            <p:cNvPr id="9" name="צורה חופשית: צורה 8">
              <a:extLst>
                <a:ext uri="{FF2B5EF4-FFF2-40B4-BE49-F238E27FC236}">
                  <a16:creationId xmlns:a16="http://schemas.microsoft.com/office/drawing/2014/main" id="{6FC17E16-FC79-808F-63A8-488D2CC6D546}"/>
                </a:ext>
              </a:extLst>
            </p:cNvPr>
            <p:cNvSpPr/>
            <p:nvPr/>
          </p:nvSpPr>
          <p:spPr>
            <a:xfrm>
              <a:off x="4068490" y="2992655"/>
              <a:ext cx="1472824" cy="1434302"/>
            </a:xfrm>
            <a:custGeom>
              <a:avLst/>
              <a:gdLst>
                <a:gd name="connsiteX0" fmla="*/ 0 w 1472824"/>
                <a:gd name="connsiteY0" fmla="*/ 88369 h 883694"/>
                <a:gd name="connsiteX1" fmla="*/ 88369 w 1472824"/>
                <a:gd name="connsiteY1" fmla="*/ 0 h 883694"/>
                <a:gd name="connsiteX2" fmla="*/ 1384455 w 1472824"/>
                <a:gd name="connsiteY2" fmla="*/ 0 h 883694"/>
                <a:gd name="connsiteX3" fmla="*/ 1472824 w 1472824"/>
                <a:gd name="connsiteY3" fmla="*/ 88369 h 883694"/>
                <a:gd name="connsiteX4" fmla="*/ 1472824 w 1472824"/>
                <a:gd name="connsiteY4" fmla="*/ 795325 h 883694"/>
                <a:gd name="connsiteX5" fmla="*/ 1384455 w 1472824"/>
                <a:gd name="connsiteY5" fmla="*/ 883694 h 883694"/>
                <a:gd name="connsiteX6" fmla="*/ 88369 w 1472824"/>
                <a:gd name="connsiteY6" fmla="*/ 883694 h 883694"/>
                <a:gd name="connsiteX7" fmla="*/ 0 w 1472824"/>
                <a:gd name="connsiteY7" fmla="*/ 795325 h 883694"/>
                <a:gd name="connsiteX8" fmla="*/ 0 w 1472824"/>
                <a:gd name="connsiteY8" fmla="*/ 88369 h 88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2824" h="883694">
                  <a:moveTo>
                    <a:pt x="0" y="88369"/>
                  </a:moveTo>
                  <a:cubicBezTo>
                    <a:pt x="0" y="39564"/>
                    <a:pt x="39564" y="0"/>
                    <a:pt x="88369" y="0"/>
                  </a:cubicBezTo>
                  <a:lnTo>
                    <a:pt x="1384455" y="0"/>
                  </a:lnTo>
                  <a:cubicBezTo>
                    <a:pt x="1433260" y="0"/>
                    <a:pt x="1472824" y="39564"/>
                    <a:pt x="1472824" y="88369"/>
                  </a:cubicBezTo>
                  <a:lnTo>
                    <a:pt x="1472824" y="795325"/>
                  </a:lnTo>
                  <a:cubicBezTo>
                    <a:pt x="1472824" y="844130"/>
                    <a:pt x="1433260" y="883694"/>
                    <a:pt x="1384455" y="883694"/>
                  </a:cubicBezTo>
                  <a:lnTo>
                    <a:pt x="88369" y="883694"/>
                  </a:lnTo>
                  <a:cubicBezTo>
                    <a:pt x="39564" y="883694"/>
                    <a:pt x="0" y="844130"/>
                    <a:pt x="0" y="795325"/>
                  </a:cubicBezTo>
                  <a:lnTo>
                    <a:pt x="0" y="883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53" tIns="90653" rIns="90653" bIns="90653" numCol="1" spcCol="1270" anchor="t" anchorCtr="0">
              <a:noAutofit/>
            </a:bodyPr>
            <a:lstStyle/>
            <a:p>
              <a:pPr marL="0" lvl="0" indent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Spatio</a:t>
              </a:r>
              <a:r>
                <a:rPr lang="en-US" sz="1200" kern="1200" dirty="0"/>
                <a:t>-Temporal Filtering</a:t>
              </a:r>
              <a:endParaRPr lang="he-IL" sz="1200" kern="1200" dirty="0"/>
            </a:p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Gabor)</a:t>
              </a:r>
              <a:r>
                <a:rPr lang="he-IL" sz="1200" dirty="0"/>
                <a:t>)</a:t>
              </a:r>
              <a:br>
                <a:rPr lang="en-US" sz="1200" dirty="0"/>
              </a:br>
              <a:r>
                <a:rPr lang="en-US" sz="1200" dirty="0"/>
                <a:t>eq. 1-1</a:t>
              </a:r>
              <a:endParaRPr lang="en-US" sz="1200" kern="1200" dirty="0"/>
            </a:p>
            <a:p>
              <a:pPr marL="0" lvl="0" indent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400" kern="1200" dirty="0"/>
            </a:p>
          </p:txBody>
        </p:sp>
        <p:sp>
          <p:nvSpPr>
            <p:cNvPr id="10" name="צורה חופשית: צורה 9">
              <a:extLst>
                <a:ext uri="{FF2B5EF4-FFF2-40B4-BE49-F238E27FC236}">
                  <a16:creationId xmlns:a16="http://schemas.microsoft.com/office/drawing/2014/main" id="{B6017A50-7149-CBDE-2100-D894D940777C}"/>
                </a:ext>
              </a:extLst>
            </p:cNvPr>
            <p:cNvSpPr/>
            <p:nvPr/>
          </p:nvSpPr>
          <p:spPr>
            <a:xfrm>
              <a:off x="5688598" y="3251872"/>
              <a:ext cx="312238" cy="365260"/>
            </a:xfrm>
            <a:custGeom>
              <a:avLst/>
              <a:gdLst>
                <a:gd name="connsiteX0" fmla="*/ 0 w 312238"/>
                <a:gd name="connsiteY0" fmla="*/ 73052 h 365260"/>
                <a:gd name="connsiteX1" fmla="*/ 156119 w 312238"/>
                <a:gd name="connsiteY1" fmla="*/ 73052 h 365260"/>
                <a:gd name="connsiteX2" fmla="*/ 156119 w 312238"/>
                <a:gd name="connsiteY2" fmla="*/ 0 h 365260"/>
                <a:gd name="connsiteX3" fmla="*/ 312238 w 312238"/>
                <a:gd name="connsiteY3" fmla="*/ 182630 h 365260"/>
                <a:gd name="connsiteX4" fmla="*/ 156119 w 312238"/>
                <a:gd name="connsiteY4" fmla="*/ 365260 h 365260"/>
                <a:gd name="connsiteX5" fmla="*/ 156119 w 312238"/>
                <a:gd name="connsiteY5" fmla="*/ 292208 h 365260"/>
                <a:gd name="connsiteX6" fmla="*/ 0 w 312238"/>
                <a:gd name="connsiteY6" fmla="*/ 292208 h 365260"/>
                <a:gd name="connsiteX7" fmla="*/ 0 w 312238"/>
                <a:gd name="connsiteY7" fmla="*/ 73052 h 36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238" h="365260">
                  <a:moveTo>
                    <a:pt x="0" y="73052"/>
                  </a:moveTo>
                  <a:lnTo>
                    <a:pt x="156119" y="73052"/>
                  </a:lnTo>
                  <a:lnTo>
                    <a:pt x="156119" y="0"/>
                  </a:lnTo>
                  <a:lnTo>
                    <a:pt x="312238" y="182630"/>
                  </a:lnTo>
                  <a:lnTo>
                    <a:pt x="156119" y="365260"/>
                  </a:lnTo>
                  <a:lnTo>
                    <a:pt x="156119" y="292208"/>
                  </a:lnTo>
                  <a:lnTo>
                    <a:pt x="0" y="292208"/>
                  </a:lnTo>
                  <a:lnTo>
                    <a:pt x="0" y="73052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3052" rIns="93671" bIns="73052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400" kern="1200"/>
            </a:p>
          </p:txBody>
        </p:sp>
        <p:sp>
          <p:nvSpPr>
            <p:cNvPr id="11" name="צורה חופשית: צורה 10">
              <a:extLst>
                <a:ext uri="{FF2B5EF4-FFF2-40B4-BE49-F238E27FC236}">
                  <a16:creationId xmlns:a16="http://schemas.microsoft.com/office/drawing/2014/main" id="{175B5F33-B9F0-78A4-E150-1FBCA371A6C1}"/>
                </a:ext>
              </a:extLst>
            </p:cNvPr>
            <p:cNvSpPr/>
            <p:nvPr/>
          </p:nvSpPr>
          <p:spPr>
            <a:xfrm>
              <a:off x="6130445" y="2992655"/>
              <a:ext cx="1472824" cy="1434302"/>
            </a:xfrm>
            <a:custGeom>
              <a:avLst/>
              <a:gdLst>
                <a:gd name="connsiteX0" fmla="*/ 0 w 1472824"/>
                <a:gd name="connsiteY0" fmla="*/ 88369 h 883694"/>
                <a:gd name="connsiteX1" fmla="*/ 88369 w 1472824"/>
                <a:gd name="connsiteY1" fmla="*/ 0 h 883694"/>
                <a:gd name="connsiteX2" fmla="*/ 1384455 w 1472824"/>
                <a:gd name="connsiteY2" fmla="*/ 0 h 883694"/>
                <a:gd name="connsiteX3" fmla="*/ 1472824 w 1472824"/>
                <a:gd name="connsiteY3" fmla="*/ 88369 h 883694"/>
                <a:gd name="connsiteX4" fmla="*/ 1472824 w 1472824"/>
                <a:gd name="connsiteY4" fmla="*/ 795325 h 883694"/>
                <a:gd name="connsiteX5" fmla="*/ 1384455 w 1472824"/>
                <a:gd name="connsiteY5" fmla="*/ 883694 h 883694"/>
                <a:gd name="connsiteX6" fmla="*/ 88369 w 1472824"/>
                <a:gd name="connsiteY6" fmla="*/ 883694 h 883694"/>
                <a:gd name="connsiteX7" fmla="*/ 0 w 1472824"/>
                <a:gd name="connsiteY7" fmla="*/ 795325 h 883694"/>
                <a:gd name="connsiteX8" fmla="*/ 0 w 1472824"/>
                <a:gd name="connsiteY8" fmla="*/ 88369 h 88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2824" h="883694">
                  <a:moveTo>
                    <a:pt x="0" y="88369"/>
                  </a:moveTo>
                  <a:cubicBezTo>
                    <a:pt x="0" y="39564"/>
                    <a:pt x="39564" y="0"/>
                    <a:pt x="88369" y="0"/>
                  </a:cubicBezTo>
                  <a:lnTo>
                    <a:pt x="1384455" y="0"/>
                  </a:lnTo>
                  <a:cubicBezTo>
                    <a:pt x="1433260" y="0"/>
                    <a:pt x="1472824" y="39564"/>
                    <a:pt x="1472824" y="88369"/>
                  </a:cubicBezTo>
                  <a:lnTo>
                    <a:pt x="1472824" y="795325"/>
                  </a:lnTo>
                  <a:cubicBezTo>
                    <a:pt x="1472824" y="844130"/>
                    <a:pt x="1433260" y="883694"/>
                    <a:pt x="1384455" y="883694"/>
                  </a:cubicBezTo>
                  <a:lnTo>
                    <a:pt x="88369" y="883694"/>
                  </a:lnTo>
                  <a:cubicBezTo>
                    <a:pt x="39564" y="883694"/>
                    <a:pt x="0" y="844130"/>
                    <a:pt x="0" y="795325"/>
                  </a:cubicBezTo>
                  <a:lnTo>
                    <a:pt x="0" y="883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53" tIns="90653" rIns="90653" bIns="90653" numCol="1" spcCol="1270" anchor="t" anchorCtr="0">
              <a:noAutofit/>
            </a:bodyPr>
            <a:lstStyle/>
            <a:p>
              <a:pPr marL="0" lvl="0" indent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B &amp; W Zones Sep</a:t>
              </a:r>
            </a:p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(Polarity)</a:t>
              </a:r>
              <a:br>
                <a:rPr lang="en-US" sz="1400" dirty="0"/>
              </a:br>
              <a:r>
                <a:rPr lang="en-US" sz="1400" dirty="0"/>
                <a:t>eq. 1-1</a:t>
              </a:r>
              <a:endParaRPr lang="en-US" sz="1400" kern="1200" dirty="0"/>
            </a:p>
            <a:p>
              <a:pPr marL="0" lvl="0" indent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400" kern="1200" dirty="0"/>
            </a:p>
          </p:txBody>
        </p:sp>
        <p:sp>
          <p:nvSpPr>
            <p:cNvPr id="12" name="צורה חופשית: צורה 11">
              <a:extLst>
                <a:ext uri="{FF2B5EF4-FFF2-40B4-BE49-F238E27FC236}">
                  <a16:creationId xmlns:a16="http://schemas.microsoft.com/office/drawing/2014/main" id="{A6AEC2F9-1CB9-CE70-4C6B-C9D782142114}"/>
                </a:ext>
              </a:extLst>
            </p:cNvPr>
            <p:cNvSpPr/>
            <p:nvPr/>
          </p:nvSpPr>
          <p:spPr>
            <a:xfrm>
              <a:off x="7750552" y="3251872"/>
              <a:ext cx="312238" cy="365260"/>
            </a:xfrm>
            <a:custGeom>
              <a:avLst/>
              <a:gdLst>
                <a:gd name="connsiteX0" fmla="*/ 0 w 312238"/>
                <a:gd name="connsiteY0" fmla="*/ 73052 h 365260"/>
                <a:gd name="connsiteX1" fmla="*/ 156119 w 312238"/>
                <a:gd name="connsiteY1" fmla="*/ 73052 h 365260"/>
                <a:gd name="connsiteX2" fmla="*/ 156119 w 312238"/>
                <a:gd name="connsiteY2" fmla="*/ 0 h 365260"/>
                <a:gd name="connsiteX3" fmla="*/ 312238 w 312238"/>
                <a:gd name="connsiteY3" fmla="*/ 182630 h 365260"/>
                <a:gd name="connsiteX4" fmla="*/ 156119 w 312238"/>
                <a:gd name="connsiteY4" fmla="*/ 365260 h 365260"/>
                <a:gd name="connsiteX5" fmla="*/ 156119 w 312238"/>
                <a:gd name="connsiteY5" fmla="*/ 292208 h 365260"/>
                <a:gd name="connsiteX6" fmla="*/ 0 w 312238"/>
                <a:gd name="connsiteY6" fmla="*/ 292208 h 365260"/>
                <a:gd name="connsiteX7" fmla="*/ 0 w 312238"/>
                <a:gd name="connsiteY7" fmla="*/ 73052 h 36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238" h="365260">
                  <a:moveTo>
                    <a:pt x="0" y="73052"/>
                  </a:moveTo>
                  <a:lnTo>
                    <a:pt x="156119" y="73052"/>
                  </a:lnTo>
                  <a:lnTo>
                    <a:pt x="156119" y="0"/>
                  </a:lnTo>
                  <a:lnTo>
                    <a:pt x="312238" y="182630"/>
                  </a:lnTo>
                  <a:lnTo>
                    <a:pt x="156119" y="365260"/>
                  </a:lnTo>
                  <a:lnTo>
                    <a:pt x="156119" y="292208"/>
                  </a:lnTo>
                  <a:lnTo>
                    <a:pt x="0" y="292208"/>
                  </a:lnTo>
                  <a:lnTo>
                    <a:pt x="0" y="73052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3052" rIns="93671" bIns="73052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400" kern="1200"/>
            </a:p>
          </p:txBody>
        </p:sp>
        <p:sp>
          <p:nvSpPr>
            <p:cNvPr id="13" name="צורה חופשית: צורה 12">
              <a:extLst>
                <a:ext uri="{FF2B5EF4-FFF2-40B4-BE49-F238E27FC236}">
                  <a16:creationId xmlns:a16="http://schemas.microsoft.com/office/drawing/2014/main" id="{9CC45EE9-C3B2-CF5A-6D5A-457F60DF773D}"/>
                </a:ext>
              </a:extLst>
            </p:cNvPr>
            <p:cNvSpPr/>
            <p:nvPr/>
          </p:nvSpPr>
          <p:spPr>
            <a:xfrm>
              <a:off x="8192400" y="2992655"/>
              <a:ext cx="1472824" cy="1434302"/>
            </a:xfrm>
            <a:custGeom>
              <a:avLst/>
              <a:gdLst>
                <a:gd name="connsiteX0" fmla="*/ 0 w 1472824"/>
                <a:gd name="connsiteY0" fmla="*/ 88369 h 883694"/>
                <a:gd name="connsiteX1" fmla="*/ 88369 w 1472824"/>
                <a:gd name="connsiteY1" fmla="*/ 0 h 883694"/>
                <a:gd name="connsiteX2" fmla="*/ 1384455 w 1472824"/>
                <a:gd name="connsiteY2" fmla="*/ 0 h 883694"/>
                <a:gd name="connsiteX3" fmla="*/ 1472824 w 1472824"/>
                <a:gd name="connsiteY3" fmla="*/ 88369 h 883694"/>
                <a:gd name="connsiteX4" fmla="*/ 1472824 w 1472824"/>
                <a:gd name="connsiteY4" fmla="*/ 795325 h 883694"/>
                <a:gd name="connsiteX5" fmla="*/ 1384455 w 1472824"/>
                <a:gd name="connsiteY5" fmla="*/ 883694 h 883694"/>
                <a:gd name="connsiteX6" fmla="*/ 88369 w 1472824"/>
                <a:gd name="connsiteY6" fmla="*/ 883694 h 883694"/>
                <a:gd name="connsiteX7" fmla="*/ 0 w 1472824"/>
                <a:gd name="connsiteY7" fmla="*/ 795325 h 883694"/>
                <a:gd name="connsiteX8" fmla="*/ 0 w 1472824"/>
                <a:gd name="connsiteY8" fmla="*/ 88369 h 88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2824" h="883694">
                  <a:moveTo>
                    <a:pt x="0" y="88369"/>
                  </a:moveTo>
                  <a:cubicBezTo>
                    <a:pt x="0" y="39564"/>
                    <a:pt x="39564" y="0"/>
                    <a:pt x="88369" y="0"/>
                  </a:cubicBezTo>
                  <a:lnTo>
                    <a:pt x="1384455" y="0"/>
                  </a:lnTo>
                  <a:cubicBezTo>
                    <a:pt x="1433260" y="0"/>
                    <a:pt x="1472824" y="39564"/>
                    <a:pt x="1472824" y="88369"/>
                  </a:cubicBezTo>
                  <a:lnTo>
                    <a:pt x="1472824" y="795325"/>
                  </a:lnTo>
                  <a:cubicBezTo>
                    <a:pt x="1472824" y="844130"/>
                    <a:pt x="1433260" y="883694"/>
                    <a:pt x="1384455" y="883694"/>
                  </a:cubicBezTo>
                  <a:lnTo>
                    <a:pt x="88369" y="883694"/>
                  </a:lnTo>
                  <a:cubicBezTo>
                    <a:pt x="39564" y="883694"/>
                    <a:pt x="0" y="844130"/>
                    <a:pt x="0" y="795325"/>
                  </a:cubicBezTo>
                  <a:lnTo>
                    <a:pt x="0" y="883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53" tIns="90653" rIns="90653" bIns="90653" numCol="1" spcCol="1270" anchor="t" anchorCtr="0">
              <a:noAutofit/>
            </a:bodyPr>
            <a:lstStyle/>
            <a:p>
              <a:pPr marL="0" lvl="0" indent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 err="1"/>
                <a:t>Response</a:t>
              </a:r>
              <a:r>
                <a:rPr lang="fr-FR" sz="1400" kern="1200" dirty="0"/>
                <a:t> </a:t>
              </a:r>
              <a:r>
                <a:rPr lang="fr-FR" sz="1400" kern="1200" dirty="0" err="1"/>
                <a:t>Normalization</a:t>
              </a:r>
              <a:r>
                <a:rPr lang="fr-FR" sz="1400" kern="1200" dirty="0"/>
                <a:t> (</a:t>
              </a:r>
              <a:r>
                <a:rPr lang="fr-FR" sz="1400" kern="1200" dirty="0" err="1"/>
                <a:t>Per-res</a:t>
              </a:r>
              <a:r>
                <a:rPr lang="fr-FR" sz="1400" kern="1200" dirty="0"/>
                <a:t>)</a:t>
              </a:r>
            </a:p>
            <a:p>
              <a:pPr marL="0" lvl="0" indent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Techniques</a:t>
              </a:r>
              <a:br>
                <a:rPr lang="fr-FR" sz="1400" kern="1200" dirty="0"/>
              </a:br>
              <a:r>
                <a:rPr lang="fr-FR" sz="1400" kern="1200" dirty="0"/>
                <a:t>eq. 1-1</a:t>
              </a:r>
            </a:p>
            <a:p>
              <a:pPr marL="0" lvl="0" indent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400" kern="1200" dirty="0"/>
            </a:p>
          </p:txBody>
        </p:sp>
        <p:sp>
          <p:nvSpPr>
            <p:cNvPr id="14" name="צורה חופשית: צורה 13">
              <a:extLst>
                <a:ext uri="{FF2B5EF4-FFF2-40B4-BE49-F238E27FC236}">
                  <a16:creationId xmlns:a16="http://schemas.microsoft.com/office/drawing/2014/main" id="{44268848-973F-1D5F-F780-B064615C84F5}"/>
                </a:ext>
              </a:extLst>
            </p:cNvPr>
            <p:cNvSpPr/>
            <p:nvPr/>
          </p:nvSpPr>
          <p:spPr>
            <a:xfrm>
              <a:off x="9812507" y="3251872"/>
              <a:ext cx="312238" cy="365260"/>
            </a:xfrm>
            <a:custGeom>
              <a:avLst/>
              <a:gdLst>
                <a:gd name="connsiteX0" fmla="*/ 0 w 312238"/>
                <a:gd name="connsiteY0" fmla="*/ 73052 h 365260"/>
                <a:gd name="connsiteX1" fmla="*/ 156119 w 312238"/>
                <a:gd name="connsiteY1" fmla="*/ 73052 h 365260"/>
                <a:gd name="connsiteX2" fmla="*/ 156119 w 312238"/>
                <a:gd name="connsiteY2" fmla="*/ 0 h 365260"/>
                <a:gd name="connsiteX3" fmla="*/ 312238 w 312238"/>
                <a:gd name="connsiteY3" fmla="*/ 182630 h 365260"/>
                <a:gd name="connsiteX4" fmla="*/ 156119 w 312238"/>
                <a:gd name="connsiteY4" fmla="*/ 365260 h 365260"/>
                <a:gd name="connsiteX5" fmla="*/ 156119 w 312238"/>
                <a:gd name="connsiteY5" fmla="*/ 292208 h 365260"/>
                <a:gd name="connsiteX6" fmla="*/ 0 w 312238"/>
                <a:gd name="connsiteY6" fmla="*/ 292208 h 365260"/>
                <a:gd name="connsiteX7" fmla="*/ 0 w 312238"/>
                <a:gd name="connsiteY7" fmla="*/ 73052 h 36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238" h="365260">
                  <a:moveTo>
                    <a:pt x="0" y="73052"/>
                  </a:moveTo>
                  <a:lnTo>
                    <a:pt x="156119" y="73052"/>
                  </a:lnTo>
                  <a:lnTo>
                    <a:pt x="156119" y="0"/>
                  </a:lnTo>
                  <a:lnTo>
                    <a:pt x="312238" y="182630"/>
                  </a:lnTo>
                  <a:lnTo>
                    <a:pt x="156119" y="365260"/>
                  </a:lnTo>
                  <a:lnTo>
                    <a:pt x="156119" y="292208"/>
                  </a:lnTo>
                  <a:lnTo>
                    <a:pt x="0" y="292208"/>
                  </a:lnTo>
                  <a:lnTo>
                    <a:pt x="0" y="73052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3052" rIns="93671" bIns="73052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400" kern="1200"/>
            </a:p>
          </p:txBody>
        </p:sp>
        <p:sp>
          <p:nvSpPr>
            <p:cNvPr id="15" name="צורה חופשית: צורה 14">
              <a:extLst>
                <a:ext uri="{FF2B5EF4-FFF2-40B4-BE49-F238E27FC236}">
                  <a16:creationId xmlns:a16="http://schemas.microsoft.com/office/drawing/2014/main" id="{2DAF99F9-C0F9-4EF5-603E-0ACACF33F49B}"/>
                </a:ext>
              </a:extLst>
            </p:cNvPr>
            <p:cNvSpPr/>
            <p:nvPr/>
          </p:nvSpPr>
          <p:spPr>
            <a:xfrm>
              <a:off x="10254355" y="2992655"/>
              <a:ext cx="1472824" cy="1434302"/>
            </a:xfrm>
            <a:custGeom>
              <a:avLst/>
              <a:gdLst>
                <a:gd name="connsiteX0" fmla="*/ 0 w 1472824"/>
                <a:gd name="connsiteY0" fmla="*/ 88369 h 883694"/>
                <a:gd name="connsiteX1" fmla="*/ 88369 w 1472824"/>
                <a:gd name="connsiteY1" fmla="*/ 0 h 883694"/>
                <a:gd name="connsiteX2" fmla="*/ 1384455 w 1472824"/>
                <a:gd name="connsiteY2" fmla="*/ 0 h 883694"/>
                <a:gd name="connsiteX3" fmla="*/ 1472824 w 1472824"/>
                <a:gd name="connsiteY3" fmla="*/ 88369 h 883694"/>
                <a:gd name="connsiteX4" fmla="*/ 1472824 w 1472824"/>
                <a:gd name="connsiteY4" fmla="*/ 795325 h 883694"/>
                <a:gd name="connsiteX5" fmla="*/ 1384455 w 1472824"/>
                <a:gd name="connsiteY5" fmla="*/ 883694 h 883694"/>
                <a:gd name="connsiteX6" fmla="*/ 88369 w 1472824"/>
                <a:gd name="connsiteY6" fmla="*/ 883694 h 883694"/>
                <a:gd name="connsiteX7" fmla="*/ 0 w 1472824"/>
                <a:gd name="connsiteY7" fmla="*/ 795325 h 883694"/>
                <a:gd name="connsiteX8" fmla="*/ 0 w 1472824"/>
                <a:gd name="connsiteY8" fmla="*/ 88369 h 88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2824" h="883694">
                  <a:moveTo>
                    <a:pt x="0" y="88369"/>
                  </a:moveTo>
                  <a:cubicBezTo>
                    <a:pt x="0" y="39564"/>
                    <a:pt x="39564" y="0"/>
                    <a:pt x="88369" y="0"/>
                  </a:cubicBezTo>
                  <a:lnTo>
                    <a:pt x="1384455" y="0"/>
                  </a:lnTo>
                  <a:cubicBezTo>
                    <a:pt x="1433260" y="0"/>
                    <a:pt x="1472824" y="39564"/>
                    <a:pt x="1472824" y="88369"/>
                  </a:cubicBezTo>
                  <a:lnTo>
                    <a:pt x="1472824" y="795325"/>
                  </a:lnTo>
                  <a:cubicBezTo>
                    <a:pt x="1472824" y="844130"/>
                    <a:pt x="1433260" y="883694"/>
                    <a:pt x="1384455" y="883694"/>
                  </a:cubicBezTo>
                  <a:lnTo>
                    <a:pt x="88369" y="883694"/>
                  </a:lnTo>
                  <a:cubicBezTo>
                    <a:pt x="39564" y="883694"/>
                    <a:pt x="0" y="844130"/>
                    <a:pt x="0" y="795325"/>
                  </a:cubicBezTo>
                  <a:lnTo>
                    <a:pt x="0" y="883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53" tIns="90653" rIns="90653" bIns="90653" numCol="1" spcCol="1270" anchor="t" anchorCtr="0">
              <a:noAutofit/>
            </a:bodyPr>
            <a:lstStyle/>
            <a:p>
              <a:pPr marL="0" lvl="0" indent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Naka-Rushton Response</a:t>
              </a:r>
            </a:p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(Naka-Rushton)</a:t>
              </a:r>
              <a:br>
                <a:rPr lang="en-US" sz="1200" dirty="0"/>
              </a:br>
              <a:r>
                <a:rPr lang="en-US" sz="1200" dirty="0"/>
                <a:t>eq. 1-1</a:t>
              </a:r>
              <a:endParaRPr lang="en-US" sz="1200" kern="1200" dirty="0"/>
            </a:p>
            <a:p>
              <a:pPr marL="0" lvl="0" indent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400" kern="1200" dirty="0"/>
            </a:p>
          </p:txBody>
        </p:sp>
      </p:grpSp>
      <p:sp>
        <p:nvSpPr>
          <p:cNvPr id="16" name="צורה חופשית: צורה 15">
            <a:extLst>
              <a:ext uri="{FF2B5EF4-FFF2-40B4-BE49-F238E27FC236}">
                <a16:creationId xmlns:a16="http://schemas.microsoft.com/office/drawing/2014/main" id="{C62E564D-661E-E0DF-21DC-B3DD3DEB0BF2}"/>
              </a:ext>
            </a:extLst>
          </p:cNvPr>
          <p:cNvSpPr/>
          <p:nvPr/>
        </p:nvSpPr>
        <p:spPr>
          <a:xfrm>
            <a:off x="11874059" y="3229830"/>
            <a:ext cx="331081" cy="387302"/>
          </a:xfrm>
          <a:custGeom>
            <a:avLst/>
            <a:gdLst>
              <a:gd name="connsiteX0" fmla="*/ 0 w 331081"/>
              <a:gd name="connsiteY0" fmla="*/ 77460 h 387302"/>
              <a:gd name="connsiteX1" fmla="*/ 165541 w 331081"/>
              <a:gd name="connsiteY1" fmla="*/ 77460 h 387302"/>
              <a:gd name="connsiteX2" fmla="*/ 165541 w 331081"/>
              <a:gd name="connsiteY2" fmla="*/ 0 h 387302"/>
              <a:gd name="connsiteX3" fmla="*/ 331081 w 331081"/>
              <a:gd name="connsiteY3" fmla="*/ 193651 h 387302"/>
              <a:gd name="connsiteX4" fmla="*/ 165541 w 331081"/>
              <a:gd name="connsiteY4" fmla="*/ 387302 h 387302"/>
              <a:gd name="connsiteX5" fmla="*/ 165541 w 331081"/>
              <a:gd name="connsiteY5" fmla="*/ 309842 h 387302"/>
              <a:gd name="connsiteX6" fmla="*/ 0 w 331081"/>
              <a:gd name="connsiteY6" fmla="*/ 309842 h 387302"/>
              <a:gd name="connsiteX7" fmla="*/ 0 w 331081"/>
              <a:gd name="connsiteY7" fmla="*/ 77460 h 38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081" h="387302">
                <a:moveTo>
                  <a:pt x="0" y="77460"/>
                </a:moveTo>
                <a:lnTo>
                  <a:pt x="165541" y="77460"/>
                </a:lnTo>
                <a:lnTo>
                  <a:pt x="165541" y="0"/>
                </a:lnTo>
                <a:lnTo>
                  <a:pt x="331081" y="193651"/>
                </a:lnTo>
                <a:lnTo>
                  <a:pt x="165541" y="387302"/>
                </a:lnTo>
                <a:lnTo>
                  <a:pt x="165541" y="309842"/>
                </a:lnTo>
                <a:lnTo>
                  <a:pt x="0" y="309842"/>
                </a:lnTo>
                <a:lnTo>
                  <a:pt x="0" y="77460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7460" rIns="99324" bIns="77460" numCol="1" spcCol="1270" anchor="ctr" anchorCtr="0">
            <a:noAutofit/>
          </a:bodyPr>
          <a:lstStyle/>
          <a:p>
            <a:pPr marL="0" lvl="0" indent="0" algn="ctr" defTabSz="6223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he-IL" sz="1400" kern="1200"/>
          </a:p>
        </p:txBody>
      </p: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055F1D1C-6C2D-ADAC-8E5D-354C77015409}"/>
              </a:ext>
            </a:extLst>
          </p:cNvPr>
          <p:cNvGrpSpPr/>
          <p:nvPr/>
        </p:nvGrpSpPr>
        <p:grpSpPr>
          <a:xfrm>
            <a:off x="2036044" y="3755924"/>
            <a:ext cx="1299289" cy="594301"/>
            <a:chOff x="5539614" y="1981200"/>
            <a:chExt cx="4233123" cy="1936252"/>
          </a:xfrm>
        </p:grpSpPr>
        <p:sp>
          <p:nvSpPr>
            <p:cNvPr id="32" name="קוביה 31">
              <a:extLst>
                <a:ext uri="{FF2B5EF4-FFF2-40B4-BE49-F238E27FC236}">
                  <a16:creationId xmlns:a16="http://schemas.microsoft.com/office/drawing/2014/main" id="{998CAC6A-6109-1764-7A8B-F96C9A83609F}"/>
                </a:ext>
              </a:extLst>
            </p:cNvPr>
            <p:cNvSpPr/>
            <p:nvPr/>
          </p:nvSpPr>
          <p:spPr>
            <a:xfrm flipH="1">
              <a:off x="7657042" y="1981200"/>
              <a:ext cx="2115692" cy="1912089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3" name="תמונה 32">
              <a:extLst>
                <a:ext uri="{FF2B5EF4-FFF2-40B4-BE49-F238E27FC236}">
                  <a16:creationId xmlns:a16="http://schemas.microsoft.com/office/drawing/2014/main" id="{0C825528-A825-8DD9-5BFC-9744F1020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4" t="1" r="-1" b="692"/>
            <a:stretch/>
          </p:blipFill>
          <p:spPr>
            <a:xfrm>
              <a:off x="8138164" y="2463599"/>
              <a:ext cx="1634572" cy="1429690"/>
            </a:xfrm>
            <a:prstGeom prst="rect">
              <a:avLst/>
            </a:prstGeom>
          </p:spPr>
        </p:pic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096D48FF-0D6C-E951-20F6-A1B5CB1F45D1}"/>
                </a:ext>
              </a:extLst>
            </p:cNvPr>
            <p:cNvGrpSpPr/>
            <p:nvPr/>
          </p:nvGrpSpPr>
          <p:grpSpPr>
            <a:xfrm>
              <a:off x="7657043" y="1997309"/>
              <a:ext cx="2115694" cy="1912093"/>
              <a:chOff x="7657039" y="1997309"/>
              <a:chExt cx="2115694" cy="1912093"/>
            </a:xfrm>
          </p:grpSpPr>
          <p:sp>
            <p:nvSpPr>
              <p:cNvPr id="44" name="קוביה 43">
                <a:extLst>
                  <a:ext uri="{FF2B5EF4-FFF2-40B4-BE49-F238E27FC236}">
                    <a16:creationId xmlns:a16="http://schemas.microsoft.com/office/drawing/2014/main" id="{45D6753C-4C2F-B4C1-7CC5-3452A8470CF4}"/>
                  </a:ext>
                </a:extLst>
              </p:cNvPr>
              <p:cNvSpPr/>
              <p:nvPr/>
            </p:nvSpPr>
            <p:spPr>
              <a:xfrm flipH="1">
                <a:off x="7657039" y="1997309"/>
                <a:ext cx="2115692" cy="1912089"/>
              </a:xfrm>
              <a:prstGeom prst="cube">
                <a:avLst/>
              </a:prstGeom>
              <a:solidFill>
                <a:schemeClr val="bg2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45" name="תמונה 44">
                <a:extLst>
                  <a:ext uri="{FF2B5EF4-FFF2-40B4-BE49-F238E27FC236}">
                    <a16:creationId xmlns:a16="http://schemas.microsoft.com/office/drawing/2014/main" id="{04407F62-E6D9-7216-1615-81B218F7F5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54" t="1" r="-1" b="692"/>
              <a:stretch/>
            </p:blipFill>
            <p:spPr>
              <a:xfrm>
                <a:off x="8138161" y="2479712"/>
                <a:ext cx="1634572" cy="1429690"/>
              </a:xfrm>
              <a:prstGeom prst="rect">
                <a:avLst/>
              </a:prstGeom>
            </p:spPr>
          </p:pic>
        </p:grpSp>
        <p:grpSp>
          <p:nvGrpSpPr>
            <p:cNvPr id="35" name="קבוצה 34">
              <a:extLst>
                <a:ext uri="{FF2B5EF4-FFF2-40B4-BE49-F238E27FC236}">
                  <a16:creationId xmlns:a16="http://schemas.microsoft.com/office/drawing/2014/main" id="{E58149A9-DE25-575D-7541-092D5833F028}"/>
                </a:ext>
              </a:extLst>
            </p:cNvPr>
            <p:cNvGrpSpPr/>
            <p:nvPr/>
          </p:nvGrpSpPr>
          <p:grpSpPr>
            <a:xfrm>
              <a:off x="6385363" y="2735237"/>
              <a:ext cx="1308098" cy="1182215"/>
              <a:chOff x="7657043" y="1997308"/>
              <a:chExt cx="2115693" cy="1912090"/>
            </a:xfrm>
          </p:grpSpPr>
          <p:sp>
            <p:nvSpPr>
              <p:cNvPr id="42" name="קוביה 41">
                <a:extLst>
                  <a:ext uri="{FF2B5EF4-FFF2-40B4-BE49-F238E27FC236}">
                    <a16:creationId xmlns:a16="http://schemas.microsoft.com/office/drawing/2014/main" id="{80F1174A-446E-4331-204C-F57DF4FF76DF}"/>
                  </a:ext>
                </a:extLst>
              </p:cNvPr>
              <p:cNvSpPr/>
              <p:nvPr/>
            </p:nvSpPr>
            <p:spPr>
              <a:xfrm flipH="1">
                <a:off x="7657043" y="1997308"/>
                <a:ext cx="2115691" cy="1912088"/>
              </a:xfrm>
              <a:prstGeom prst="cube">
                <a:avLst/>
              </a:prstGeom>
              <a:solidFill>
                <a:schemeClr val="bg2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pic>
            <p:nvPicPr>
              <p:cNvPr id="43" name="תמונה 42">
                <a:extLst>
                  <a:ext uri="{FF2B5EF4-FFF2-40B4-BE49-F238E27FC236}">
                    <a16:creationId xmlns:a16="http://schemas.microsoft.com/office/drawing/2014/main" id="{03B54C86-80C5-3E50-D3EB-45CADC25FA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54" t="1" r="-1" b="692"/>
              <a:stretch/>
            </p:blipFill>
            <p:spPr>
              <a:xfrm>
                <a:off x="8138164" y="2479709"/>
                <a:ext cx="1634572" cy="1429689"/>
              </a:xfrm>
              <a:prstGeom prst="rect">
                <a:avLst/>
              </a:prstGeom>
            </p:spPr>
          </p:pic>
        </p:grpSp>
        <p:grpSp>
          <p:nvGrpSpPr>
            <p:cNvPr id="36" name="קבוצה 35">
              <a:extLst>
                <a:ext uri="{FF2B5EF4-FFF2-40B4-BE49-F238E27FC236}">
                  <a16:creationId xmlns:a16="http://schemas.microsoft.com/office/drawing/2014/main" id="{241DF930-B99E-642C-1DD5-AAF7AE4611B7}"/>
                </a:ext>
              </a:extLst>
            </p:cNvPr>
            <p:cNvGrpSpPr/>
            <p:nvPr/>
          </p:nvGrpSpPr>
          <p:grpSpPr>
            <a:xfrm>
              <a:off x="5539614" y="3168679"/>
              <a:ext cx="802090" cy="724900"/>
              <a:chOff x="7657039" y="1997309"/>
              <a:chExt cx="2115694" cy="1912089"/>
            </a:xfrm>
          </p:grpSpPr>
          <p:sp>
            <p:nvSpPr>
              <p:cNvPr id="40" name="קוביה 39">
                <a:extLst>
                  <a:ext uri="{FF2B5EF4-FFF2-40B4-BE49-F238E27FC236}">
                    <a16:creationId xmlns:a16="http://schemas.microsoft.com/office/drawing/2014/main" id="{DD6FC4C6-14B1-5194-F855-8EA588718923}"/>
                  </a:ext>
                </a:extLst>
              </p:cNvPr>
              <p:cNvSpPr/>
              <p:nvPr/>
            </p:nvSpPr>
            <p:spPr>
              <a:xfrm flipH="1">
                <a:off x="7657039" y="1997309"/>
                <a:ext cx="2115692" cy="1912089"/>
              </a:xfrm>
              <a:prstGeom prst="cube">
                <a:avLst/>
              </a:prstGeom>
              <a:solidFill>
                <a:schemeClr val="bg2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41" name="תמונה 40">
                <a:extLst>
                  <a:ext uri="{FF2B5EF4-FFF2-40B4-BE49-F238E27FC236}">
                    <a16:creationId xmlns:a16="http://schemas.microsoft.com/office/drawing/2014/main" id="{E1CA4225-3269-0BAC-06DB-A80BACA85D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54" t="1" r="-1" b="692"/>
              <a:stretch/>
            </p:blipFill>
            <p:spPr>
              <a:xfrm>
                <a:off x="8138160" y="2479707"/>
                <a:ext cx="1634573" cy="1429691"/>
              </a:xfrm>
              <a:prstGeom prst="rect">
                <a:avLst/>
              </a:prstGeom>
            </p:spPr>
          </p:pic>
        </p:grpSp>
        <p:cxnSp>
          <p:nvCxnSpPr>
            <p:cNvPr id="37" name="מחבר חץ ישר 36">
              <a:extLst>
                <a:ext uri="{FF2B5EF4-FFF2-40B4-BE49-F238E27FC236}">
                  <a16:creationId xmlns:a16="http://schemas.microsoft.com/office/drawing/2014/main" id="{E7A071C4-EA38-9E24-BB8E-8D64403B94FE}"/>
                </a:ext>
              </a:extLst>
            </p:cNvPr>
            <p:cNvCxnSpPr>
              <a:cxnSpLocks/>
            </p:cNvCxnSpPr>
            <p:nvPr/>
          </p:nvCxnSpPr>
          <p:spPr>
            <a:xfrm>
              <a:off x="5703047" y="3887301"/>
              <a:ext cx="2435116" cy="2699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D185EF83-E17F-EA89-E50D-C7100D474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014" y="2523216"/>
              <a:ext cx="2427271" cy="838178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חץ ישר 38">
              <a:extLst>
                <a:ext uri="{FF2B5EF4-FFF2-40B4-BE49-F238E27FC236}">
                  <a16:creationId xmlns:a16="http://schemas.microsoft.com/office/drawing/2014/main" id="{CA88D819-CE64-1093-25C2-22F3FBC0E0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9614" y="1997309"/>
              <a:ext cx="2110926" cy="117137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DDDD6E74-ECA4-20C8-8BF6-C2691EAB963E}"/>
              </a:ext>
            </a:extLst>
          </p:cNvPr>
          <p:cNvGrpSpPr/>
          <p:nvPr/>
        </p:nvGrpSpPr>
        <p:grpSpPr>
          <a:xfrm>
            <a:off x="4118285" y="3861116"/>
            <a:ext cx="1373234" cy="435586"/>
            <a:chOff x="441567" y="1456711"/>
            <a:chExt cx="5776933" cy="1832428"/>
          </a:xfrm>
        </p:grpSpPr>
        <p:pic>
          <p:nvPicPr>
            <p:cNvPr id="47" name="תמונה 46">
              <a:extLst>
                <a:ext uri="{FF2B5EF4-FFF2-40B4-BE49-F238E27FC236}">
                  <a16:creationId xmlns:a16="http://schemas.microsoft.com/office/drawing/2014/main" id="{F57CA6B3-B69A-E843-D3D9-59FD38536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567" y="1456711"/>
              <a:ext cx="1833917" cy="1832428"/>
            </a:xfrm>
            <a:prstGeom prst="rect">
              <a:avLst/>
            </a:prstGeom>
          </p:spPr>
        </p:pic>
        <p:pic>
          <p:nvPicPr>
            <p:cNvPr id="48" name="תמונה 47">
              <a:extLst>
                <a:ext uri="{FF2B5EF4-FFF2-40B4-BE49-F238E27FC236}">
                  <a16:creationId xmlns:a16="http://schemas.microsoft.com/office/drawing/2014/main" id="{5B3249FC-AD27-7DB8-D4B8-F453995C8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3538" y="1456711"/>
              <a:ext cx="1824962" cy="1830910"/>
            </a:xfrm>
            <a:prstGeom prst="rect">
              <a:avLst/>
            </a:prstGeom>
          </p:spPr>
        </p:pic>
        <p:pic>
          <p:nvPicPr>
            <p:cNvPr id="49" name="תמונה 48">
              <a:extLst>
                <a:ext uri="{FF2B5EF4-FFF2-40B4-BE49-F238E27FC236}">
                  <a16:creationId xmlns:a16="http://schemas.microsoft.com/office/drawing/2014/main" id="{6D602F78-6DE8-F888-AA6C-1285ADC1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2030" y="1456711"/>
              <a:ext cx="1824962" cy="1832428"/>
            </a:xfrm>
            <a:prstGeom prst="rect">
              <a:avLst/>
            </a:prstGeom>
          </p:spPr>
        </p:pic>
      </p:grpSp>
      <p:grpSp>
        <p:nvGrpSpPr>
          <p:cNvPr id="50" name="קבוצה 49">
            <a:extLst>
              <a:ext uri="{FF2B5EF4-FFF2-40B4-BE49-F238E27FC236}">
                <a16:creationId xmlns:a16="http://schemas.microsoft.com/office/drawing/2014/main" id="{5D731148-988B-9814-A926-16DFB78B6894}"/>
              </a:ext>
            </a:extLst>
          </p:cNvPr>
          <p:cNvGrpSpPr/>
          <p:nvPr/>
        </p:nvGrpSpPr>
        <p:grpSpPr>
          <a:xfrm>
            <a:off x="6186848" y="3790176"/>
            <a:ext cx="1349924" cy="518379"/>
            <a:chOff x="1453680" y="2804160"/>
            <a:chExt cx="6965277" cy="1630077"/>
          </a:xfrm>
        </p:grpSpPr>
        <p:pic>
          <p:nvPicPr>
            <p:cNvPr id="51" name="תמונה 50">
              <a:extLst>
                <a:ext uri="{FF2B5EF4-FFF2-40B4-BE49-F238E27FC236}">
                  <a16:creationId xmlns:a16="http://schemas.microsoft.com/office/drawing/2014/main" id="{68E512B6-1BEA-6347-3A24-3B139C010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53680" y="2804160"/>
              <a:ext cx="2200435" cy="1630077"/>
            </a:xfrm>
            <a:prstGeom prst="rect">
              <a:avLst/>
            </a:prstGeom>
          </p:spPr>
        </p:pic>
        <p:pic>
          <p:nvPicPr>
            <p:cNvPr id="52" name="תמונה 51">
              <a:extLst>
                <a:ext uri="{FF2B5EF4-FFF2-40B4-BE49-F238E27FC236}">
                  <a16:creationId xmlns:a16="http://schemas.microsoft.com/office/drawing/2014/main" id="{7596A6B7-F1BF-61DC-D612-C78707960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07012" y="2804160"/>
              <a:ext cx="2174516" cy="1630077"/>
            </a:xfrm>
            <a:prstGeom prst="rect">
              <a:avLst/>
            </a:prstGeom>
          </p:spPr>
        </p:pic>
        <p:pic>
          <p:nvPicPr>
            <p:cNvPr id="53" name="תמונה 52">
              <a:extLst>
                <a:ext uri="{FF2B5EF4-FFF2-40B4-BE49-F238E27FC236}">
                  <a16:creationId xmlns:a16="http://schemas.microsoft.com/office/drawing/2014/main" id="{6F911E0F-9D81-2145-665A-74BA24F26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81527" y="2804160"/>
              <a:ext cx="2137430" cy="1630077"/>
            </a:xfrm>
            <a:prstGeom prst="rect">
              <a:avLst/>
            </a:prstGeom>
          </p:spPr>
        </p:pic>
        <p:sp>
          <p:nvSpPr>
            <p:cNvPr id="54" name="חץ: ימינה 53">
              <a:extLst>
                <a:ext uri="{FF2B5EF4-FFF2-40B4-BE49-F238E27FC236}">
                  <a16:creationId xmlns:a16="http://schemas.microsoft.com/office/drawing/2014/main" id="{A18837A0-9369-EF64-8D2E-0A910024D2AA}"/>
                </a:ext>
              </a:extLst>
            </p:cNvPr>
            <p:cNvSpPr/>
            <p:nvPr/>
          </p:nvSpPr>
          <p:spPr>
            <a:xfrm>
              <a:off x="3725115" y="3411934"/>
              <a:ext cx="310896" cy="4145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55" name="תמונה 54">
            <a:extLst>
              <a:ext uri="{FF2B5EF4-FFF2-40B4-BE49-F238E27FC236}">
                <a16:creationId xmlns:a16="http://schemas.microsoft.com/office/drawing/2014/main" id="{64786541-9627-299C-3FFA-B6E8A56F90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30971" y="3817140"/>
            <a:ext cx="719591" cy="5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6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4C131753-D802-FE8A-2A13-98FBE1B9F909}"/>
              </a:ext>
            </a:extLst>
          </p:cNvPr>
          <p:cNvGrpSpPr/>
          <p:nvPr/>
        </p:nvGrpSpPr>
        <p:grpSpPr>
          <a:xfrm>
            <a:off x="2039143" y="2788443"/>
            <a:ext cx="8113712" cy="1281112"/>
            <a:chOff x="2039143" y="2788443"/>
            <a:chExt cx="8113712" cy="1281112"/>
          </a:xfrm>
        </p:grpSpPr>
        <p:sp>
          <p:nvSpPr>
            <p:cNvPr id="3" name="צורה חופשית: צורה 2">
              <a:extLst>
                <a:ext uri="{FF2B5EF4-FFF2-40B4-BE49-F238E27FC236}">
                  <a16:creationId xmlns:a16="http://schemas.microsoft.com/office/drawing/2014/main" id="{AFD0EE03-C4CE-1CF3-A692-24EBDBDA77F4}"/>
                </a:ext>
              </a:extLst>
            </p:cNvPr>
            <p:cNvSpPr/>
            <p:nvPr/>
          </p:nvSpPr>
          <p:spPr>
            <a:xfrm>
              <a:off x="2039143" y="2788443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772" tIns="132772" rIns="132772" bIns="132772" numCol="1" spcCol="1270" anchor="ctr" anchorCtr="0">
              <a:noAutofit/>
            </a:bodyPr>
            <a:lstStyle/>
            <a:p>
              <a:pPr marL="0" lvl="0" indent="0" algn="ctr" defTabSz="1111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Sub-threshold Response</a:t>
              </a:r>
              <a:endParaRPr lang="he-IL" sz="2500" kern="1200" dirty="0"/>
            </a:p>
          </p:txBody>
        </p:sp>
        <p:sp>
          <p:nvSpPr>
            <p:cNvPr id="5" name="צורה חופשית: צורה 4">
              <a:extLst>
                <a:ext uri="{FF2B5EF4-FFF2-40B4-BE49-F238E27FC236}">
                  <a16:creationId xmlns:a16="http://schemas.microsoft.com/office/drawing/2014/main" id="{0E722705-E262-CCEB-179C-1EA92D377C1C}"/>
                </a:ext>
              </a:extLst>
            </p:cNvPr>
            <p:cNvSpPr/>
            <p:nvPr/>
          </p:nvSpPr>
          <p:spPr>
            <a:xfrm>
              <a:off x="4387850" y="3164236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2000" kern="1200"/>
            </a:p>
          </p:txBody>
        </p:sp>
        <p:sp>
          <p:nvSpPr>
            <p:cNvPr id="6" name="צורה חופשית: צורה 5">
              <a:extLst>
                <a:ext uri="{FF2B5EF4-FFF2-40B4-BE49-F238E27FC236}">
                  <a16:creationId xmlns:a16="http://schemas.microsoft.com/office/drawing/2014/main" id="{7B7E8FBA-06AC-A4A9-96F1-E41EB9038FC4}"/>
                </a:ext>
              </a:extLst>
            </p:cNvPr>
            <p:cNvSpPr/>
            <p:nvPr/>
          </p:nvSpPr>
          <p:spPr>
            <a:xfrm>
              <a:off x="5028406" y="2788443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772" tIns="132772" rIns="132772" bIns="132772" numCol="1" spcCol="1270" anchor="ctr" anchorCtr="0">
              <a:noAutofit/>
            </a:bodyPr>
            <a:lstStyle/>
            <a:p>
              <a:pPr marL="0" lvl="0" indent="0" algn="ctr" defTabSz="1111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Lateral Facilitation</a:t>
              </a:r>
              <a:endParaRPr lang="he-IL" sz="2500" kern="1200" dirty="0"/>
            </a:p>
          </p:txBody>
        </p:sp>
        <p:sp>
          <p:nvSpPr>
            <p:cNvPr id="7" name="צורה חופשית: צורה 6">
              <a:extLst>
                <a:ext uri="{FF2B5EF4-FFF2-40B4-BE49-F238E27FC236}">
                  <a16:creationId xmlns:a16="http://schemas.microsoft.com/office/drawing/2014/main" id="{98F2DD5D-4C2D-6EC8-94AD-333CD64A5D9F}"/>
                </a:ext>
              </a:extLst>
            </p:cNvPr>
            <p:cNvSpPr/>
            <p:nvPr/>
          </p:nvSpPr>
          <p:spPr>
            <a:xfrm>
              <a:off x="7377112" y="3164236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2000" kern="1200"/>
            </a:p>
          </p:txBody>
        </p:sp>
        <p:sp>
          <p:nvSpPr>
            <p:cNvPr id="8" name="צורה חופשית: צורה 7">
              <a:extLst>
                <a:ext uri="{FF2B5EF4-FFF2-40B4-BE49-F238E27FC236}">
                  <a16:creationId xmlns:a16="http://schemas.microsoft.com/office/drawing/2014/main" id="{A9122A46-4B5C-132A-827A-E9669D8D240E}"/>
                </a:ext>
              </a:extLst>
            </p:cNvPr>
            <p:cNvSpPr/>
            <p:nvPr/>
          </p:nvSpPr>
          <p:spPr>
            <a:xfrm>
              <a:off x="8017668" y="2788443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772" tIns="132772" rIns="132772" bIns="132772" numCol="1" spcCol="1270" anchor="ctr" anchorCtr="0">
              <a:noAutofit/>
            </a:bodyPr>
            <a:lstStyle/>
            <a:p>
              <a:pPr marL="0" lvl="0" indent="0" algn="ctr" defTabSz="1111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Colinear Interaction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81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71777A06-4FF5-2A0B-524D-B0758ACCA29F}"/>
              </a:ext>
            </a:extLst>
          </p:cNvPr>
          <p:cNvGrpSpPr/>
          <p:nvPr/>
        </p:nvGrpSpPr>
        <p:grpSpPr>
          <a:xfrm>
            <a:off x="776142" y="2020600"/>
            <a:ext cx="10674640" cy="2763436"/>
            <a:chOff x="1492535" y="2020600"/>
            <a:chExt cx="9241854" cy="2763436"/>
          </a:xfrm>
        </p:grpSpPr>
        <p:sp>
          <p:nvSpPr>
            <p:cNvPr id="5" name="מלבן: פינות מעוגלות 4">
              <a:extLst>
                <a:ext uri="{FF2B5EF4-FFF2-40B4-BE49-F238E27FC236}">
                  <a16:creationId xmlns:a16="http://schemas.microsoft.com/office/drawing/2014/main" id="{EC30C373-851F-6C2D-9CB9-6F337C9B9977}"/>
                </a:ext>
              </a:extLst>
            </p:cNvPr>
            <p:cNvSpPr/>
            <p:nvPr/>
          </p:nvSpPr>
          <p:spPr>
            <a:xfrm>
              <a:off x="1737359" y="2020600"/>
              <a:ext cx="8717280" cy="276343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lvl="0" algn="ctr" rtl="0"/>
              <a:r>
                <a:rPr lang="en-US" dirty="0" err="1">
                  <a:solidFill>
                    <a:schemeClr val="tx1"/>
                  </a:solidFill>
                </a:rPr>
                <a:t>Spatio</a:t>
              </a:r>
              <a:r>
                <a:rPr lang="en-US" dirty="0">
                  <a:solidFill>
                    <a:schemeClr val="tx1"/>
                  </a:solidFill>
                </a:rPr>
                <a:t>-Temporal Line Completion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D9E3D82F-5C5C-4306-520D-748ACFB2307A}"/>
                </a:ext>
              </a:extLst>
            </p:cNvPr>
            <p:cNvGrpSpPr/>
            <p:nvPr/>
          </p:nvGrpSpPr>
          <p:grpSpPr>
            <a:xfrm>
              <a:off x="2039143" y="2788443"/>
              <a:ext cx="8113712" cy="1281112"/>
              <a:chOff x="2039143" y="2788443"/>
              <a:chExt cx="8113712" cy="1281112"/>
            </a:xfrm>
          </p:grpSpPr>
          <p:sp>
            <p:nvSpPr>
              <p:cNvPr id="7" name="צורה חופשית: צורה 6">
                <a:extLst>
                  <a:ext uri="{FF2B5EF4-FFF2-40B4-BE49-F238E27FC236}">
                    <a16:creationId xmlns:a16="http://schemas.microsoft.com/office/drawing/2014/main" id="{58A79C78-68F5-A4AA-9EDA-68859D4826B3}"/>
                  </a:ext>
                </a:extLst>
              </p:cNvPr>
              <p:cNvSpPr/>
              <p:nvPr/>
            </p:nvSpPr>
            <p:spPr>
              <a:xfrm>
                <a:off x="2039143" y="2788443"/>
                <a:ext cx="2135187" cy="1281112"/>
              </a:xfrm>
              <a:custGeom>
                <a:avLst/>
                <a:gdLst>
                  <a:gd name="connsiteX0" fmla="*/ 0 w 2135187"/>
                  <a:gd name="connsiteY0" fmla="*/ 128111 h 1281112"/>
                  <a:gd name="connsiteX1" fmla="*/ 128111 w 2135187"/>
                  <a:gd name="connsiteY1" fmla="*/ 0 h 1281112"/>
                  <a:gd name="connsiteX2" fmla="*/ 2007076 w 2135187"/>
                  <a:gd name="connsiteY2" fmla="*/ 0 h 1281112"/>
                  <a:gd name="connsiteX3" fmla="*/ 2135187 w 2135187"/>
                  <a:gd name="connsiteY3" fmla="*/ 128111 h 1281112"/>
                  <a:gd name="connsiteX4" fmla="*/ 2135187 w 2135187"/>
                  <a:gd name="connsiteY4" fmla="*/ 1153001 h 1281112"/>
                  <a:gd name="connsiteX5" fmla="*/ 2007076 w 2135187"/>
                  <a:gd name="connsiteY5" fmla="*/ 1281112 h 1281112"/>
                  <a:gd name="connsiteX6" fmla="*/ 128111 w 2135187"/>
                  <a:gd name="connsiteY6" fmla="*/ 1281112 h 1281112"/>
                  <a:gd name="connsiteX7" fmla="*/ 0 w 2135187"/>
                  <a:gd name="connsiteY7" fmla="*/ 1153001 h 1281112"/>
                  <a:gd name="connsiteX8" fmla="*/ 0 w 2135187"/>
                  <a:gd name="connsiteY8" fmla="*/ 128111 h 128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87" h="1281112">
                    <a:moveTo>
                      <a:pt x="0" y="128111"/>
                    </a:moveTo>
                    <a:cubicBezTo>
                      <a:pt x="0" y="57357"/>
                      <a:pt x="57357" y="0"/>
                      <a:pt x="128111" y="0"/>
                    </a:cubicBezTo>
                    <a:lnTo>
                      <a:pt x="2007076" y="0"/>
                    </a:lnTo>
                    <a:cubicBezTo>
                      <a:pt x="2077830" y="0"/>
                      <a:pt x="2135187" y="57357"/>
                      <a:pt x="2135187" y="128111"/>
                    </a:cubicBezTo>
                    <a:lnTo>
                      <a:pt x="2135187" y="1153001"/>
                    </a:lnTo>
                    <a:cubicBezTo>
                      <a:pt x="2135187" y="1223755"/>
                      <a:pt x="2077830" y="1281112"/>
                      <a:pt x="2007076" y="1281112"/>
                    </a:cubicBezTo>
                    <a:lnTo>
                      <a:pt x="128111" y="1281112"/>
                    </a:lnTo>
                    <a:cubicBezTo>
                      <a:pt x="57357" y="1281112"/>
                      <a:pt x="0" y="1223755"/>
                      <a:pt x="0" y="1153001"/>
                    </a:cubicBezTo>
                    <a:lnTo>
                      <a:pt x="0" y="128111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2772" tIns="132772" rIns="132772" bIns="132772" numCol="1" spcCol="1270" anchor="t" anchorCtr="0">
                <a:noAutofit/>
              </a:bodyPr>
              <a:lstStyle/>
              <a:p>
                <a:pPr marL="0" lvl="0" indent="0" algn="ctr" defTabSz="1111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Sub-Threshold Response</a:t>
                </a:r>
                <a:endParaRPr lang="he-IL" sz="1200" kern="1200" dirty="0"/>
              </a:p>
              <a:p>
                <a:pPr algn="ctr" defTabSz="1111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/>
                  <a:t>(Additive Signal)</a:t>
                </a:r>
                <a:br>
                  <a:rPr lang="en-US" sz="1200" dirty="0"/>
                </a:br>
                <a:r>
                  <a:rPr lang="en-US" sz="1200" dirty="0"/>
                  <a:t>eq. 1-1</a:t>
                </a:r>
                <a:endParaRPr lang="en-US" sz="1200" kern="1200" dirty="0"/>
              </a:p>
              <a:p>
                <a:pPr marL="0" lvl="0" indent="0" algn="ctr" defTabSz="1111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he-IL" sz="1200" kern="1200" dirty="0"/>
              </a:p>
            </p:txBody>
          </p:sp>
          <p:sp>
            <p:nvSpPr>
              <p:cNvPr id="8" name="צורה חופשית: צורה 7">
                <a:extLst>
                  <a:ext uri="{FF2B5EF4-FFF2-40B4-BE49-F238E27FC236}">
                    <a16:creationId xmlns:a16="http://schemas.microsoft.com/office/drawing/2014/main" id="{2406B6E6-A685-0EEA-4C0C-FD7795B480C6}"/>
                  </a:ext>
                </a:extLst>
              </p:cNvPr>
              <p:cNvSpPr/>
              <p:nvPr/>
            </p:nvSpPr>
            <p:spPr>
              <a:xfrm>
                <a:off x="4387850" y="3164236"/>
                <a:ext cx="452659" cy="529526"/>
              </a:xfrm>
              <a:custGeom>
                <a:avLst/>
                <a:gdLst>
                  <a:gd name="connsiteX0" fmla="*/ 0 w 452659"/>
                  <a:gd name="connsiteY0" fmla="*/ 105905 h 529526"/>
                  <a:gd name="connsiteX1" fmla="*/ 226330 w 452659"/>
                  <a:gd name="connsiteY1" fmla="*/ 105905 h 529526"/>
                  <a:gd name="connsiteX2" fmla="*/ 226330 w 452659"/>
                  <a:gd name="connsiteY2" fmla="*/ 0 h 529526"/>
                  <a:gd name="connsiteX3" fmla="*/ 452659 w 452659"/>
                  <a:gd name="connsiteY3" fmla="*/ 264763 h 529526"/>
                  <a:gd name="connsiteX4" fmla="*/ 226330 w 452659"/>
                  <a:gd name="connsiteY4" fmla="*/ 529526 h 529526"/>
                  <a:gd name="connsiteX5" fmla="*/ 226330 w 452659"/>
                  <a:gd name="connsiteY5" fmla="*/ 423621 h 529526"/>
                  <a:gd name="connsiteX6" fmla="*/ 0 w 452659"/>
                  <a:gd name="connsiteY6" fmla="*/ 423621 h 529526"/>
                  <a:gd name="connsiteX7" fmla="*/ 0 w 452659"/>
                  <a:gd name="connsiteY7" fmla="*/ 105905 h 5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2659" h="529526">
                    <a:moveTo>
                      <a:pt x="0" y="105905"/>
                    </a:moveTo>
                    <a:lnTo>
                      <a:pt x="226330" y="105905"/>
                    </a:lnTo>
                    <a:lnTo>
                      <a:pt x="226330" y="0"/>
                    </a:lnTo>
                    <a:lnTo>
                      <a:pt x="452659" y="264763"/>
                    </a:lnTo>
                    <a:lnTo>
                      <a:pt x="226330" y="529526"/>
                    </a:lnTo>
                    <a:lnTo>
                      <a:pt x="226330" y="423621"/>
                    </a:lnTo>
                    <a:lnTo>
                      <a:pt x="0" y="423621"/>
                    </a:lnTo>
                    <a:lnTo>
                      <a:pt x="0" y="105905"/>
                    </a:lnTo>
                    <a:close/>
                  </a:path>
                </a:pathLst>
              </a:cu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05905" rIns="135798" bIns="105905" numCol="1" spcCol="1270" anchor="ctr" anchorCtr="0">
                <a:noAutofit/>
              </a:bodyPr>
              <a:lstStyle/>
              <a:p>
                <a:pPr marL="0" lvl="0" indent="0" algn="ctr" defTabSz="8890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he-IL" sz="2000" kern="1200"/>
              </a:p>
            </p:txBody>
          </p:sp>
          <p:sp>
            <p:nvSpPr>
              <p:cNvPr id="9" name="צורה חופשית: צורה 8">
                <a:extLst>
                  <a:ext uri="{FF2B5EF4-FFF2-40B4-BE49-F238E27FC236}">
                    <a16:creationId xmlns:a16="http://schemas.microsoft.com/office/drawing/2014/main" id="{CBFFD20F-8722-F005-C6A4-8E88AA43E6EF}"/>
                  </a:ext>
                </a:extLst>
              </p:cNvPr>
              <p:cNvSpPr/>
              <p:nvPr/>
            </p:nvSpPr>
            <p:spPr>
              <a:xfrm>
                <a:off x="5028406" y="2788443"/>
                <a:ext cx="2135187" cy="1281112"/>
              </a:xfrm>
              <a:custGeom>
                <a:avLst/>
                <a:gdLst>
                  <a:gd name="connsiteX0" fmla="*/ 0 w 2135187"/>
                  <a:gd name="connsiteY0" fmla="*/ 128111 h 1281112"/>
                  <a:gd name="connsiteX1" fmla="*/ 128111 w 2135187"/>
                  <a:gd name="connsiteY1" fmla="*/ 0 h 1281112"/>
                  <a:gd name="connsiteX2" fmla="*/ 2007076 w 2135187"/>
                  <a:gd name="connsiteY2" fmla="*/ 0 h 1281112"/>
                  <a:gd name="connsiteX3" fmla="*/ 2135187 w 2135187"/>
                  <a:gd name="connsiteY3" fmla="*/ 128111 h 1281112"/>
                  <a:gd name="connsiteX4" fmla="*/ 2135187 w 2135187"/>
                  <a:gd name="connsiteY4" fmla="*/ 1153001 h 1281112"/>
                  <a:gd name="connsiteX5" fmla="*/ 2007076 w 2135187"/>
                  <a:gd name="connsiteY5" fmla="*/ 1281112 h 1281112"/>
                  <a:gd name="connsiteX6" fmla="*/ 128111 w 2135187"/>
                  <a:gd name="connsiteY6" fmla="*/ 1281112 h 1281112"/>
                  <a:gd name="connsiteX7" fmla="*/ 0 w 2135187"/>
                  <a:gd name="connsiteY7" fmla="*/ 1153001 h 1281112"/>
                  <a:gd name="connsiteX8" fmla="*/ 0 w 2135187"/>
                  <a:gd name="connsiteY8" fmla="*/ 128111 h 128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87" h="1281112">
                    <a:moveTo>
                      <a:pt x="0" y="128111"/>
                    </a:moveTo>
                    <a:cubicBezTo>
                      <a:pt x="0" y="57357"/>
                      <a:pt x="57357" y="0"/>
                      <a:pt x="128111" y="0"/>
                    </a:cubicBezTo>
                    <a:lnTo>
                      <a:pt x="2007076" y="0"/>
                    </a:lnTo>
                    <a:cubicBezTo>
                      <a:pt x="2077830" y="0"/>
                      <a:pt x="2135187" y="57357"/>
                      <a:pt x="2135187" y="128111"/>
                    </a:cubicBezTo>
                    <a:lnTo>
                      <a:pt x="2135187" y="1153001"/>
                    </a:lnTo>
                    <a:cubicBezTo>
                      <a:pt x="2135187" y="1223755"/>
                      <a:pt x="2077830" y="1281112"/>
                      <a:pt x="2007076" y="1281112"/>
                    </a:cubicBezTo>
                    <a:lnTo>
                      <a:pt x="128111" y="1281112"/>
                    </a:lnTo>
                    <a:cubicBezTo>
                      <a:pt x="57357" y="1281112"/>
                      <a:pt x="0" y="1223755"/>
                      <a:pt x="0" y="1153001"/>
                    </a:cubicBezTo>
                    <a:lnTo>
                      <a:pt x="0" y="128111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2772" tIns="132772" rIns="132772" bIns="132772" numCol="1" spcCol="1270" anchor="t" anchorCtr="0">
                <a:noAutofit/>
              </a:bodyPr>
              <a:lstStyle/>
              <a:p>
                <a:pPr marL="0" lvl="0" indent="0" algn="ctr" defTabSz="1111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 err="1"/>
                  <a:t>Spatio</a:t>
                </a:r>
                <a:r>
                  <a:rPr lang="en-US" sz="1200" kern="1200" dirty="0"/>
                  <a:t> -Temporal</a:t>
                </a:r>
                <a:r>
                  <a:rPr lang="en-US" sz="1200" dirty="0"/>
                  <a:t> </a:t>
                </a:r>
                <a:r>
                  <a:rPr lang="en-US" sz="1200" kern="1200" dirty="0"/>
                  <a:t>Lateral Facilitation</a:t>
                </a:r>
              </a:p>
              <a:p>
                <a:pPr algn="ctr" defTabSz="1111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/>
                  <a:t>Techniques</a:t>
                </a:r>
                <a:br>
                  <a:rPr lang="en-US" sz="1200" dirty="0"/>
                </a:br>
                <a:r>
                  <a:rPr lang="en-US" sz="1200" dirty="0"/>
                  <a:t>eq. 1-1</a:t>
                </a:r>
                <a:endParaRPr lang="en-US" sz="1200" kern="1200" dirty="0"/>
              </a:p>
              <a:p>
                <a:pPr marL="0" lvl="0" indent="0" algn="ctr" defTabSz="1111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he-IL" sz="1200" kern="1200" dirty="0"/>
              </a:p>
            </p:txBody>
          </p:sp>
          <p:sp>
            <p:nvSpPr>
              <p:cNvPr id="10" name="צורה חופשית: צורה 9">
                <a:extLst>
                  <a:ext uri="{FF2B5EF4-FFF2-40B4-BE49-F238E27FC236}">
                    <a16:creationId xmlns:a16="http://schemas.microsoft.com/office/drawing/2014/main" id="{1403B2F2-7B83-C8A6-006A-B37C6FB86EFA}"/>
                  </a:ext>
                </a:extLst>
              </p:cNvPr>
              <p:cNvSpPr/>
              <p:nvPr/>
            </p:nvSpPr>
            <p:spPr>
              <a:xfrm>
                <a:off x="7377112" y="3164236"/>
                <a:ext cx="452659" cy="529526"/>
              </a:xfrm>
              <a:custGeom>
                <a:avLst/>
                <a:gdLst>
                  <a:gd name="connsiteX0" fmla="*/ 0 w 452659"/>
                  <a:gd name="connsiteY0" fmla="*/ 105905 h 529526"/>
                  <a:gd name="connsiteX1" fmla="*/ 226330 w 452659"/>
                  <a:gd name="connsiteY1" fmla="*/ 105905 h 529526"/>
                  <a:gd name="connsiteX2" fmla="*/ 226330 w 452659"/>
                  <a:gd name="connsiteY2" fmla="*/ 0 h 529526"/>
                  <a:gd name="connsiteX3" fmla="*/ 452659 w 452659"/>
                  <a:gd name="connsiteY3" fmla="*/ 264763 h 529526"/>
                  <a:gd name="connsiteX4" fmla="*/ 226330 w 452659"/>
                  <a:gd name="connsiteY4" fmla="*/ 529526 h 529526"/>
                  <a:gd name="connsiteX5" fmla="*/ 226330 w 452659"/>
                  <a:gd name="connsiteY5" fmla="*/ 423621 h 529526"/>
                  <a:gd name="connsiteX6" fmla="*/ 0 w 452659"/>
                  <a:gd name="connsiteY6" fmla="*/ 423621 h 529526"/>
                  <a:gd name="connsiteX7" fmla="*/ 0 w 452659"/>
                  <a:gd name="connsiteY7" fmla="*/ 105905 h 5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2659" h="529526">
                    <a:moveTo>
                      <a:pt x="0" y="105905"/>
                    </a:moveTo>
                    <a:lnTo>
                      <a:pt x="226330" y="105905"/>
                    </a:lnTo>
                    <a:lnTo>
                      <a:pt x="226330" y="0"/>
                    </a:lnTo>
                    <a:lnTo>
                      <a:pt x="452659" y="264763"/>
                    </a:lnTo>
                    <a:lnTo>
                      <a:pt x="226330" y="529526"/>
                    </a:lnTo>
                    <a:lnTo>
                      <a:pt x="226330" y="423621"/>
                    </a:lnTo>
                    <a:lnTo>
                      <a:pt x="0" y="423621"/>
                    </a:lnTo>
                    <a:lnTo>
                      <a:pt x="0" y="105905"/>
                    </a:lnTo>
                    <a:close/>
                  </a:path>
                </a:pathLst>
              </a:cu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05905" rIns="135798" bIns="105905" numCol="1" spcCol="1270" anchor="ctr" anchorCtr="0">
                <a:noAutofit/>
              </a:bodyPr>
              <a:lstStyle/>
              <a:p>
                <a:pPr marL="0" lvl="0" indent="0" algn="ctr" defTabSz="8890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he-IL" sz="2000" kern="1200"/>
              </a:p>
            </p:txBody>
          </p:sp>
          <p:sp>
            <p:nvSpPr>
              <p:cNvPr id="11" name="צורה חופשית: צורה 10">
                <a:extLst>
                  <a:ext uri="{FF2B5EF4-FFF2-40B4-BE49-F238E27FC236}">
                    <a16:creationId xmlns:a16="http://schemas.microsoft.com/office/drawing/2014/main" id="{476C0D7C-4E41-1970-3012-82E5BE82694D}"/>
                  </a:ext>
                </a:extLst>
              </p:cNvPr>
              <p:cNvSpPr/>
              <p:nvPr/>
            </p:nvSpPr>
            <p:spPr>
              <a:xfrm>
                <a:off x="8017668" y="2788443"/>
                <a:ext cx="2135187" cy="1281112"/>
              </a:xfrm>
              <a:custGeom>
                <a:avLst/>
                <a:gdLst>
                  <a:gd name="connsiteX0" fmla="*/ 0 w 2135187"/>
                  <a:gd name="connsiteY0" fmla="*/ 128111 h 1281112"/>
                  <a:gd name="connsiteX1" fmla="*/ 128111 w 2135187"/>
                  <a:gd name="connsiteY1" fmla="*/ 0 h 1281112"/>
                  <a:gd name="connsiteX2" fmla="*/ 2007076 w 2135187"/>
                  <a:gd name="connsiteY2" fmla="*/ 0 h 1281112"/>
                  <a:gd name="connsiteX3" fmla="*/ 2135187 w 2135187"/>
                  <a:gd name="connsiteY3" fmla="*/ 128111 h 1281112"/>
                  <a:gd name="connsiteX4" fmla="*/ 2135187 w 2135187"/>
                  <a:gd name="connsiteY4" fmla="*/ 1153001 h 1281112"/>
                  <a:gd name="connsiteX5" fmla="*/ 2007076 w 2135187"/>
                  <a:gd name="connsiteY5" fmla="*/ 1281112 h 1281112"/>
                  <a:gd name="connsiteX6" fmla="*/ 128111 w 2135187"/>
                  <a:gd name="connsiteY6" fmla="*/ 1281112 h 1281112"/>
                  <a:gd name="connsiteX7" fmla="*/ 0 w 2135187"/>
                  <a:gd name="connsiteY7" fmla="*/ 1153001 h 1281112"/>
                  <a:gd name="connsiteX8" fmla="*/ 0 w 2135187"/>
                  <a:gd name="connsiteY8" fmla="*/ 128111 h 128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87" h="1281112">
                    <a:moveTo>
                      <a:pt x="0" y="128111"/>
                    </a:moveTo>
                    <a:cubicBezTo>
                      <a:pt x="0" y="57357"/>
                      <a:pt x="57357" y="0"/>
                      <a:pt x="128111" y="0"/>
                    </a:cubicBezTo>
                    <a:lnTo>
                      <a:pt x="2007076" y="0"/>
                    </a:lnTo>
                    <a:cubicBezTo>
                      <a:pt x="2077830" y="0"/>
                      <a:pt x="2135187" y="57357"/>
                      <a:pt x="2135187" y="128111"/>
                    </a:cubicBezTo>
                    <a:lnTo>
                      <a:pt x="2135187" y="1153001"/>
                    </a:lnTo>
                    <a:cubicBezTo>
                      <a:pt x="2135187" y="1223755"/>
                      <a:pt x="2077830" y="1281112"/>
                      <a:pt x="2007076" y="1281112"/>
                    </a:cubicBezTo>
                    <a:lnTo>
                      <a:pt x="128111" y="1281112"/>
                    </a:lnTo>
                    <a:cubicBezTo>
                      <a:pt x="57357" y="1281112"/>
                      <a:pt x="0" y="1223755"/>
                      <a:pt x="0" y="1153001"/>
                    </a:cubicBezTo>
                    <a:lnTo>
                      <a:pt x="0" y="128111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2772" tIns="132772" rIns="132772" bIns="132772" numCol="1" spcCol="1270" anchor="t" anchorCtr="0">
                <a:noAutofit/>
              </a:bodyPr>
              <a:lstStyle/>
              <a:p>
                <a:pPr marL="0" lvl="0" indent="0" algn="ctr" defTabSz="1111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Colinear Interaction</a:t>
                </a:r>
              </a:p>
              <a:p>
                <a:pPr algn="ctr" defTabSz="1111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/>
                  <a:t>(Response Threshold)</a:t>
                </a:r>
                <a:br>
                  <a:rPr lang="en-US" sz="1200" dirty="0"/>
                </a:br>
                <a:r>
                  <a:rPr lang="en-US" sz="1200" dirty="0"/>
                  <a:t>eq. 1-1</a:t>
                </a:r>
                <a:endParaRPr lang="en-US" sz="1200" kern="1200" dirty="0"/>
              </a:p>
              <a:p>
                <a:pPr marL="0" lvl="0" indent="0" algn="ctr" defTabSz="1111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he-IL" sz="1200" kern="1200" dirty="0"/>
              </a:p>
            </p:txBody>
          </p:sp>
        </p:grpSp>
        <p:sp>
          <p:nvSpPr>
            <p:cNvPr id="12" name="צורה חופשית: צורה 11">
              <a:extLst>
                <a:ext uri="{FF2B5EF4-FFF2-40B4-BE49-F238E27FC236}">
                  <a16:creationId xmlns:a16="http://schemas.microsoft.com/office/drawing/2014/main" id="{ECE8D769-99C5-FCFD-689B-33A1101BDF56}"/>
                </a:ext>
              </a:extLst>
            </p:cNvPr>
            <p:cNvSpPr/>
            <p:nvPr/>
          </p:nvSpPr>
          <p:spPr>
            <a:xfrm>
              <a:off x="1492535" y="3164236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2000" kern="1200"/>
            </a:p>
          </p:txBody>
        </p:sp>
        <p:sp>
          <p:nvSpPr>
            <p:cNvPr id="13" name="צורה חופשית: צורה 12">
              <a:extLst>
                <a:ext uri="{FF2B5EF4-FFF2-40B4-BE49-F238E27FC236}">
                  <a16:creationId xmlns:a16="http://schemas.microsoft.com/office/drawing/2014/main" id="{31FA7FFC-844E-489D-85ED-AE5AB904D29D}"/>
                </a:ext>
              </a:extLst>
            </p:cNvPr>
            <p:cNvSpPr/>
            <p:nvPr/>
          </p:nvSpPr>
          <p:spPr>
            <a:xfrm>
              <a:off x="10281730" y="3164236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8919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5F38C412-8DB4-944A-CCA6-F0C558098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718467"/>
              </p:ext>
            </p:extLst>
          </p:nvPr>
        </p:nvGraphicFramePr>
        <p:xfrm>
          <a:off x="1008993" y="719666"/>
          <a:ext cx="91510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58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10026D9C-9D4C-C9A8-B8F7-03325785F030}"/>
              </a:ext>
            </a:extLst>
          </p:cNvPr>
          <p:cNvGrpSpPr/>
          <p:nvPr/>
        </p:nvGrpSpPr>
        <p:grpSpPr>
          <a:xfrm>
            <a:off x="325583" y="2015836"/>
            <a:ext cx="10958944" cy="4429241"/>
            <a:chOff x="990651" y="2015836"/>
            <a:chExt cx="9628807" cy="4429241"/>
          </a:xfrm>
        </p:grpSpPr>
        <p:sp>
          <p:nvSpPr>
            <p:cNvPr id="5" name="מלבן: פינות מעוגלות 4">
              <a:extLst>
                <a:ext uri="{FF2B5EF4-FFF2-40B4-BE49-F238E27FC236}">
                  <a16:creationId xmlns:a16="http://schemas.microsoft.com/office/drawing/2014/main" id="{F59A5651-6E84-59BC-63FB-888A6B268D30}"/>
                </a:ext>
              </a:extLst>
            </p:cNvPr>
            <p:cNvSpPr/>
            <p:nvPr/>
          </p:nvSpPr>
          <p:spPr>
            <a:xfrm>
              <a:off x="3047252" y="2015836"/>
              <a:ext cx="5000822" cy="41957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lvl="0" algn="ctr" rtl="1"/>
              <a:r>
                <a:rPr lang="en-US" dirty="0">
                  <a:solidFill>
                    <a:schemeClr val="tx1"/>
                  </a:solidFill>
                </a:rPr>
                <a:t>Structure Enhancement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קבוצה 8">
              <a:extLst>
                <a:ext uri="{FF2B5EF4-FFF2-40B4-BE49-F238E27FC236}">
                  <a16:creationId xmlns:a16="http://schemas.microsoft.com/office/drawing/2014/main" id="{4AECAC6A-7A53-B20D-F4F6-DFF15BF7642F}"/>
                </a:ext>
              </a:extLst>
            </p:cNvPr>
            <p:cNvGrpSpPr/>
            <p:nvPr/>
          </p:nvGrpSpPr>
          <p:grpSpPr>
            <a:xfrm>
              <a:off x="990651" y="2899160"/>
              <a:ext cx="9628807" cy="1858369"/>
              <a:chOff x="994672" y="2899948"/>
              <a:chExt cx="9628807" cy="1858369"/>
            </a:xfrm>
          </p:grpSpPr>
          <p:sp>
            <p:nvSpPr>
              <p:cNvPr id="10" name="צורה חופשית: צורה 9">
                <a:extLst>
                  <a:ext uri="{FF2B5EF4-FFF2-40B4-BE49-F238E27FC236}">
                    <a16:creationId xmlns:a16="http://schemas.microsoft.com/office/drawing/2014/main" id="{666F287D-CDD2-81D1-14AE-9FE9E4552EA9}"/>
                  </a:ext>
                </a:extLst>
              </p:cNvPr>
              <p:cNvSpPr/>
              <p:nvPr/>
            </p:nvSpPr>
            <p:spPr>
              <a:xfrm>
                <a:off x="994672" y="2899948"/>
                <a:ext cx="1758262" cy="1644725"/>
              </a:xfrm>
              <a:custGeom>
                <a:avLst/>
                <a:gdLst>
                  <a:gd name="connsiteX0" fmla="*/ 0 w 1758262"/>
                  <a:gd name="connsiteY0" fmla="*/ 105496 h 1054957"/>
                  <a:gd name="connsiteX1" fmla="*/ 105496 w 1758262"/>
                  <a:gd name="connsiteY1" fmla="*/ 0 h 1054957"/>
                  <a:gd name="connsiteX2" fmla="*/ 1652766 w 1758262"/>
                  <a:gd name="connsiteY2" fmla="*/ 0 h 1054957"/>
                  <a:gd name="connsiteX3" fmla="*/ 1758262 w 1758262"/>
                  <a:gd name="connsiteY3" fmla="*/ 105496 h 1054957"/>
                  <a:gd name="connsiteX4" fmla="*/ 1758262 w 1758262"/>
                  <a:gd name="connsiteY4" fmla="*/ 949461 h 1054957"/>
                  <a:gd name="connsiteX5" fmla="*/ 1652766 w 1758262"/>
                  <a:gd name="connsiteY5" fmla="*/ 1054957 h 1054957"/>
                  <a:gd name="connsiteX6" fmla="*/ 105496 w 1758262"/>
                  <a:gd name="connsiteY6" fmla="*/ 1054957 h 1054957"/>
                  <a:gd name="connsiteX7" fmla="*/ 0 w 1758262"/>
                  <a:gd name="connsiteY7" fmla="*/ 949461 h 1054957"/>
                  <a:gd name="connsiteX8" fmla="*/ 0 w 1758262"/>
                  <a:gd name="connsiteY8" fmla="*/ 105496 h 105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8262" h="1054957">
                    <a:moveTo>
                      <a:pt x="0" y="105496"/>
                    </a:moveTo>
                    <a:cubicBezTo>
                      <a:pt x="0" y="47232"/>
                      <a:pt x="47232" y="0"/>
                      <a:pt x="105496" y="0"/>
                    </a:cubicBezTo>
                    <a:lnTo>
                      <a:pt x="1652766" y="0"/>
                    </a:lnTo>
                    <a:cubicBezTo>
                      <a:pt x="1711030" y="0"/>
                      <a:pt x="1758262" y="47232"/>
                      <a:pt x="1758262" y="105496"/>
                    </a:cubicBezTo>
                    <a:lnTo>
                      <a:pt x="1758262" y="949461"/>
                    </a:lnTo>
                    <a:cubicBezTo>
                      <a:pt x="1758262" y="1007725"/>
                      <a:pt x="1711030" y="1054957"/>
                      <a:pt x="1652766" y="1054957"/>
                    </a:cubicBezTo>
                    <a:lnTo>
                      <a:pt x="105496" y="1054957"/>
                    </a:lnTo>
                    <a:cubicBezTo>
                      <a:pt x="47232" y="1054957"/>
                      <a:pt x="0" y="1007725"/>
                      <a:pt x="0" y="949461"/>
                    </a:cubicBezTo>
                    <a:lnTo>
                      <a:pt x="0" y="105496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719" tIns="114719" rIns="114719" bIns="114719" numCol="1" spcCol="1270" anchor="t" anchorCtr="0">
                <a:noAutofit/>
              </a:bodyPr>
              <a:lstStyle/>
              <a:p>
                <a:pPr lvl="0" algn="ctr" rtl="1"/>
                <a:r>
                  <a:rPr lang="en-US" sz="1600" dirty="0" err="1">
                    <a:solidFill>
                      <a:schemeClr val="tx1"/>
                    </a:solidFill>
                  </a:rPr>
                  <a:t>Spatio</a:t>
                </a:r>
                <a:r>
                  <a:rPr lang="en-US" sz="1600" dirty="0">
                    <a:solidFill>
                      <a:schemeClr val="tx1"/>
                    </a:solidFill>
                  </a:rPr>
                  <a:t>-Temporal Line Completion</a:t>
                </a:r>
                <a:endParaRPr lang="he-IL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צורה חופשית: צורה 10">
                <a:extLst>
                  <a:ext uri="{FF2B5EF4-FFF2-40B4-BE49-F238E27FC236}">
                    <a16:creationId xmlns:a16="http://schemas.microsoft.com/office/drawing/2014/main" id="{D53868C0-4A12-C7A6-116F-A58D06F195D1}"/>
                  </a:ext>
                </a:extLst>
              </p:cNvPr>
              <p:cNvSpPr/>
              <p:nvPr/>
            </p:nvSpPr>
            <p:spPr>
              <a:xfrm>
                <a:off x="2947103" y="3210974"/>
                <a:ext cx="372751" cy="436049"/>
              </a:xfrm>
              <a:custGeom>
                <a:avLst/>
                <a:gdLst>
                  <a:gd name="connsiteX0" fmla="*/ 0 w 372751"/>
                  <a:gd name="connsiteY0" fmla="*/ 87210 h 436049"/>
                  <a:gd name="connsiteX1" fmla="*/ 186376 w 372751"/>
                  <a:gd name="connsiteY1" fmla="*/ 87210 h 436049"/>
                  <a:gd name="connsiteX2" fmla="*/ 186376 w 372751"/>
                  <a:gd name="connsiteY2" fmla="*/ 0 h 436049"/>
                  <a:gd name="connsiteX3" fmla="*/ 372751 w 372751"/>
                  <a:gd name="connsiteY3" fmla="*/ 218025 h 436049"/>
                  <a:gd name="connsiteX4" fmla="*/ 186376 w 372751"/>
                  <a:gd name="connsiteY4" fmla="*/ 436049 h 436049"/>
                  <a:gd name="connsiteX5" fmla="*/ 186376 w 372751"/>
                  <a:gd name="connsiteY5" fmla="*/ 348839 h 436049"/>
                  <a:gd name="connsiteX6" fmla="*/ 0 w 372751"/>
                  <a:gd name="connsiteY6" fmla="*/ 348839 h 436049"/>
                  <a:gd name="connsiteX7" fmla="*/ 0 w 372751"/>
                  <a:gd name="connsiteY7" fmla="*/ 87210 h 43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2751" h="436049">
                    <a:moveTo>
                      <a:pt x="0" y="87210"/>
                    </a:moveTo>
                    <a:lnTo>
                      <a:pt x="186376" y="87210"/>
                    </a:lnTo>
                    <a:lnTo>
                      <a:pt x="186376" y="0"/>
                    </a:lnTo>
                    <a:lnTo>
                      <a:pt x="372751" y="218025"/>
                    </a:lnTo>
                    <a:lnTo>
                      <a:pt x="186376" y="436049"/>
                    </a:lnTo>
                    <a:lnTo>
                      <a:pt x="186376" y="348839"/>
                    </a:lnTo>
                    <a:lnTo>
                      <a:pt x="0" y="348839"/>
                    </a:lnTo>
                    <a:lnTo>
                      <a:pt x="0" y="8721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87210" rIns="111825" bIns="87210" numCol="1" spcCol="1270" anchor="ctr" anchorCtr="0">
                <a:noAutofit/>
              </a:bodyPr>
              <a:lstStyle/>
              <a:p>
                <a:pPr marL="0" lvl="0" indent="0" algn="ctr" defTabSz="8001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he-IL" sz="1800" kern="1200"/>
              </a:p>
            </p:txBody>
          </p:sp>
          <p:sp>
            <p:nvSpPr>
              <p:cNvPr id="12" name="צורה חופשית: צורה 11">
                <a:extLst>
                  <a:ext uri="{FF2B5EF4-FFF2-40B4-BE49-F238E27FC236}">
                    <a16:creationId xmlns:a16="http://schemas.microsoft.com/office/drawing/2014/main" id="{ACD98C3F-64D6-21F7-DAEE-D761A2324A75}"/>
                  </a:ext>
                </a:extLst>
              </p:cNvPr>
              <p:cNvSpPr/>
              <p:nvPr/>
            </p:nvSpPr>
            <p:spPr>
              <a:xfrm>
                <a:off x="3474581" y="2901520"/>
                <a:ext cx="1758262" cy="1856797"/>
              </a:xfrm>
              <a:custGeom>
                <a:avLst/>
                <a:gdLst>
                  <a:gd name="connsiteX0" fmla="*/ 0 w 1758262"/>
                  <a:gd name="connsiteY0" fmla="*/ 105496 h 1054957"/>
                  <a:gd name="connsiteX1" fmla="*/ 105496 w 1758262"/>
                  <a:gd name="connsiteY1" fmla="*/ 0 h 1054957"/>
                  <a:gd name="connsiteX2" fmla="*/ 1652766 w 1758262"/>
                  <a:gd name="connsiteY2" fmla="*/ 0 h 1054957"/>
                  <a:gd name="connsiteX3" fmla="*/ 1758262 w 1758262"/>
                  <a:gd name="connsiteY3" fmla="*/ 105496 h 1054957"/>
                  <a:gd name="connsiteX4" fmla="*/ 1758262 w 1758262"/>
                  <a:gd name="connsiteY4" fmla="*/ 949461 h 1054957"/>
                  <a:gd name="connsiteX5" fmla="*/ 1652766 w 1758262"/>
                  <a:gd name="connsiteY5" fmla="*/ 1054957 h 1054957"/>
                  <a:gd name="connsiteX6" fmla="*/ 105496 w 1758262"/>
                  <a:gd name="connsiteY6" fmla="*/ 1054957 h 1054957"/>
                  <a:gd name="connsiteX7" fmla="*/ 0 w 1758262"/>
                  <a:gd name="connsiteY7" fmla="*/ 949461 h 1054957"/>
                  <a:gd name="connsiteX8" fmla="*/ 0 w 1758262"/>
                  <a:gd name="connsiteY8" fmla="*/ 105496 h 105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8262" h="1054957">
                    <a:moveTo>
                      <a:pt x="0" y="105496"/>
                    </a:moveTo>
                    <a:cubicBezTo>
                      <a:pt x="0" y="47232"/>
                      <a:pt x="47232" y="0"/>
                      <a:pt x="105496" y="0"/>
                    </a:cubicBezTo>
                    <a:lnTo>
                      <a:pt x="1652766" y="0"/>
                    </a:lnTo>
                    <a:cubicBezTo>
                      <a:pt x="1711030" y="0"/>
                      <a:pt x="1758262" y="47232"/>
                      <a:pt x="1758262" y="105496"/>
                    </a:cubicBezTo>
                    <a:lnTo>
                      <a:pt x="1758262" y="949461"/>
                    </a:lnTo>
                    <a:cubicBezTo>
                      <a:pt x="1758262" y="1007725"/>
                      <a:pt x="1711030" y="1054957"/>
                      <a:pt x="1652766" y="1054957"/>
                    </a:cubicBezTo>
                    <a:lnTo>
                      <a:pt x="105496" y="1054957"/>
                    </a:lnTo>
                    <a:cubicBezTo>
                      <a:pt x="47232" y="1054957"/>
                      <a:pt x="0" y="1007725"/>
                      <a:pt x="0" y="949461"/>
                    </a:cubicBezTo>
                    <a:lnTo>
                      <a:pt x="0" y="10549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719" tIns="114719" rIns="114719" bIns="114719" numCol="1" spcCol="1270" anchor="t" anchorCtr="0">
                <a:noAutofit/>
              </a:bodyPr>
              <a:lstStyle/>
              <a:p>
                <a:pPr marL="0" lvl="0" indent="0" algn="ctr" defTabSz="9779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>
                    <a:solidFill>
                      <a:schemeClr val="tx1"/>
                    </a:solidFill>
                  </a:rPr>
                  <a:t>Dynamic Range Correction</a:t>
                </a:r>
              </a:p>
              <a:p>
                <a:pPr marL="0" lvl="0" indent="0" algn="ctr" defTabSz="9779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>
                    <a:solidFill>
                      <a:schemeClr val="tx1"/>
                    </a:solidFill>
                  </a:rPr>
                  <a:t>(Normalization, Gamma Correction)</a:t>
                </a:r>
                <a:br>
                  <a:rPr lang="en-US" sz="1200" kern="1200" dirty="0">
                    <a:solidFill>
                      <a:schemeClr val="tx1"/>
                    </a:solidFill>
                  </a:rPr>
                </a:br>
                <a:r>
                  <a:rPr lang="en-US" sz="1200" kern="1200" dirty="0">
                    <a:solidFill>
                      <a:schemeClr val="tx1"/>
                    </a:solidFill>
                  </a:rPr>
                  <a:t>eq. 1-1</a:t>
                </a:r>
              </a:p>
              <a:p>
                <a:pPr marL="0" lvl="0" indent="0" algn="ctr" defTabSz="9779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he-IL" sz="12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צורה חופשית: צורה 12">
                <a:extLst>
                  <a:ext uri="{FF2B5EF4-FFF2-40B4-BE49-F238E27FC236}">
                    <a16:creationId xmlns:a16="http://schemas.microsoft.com/office/drawing/2014/main" id="{8680F7C1-1A2F-851C-0C82-3860C79CD49D}"/>
                  </a:ext>
                </a:extLst>
              </p:cNvPr>
              <p:cNvSpPr/>
              <p:nvPr/>
            </p:nvSpPr>
            <p:spPr>
              <a:xfrm>
                <a:off x="5408670" y="3210974"/>
                <a:ext cx="372751" cy="436049"/>
              </a:xfrm>
              <a:custGeom>
                <a:avLst/>
                <a:gdLst>
                  <a:gd name="connsiteX0" fmla="*/ 0 w 372751"/>
                  <a:gd name="connsiteY0" fmla="*/ 87210 h 436049"/>
                  <a:gd name="connsiteX1" fmla="*/ 186376 w 372751"/>
                  <a:gd name="connsiteY1" fmla="*/ 87210 h 436049"/>
                  <a:gd name="connsiteX2" fmla="*/ 186376 w 372751"/>
                  <a:gd name="connsiteY2" fmla="*/ 0 h 436049"/>
                  <a:gd name="connsiteX3" fmla="*/ 372751 w 372751"/>
                  <a:gd name="connsiteY3" fmla="*/ 218025 h 436049"/>
                  <a:gd name="connsiteX4" fmla="*/ 186376 w 372751"/>
                  <a:gd name="connsiteY4" fmla="*/ 436049 h 436049"/>
                  <a:gd name="connsiteX5" fmla="*/ 186376 w 372751"/>
                  <a:gd name="connsiteY5" fmla="*/ 348839 h 436049"/>
                  <a:gd name="connsiteX6" fmla="*/ 0 w 372751"/>
                  <a:gd name="connsiteY6" fmla="*/ 348839 h 436049"/>
                  <a:gd name="connsiteX7" fmla="*/ 0 w 372751"/>
                  <a:gd name="connsiteY7" fmla="*/ 87210 h 43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2751" h="436049">
                    <a:moveTo>
                      <a:pt x="0" y="87210"/>
                    </a:moveTo>
                    <a:lnTo>
                      <a:pt x="186376" y="87210"/>
                    </a:lnTo>
                    <a:lnTo>
                      <a:pt x="186376" y="0"/>
                    </a:lnTo>
                    <a:lnTo>
                      <a:pt x="372751" y="218025"/>
                    </a:lnTo>
                    <a:lnTo>
                      <a:pt x="186376" y="436049"/>
                    </a:lnTo>
                    <a:lnTo>
                      <a:pt x="186376" y="348839"/>
                    </a:lnTo>
                    <a:lnTo>
                      <a:pt x="0" y="348839"/>
                    </a:lnTo>
                    <a:lnTo>
                      <a:pt x="0" y="8721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87210" rIns="111825" bIns="87210" numCol="1" spcCol="1270" anchor="ctr" anchorCtr="0">
                <a:noAutofit/>
              </a:bodyPr>
              <a:lstStyle/>
              <a:p>
                <a:pPr marL="0" lvl="0" indent="0" algn="ctr" defTabSz="8001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he-IL" sz="1800" kern="1200"/>
              </a:p>
            </p:txBody>
          </p:sp>
          <p:sp>
            <p:nvSpPr>
              <p:cNvPr id="14" name="צורה חופשית: צורה 13">
                <a:extLst>
                  <a:ext uri="{FF2B5EF4-FFF2-40B4-BE49-F238E27FC236}">
                    <a16:creationId xmlns:a16="http://schemas.microsoft.com/office/drawing/2014/main" id="{FBF72520-4A98-75FB-ACC9-BFA36EC277B7}"/>
                  </a:ext>
                </a:extLst>
              </p:cNvPr>
              <p:cNvSpPr/>
              <p:nvPr/>
            </p:nvSpPr>
            <p:spPr>
              <a:xfrm>
                <a:off x="5936148" y="2901520"/>
                <a:ext cx="1758262" cy="1856797"/>
              </a:xfrm>
              <a:custGeom>
                <a:avLst/>
                <a:gdLst>
                  <a:gd name="connsiteX0" fmla="*/ 0 w 1758262"/>
                  <a:gd name="connsiteY0" fmla="*/ 105496 h 1054957"/>
                  <a:gd name="connsiteX1" fmla="*/ 105496 w 1758262"/>
                  <a:gd name="connsiteY1" fmla="*/ 0 h 1054957"/>
                  <a:gd name="connsiteX2" fmla="*/ 1652766 w 1758262"/>
                  <a:gd name="connsiteY2" fmla="*/ 0 h 1054957"/>
                  <a:gd name="connsiteX3" fmla="*/ 1758262 w 1758262"/>
                  <a:gd name="connsiteY3" fmla="*/ 105496 h 1054957"/>
                  <a:gd name="connsiteX4" fmla="*/ 1758262 w 1758262"/>
                  <a:gd name="connsiteY4" fmla="*/ 949461 h 1054957"/>
                  <a:gd name="connsiteX5" fmla="*/ 1652766 w 1758262"/>
                  <a:gd name="connsiteY5" fmla="*/ 1054957 h 1054957"/>
                  <a:gd name="connsiteX6" fmla="*/ 105496 w 1758262"/>
                  <a:gd name="connsiteY6" fmla="*/ 1054957 h 1054957"/>
                  <a:gd name="connsiteX7" fmla="*/ 0 w 1758262"/>
                  <a:gd name="connsiteY7" fmla="*/ 949461 h 1054957"/>
                  <a:gd name="connsiteX8" fmla="*/ 0 w 1758262"/>
                  <a:gd name="connsiteY8" fmla="*/ 105496 h 105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8262" h="1054957">
                    <a:moveTo>
                      <a:pt x="0" y="105496"/>
                    </a:moveTo>
                    <a:cubicBezTo>
                      <a:pt x="0" y="47232"/>
                      <a:pt x="47232" y="0"/>
                      <a:pt x="105496" y="0"/>
                    </a:cubicBezTo>
                    <a:lnTo>
                      <a:pt x="1652766" y="0"/>
                    </a:lnTo>
                    <a:cubicBezTo>
                      <a:pt x="1711030" y="0"/>
                      <a:pt x="1758262" y="47232"/>
                      <a:pt x="1758262" y="105496"/>
                    </a:cubicBezTo>
                    <a:lnTo>
                      <a:pt x="1758262" y="949461"/>
                    </a:lnTo>
                    <a:cubicBezTo>
                      <a:pt x="1758262" y="1007725"/>
                      <a:pt x="1711030" y="1054957"/>
                      <a:pt x="1652766" y="1054957"/>
                    </a:cubicBezTo>
                    <a:lnTo>
                      <a:pt x="105496" y="1054957"/>
                    </a:lnTo>
                    <a:cubicBezTo>
                      <a:pt x="47232" y="1054957"/>
                      <a:pt x="0" y="1007725"/>
                      <a:pt x="0" y="949461"/>
                    </a:cubicBezTo>
                    <a:lnTo>
                      <a:pt x="0" y="10549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719" tIns="114719" rIns="114719" bIns="114719" numCol="1" spcCol="1270" anchor="t" anchorCtr="0">
                <a:noAutofit/>
              </a:bodyPr>
              <a:lstStyle/>
              <a:p>
                <a:pPr marL="0" lvl="0" indent="0" algn="ctr" defTabSz="9779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>
                    <a:solidFill>
                      <a:schemeClr val="tx1"/>
                    </a:solidFill>
                  </a:rPr>
                  <a:t>Bright &amp; Dark Weight-</a:t>
                </a:r>
                <a:r>
                  <a:rPr lang="en-US" sz="1200" kern="1200" dirty="0" err="1">
                    <a:solidFill>
                      <a:schemeClr val="tx1"/>
                    </a:solidFill>
                  </a:rPr>
                  <a:t>Fn</a:t>
                </a:r>
                <a:endParaRPr lang="en-US" sz="1200" kern="1200" dirty="0">
                  <a:solidFill>
                    <a:schemeClr val="tx1"/>
                  </a:solidFill>
                </a:endParaRPr>
              </a:p>
              <a:p>
                <a:pPr marL="0" lvl="0" indent="0" algn="ctr" defTabSz="9779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>
                    <a:solidFill>
                      <a:schemeClr val="tx1"/>
                    </a:solidFill>
                  </a:rPr>
                  <a:t>Techniques</a:t>
                </a:r>
                <a:br>
                  <a:rPr lang="en-US" sz="1200" kern="1200" dirty="0">
                    <a:solidFill>
                      <a:schemeClr val="tx1"/>
                    </a:solidFill>
                  </a:rPr>
                </a:br>
                <a:r>
                  <a:rPr lang="en-US" sz="1200" kern="1200" dirty="0">
                    <a:solidFill>
                      <a:schemeClr val="tx1"/>
                    </a:solidFill>
                  </a:rPr>
                  <a:t>eq. 1-1</a:t>
                </a:r>
              </a:p>
              <a:p>
                <a:pPr marL="0" lvl="0" indent="0" algn="ctr" defTabSz="9779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he-IL" sz="12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צורה חופשית: צורה 14">
                <a:extLst>
                  <a:ext uri="{FF2B5EF4-FFF2-40B4-BE49-F238E27FC236}">
                    <a16:creationId xmlns:a16="http://schemas.microsoft.com/office/drawing/2014/main" id="{53D35FBD-01EE-6024-60C2-910D63B5A169}"/>
                  </a:ext>
                </a:extLst>
              </p:cNvPr>
              <p:cNvSpPr/>
              <p:nvPr/>
            </p:nvSpPr>
            <p:spPr>
              <a:xfrm rot="21597808">
                <a:off x="7871242" y="3210001"/>
                <a:ext cx="944269" cy="436049"/>
              </a:xfrm>
              <a:custGeom>
                <a:avLst/>
                <a:gdLst>
                  <a:gd name="connsiteX0" fmla="*/ 0 w 374883"/>
                  <a:gd name="connsiteY0" fmla="*/ 87210 h 436049"/>
                  <a:gd name="connsiteX1" fmla="*/ 187442 w 374883"/>
                  <a:gd name="connsiteY1" fmla="*/ 87210 h 436049"/>
                  <a:gd name="connsiteX2" fmla="*/ 187442 w 374883"/>
                  <a:gd name="connsiteY2" fmla="*/ 0 h 436049"/>
                  <a:gd name="connsiteX3" fmla="*/ 374883 w 374883"/>
                  <a:gd name="connsiteY3" fmla="*/ 218025 h 436049"/>
                  <a:gd name="connsiteX4" fmla="*/ 187442 w 374883"/>
                  <a:gd name="connsiteY4" fmla="*/ 436049 h 436049"/>
                  <a:gd name="connsiteX5" fmla="*/ 187442 w 374883"/>
                  <a:gd name="connsiteY5" fmla="*/ 348839 h 436049"/>
                  <a:gd name="connsiteX6" fmla="*/ 0 w 374883"/>
                  <a:gd name="connsiteY6" fmla="*/ 348839 h 436049"/>
                  <a:gd name="connsiteX7" fmla="*/ 0 w 374883"/>
                  <a:gd name="connsiteY7" fmla="*/ 87210 h 43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4883" h="436049">
                    <a:moveTo>
                      <a:pt x="0" y="87210"/>
                    </a:moveTo>
                    <a:lnTo>
                      <a:pt x="187442" y="87210"/>
                    </a:lnTo>
                    <a:lnTo>
                      <a:pt x="187442" y="0"/>
                    </a:lnTo>
                    <a:lnTo>
                      <a:pt x="374883" y="218025"/>
                    </a:lnTo>
                    <a:lnTo>
                      <a:pt x="187442" y="436049"/>
                    </a:lnTo>
                    <a:lnTo>
                      <a:pt x="187442" y="348839"/>
                    </a:lnTo>
                    <a:lnTo>
                      <a:pt x="0" y="348839"/>
                    </a:lnTo>
                    <a:lnTo>
                      <a:pt x="0" y="8721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87210" rIns="112465" bIns="87209" numCol="1" spcCol="1270" anchor="ctr" anchorCtr="0">
                <a:noAutofit/>
              </a:bodyPr>
              <a:lstStyle/>
              <a:p>
                <a:pPr marL="0" lvl="0" indent="0" algn="ctr" defTabSz="8001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he-IL" sz="1800" kern="1200"/>
              </a:p>
            </p:txBody>
          </p:sp>
          <p:sp>
            <p:nvSpPr>
              <p:cNvPr id="16" name="צורה חופשית: צורה 15">
                <a:extLst>
                  <a:ext uri="{FF2B5EF4-FFF2-40B4-BE49-F238E27FC236}">
                    <a16:creationId xmlns:a16="http://schemas.microsoft.com/office/drawing/2014/main" id="{FD90708D-329D-4202-6F2D-8D90DDD7634D}"/>
                  </a:ext>
                </a:extLst>
              </p:cNvPr>
              <p:cNvSpPr/>
              <p:nvPr/>
            </p:nvSpPr>
            <p:spPr>
              <a:xfrm>
                <a:off x="8865217" y="2902309"/>
                <a:ext cx="1758262" cy="1642364"/>
              </a:xfrm>
              <a:custGeom>
                <a:avLst/>
                <a:gdLst>
                  <a:gd name="connsiteX0" fmla="*/ 0 w 1758262"/>
                  <a:gd name="connsiteY0" fmla="*/ 105496 h 1054957"/>
                  <a:gd name="connsiteX1" fmla="*/ 105496 w 1758262"/>
                  <a:gd name="connsiteY1" fmla="*/ 0 h 1054957"/>
                  <a:gd name="connsiteX2" fmla="*/ 1652766 w 1758262"/>
                  <a:gd name="connsiteY2" fmla="*/ 0 h 1054957"/>
                  <a:gd name="connsiteX3" fmla="*/ 1758262 w 1758262"/>
                  <a:gd name="connsiteY3" fmla="*/ 105496 h 1054957"/>
                  <a:gd name="connsiteX4" fmla="*/ 1758262 w 1758262"/>
                  <a:gd name="connsiteY4" fmla="*/ 949461 h 1054957"/>
                  <a:gd name="connsiteX5" fmla="*/ 1652766 w 1758262"/>
                  <a:gd name="connsiteY5" fmla="*/ 1054957 h 1054957"/>
                  <a:gd name="connsiteX6" fmla="*/ 105496 w 1758262"/>
                  <a:gd name="connsiteY6" fmla="*/ 1054957 h 1054957"/>
                  <a:gd name="connsiteX7" fmla="*/ 0 w 1758262"/>
                  <a:gd name="connsiteY7" fmla="*/ 949461 h 1054957"/>
                  <a:gd name="connsiteX8" fmla="*/ 0 w 1758262"/>
                  <a:gd name="connsiteY8" fmla="*/ 105496 h 105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8262" h="1054957">
                    <a:moveTo>
                      <a:pt x="0" y="105496"/>
                    </a:moveTo>
                    <a:cubicBezTo>
                      <a:pt x="0" y="47232"/>
                      <a:pt x="47232" y="0"/>
                      <a:pt x="105496" y="0"/>
                    </a:cubicBezTo>
                    <a:lnTo>
                      <a:pt x="1652766" y="0"/>
                    </a:lnTo>
                    <a:cubicBezTo>
                      <a:pt x="1711030" y="0"/>
                      <a:pt x="1758262" y="47232"/>
                      <a:pt x="1758262" y="105496"/>
                    </a:cubicBezTo>
                    <a:lnTo>
                      <a:pt x="1758262" y="949461"/>
                    </a:lnTo>
                    <a:cubicBezTo>
                      <a:pt x="1758262" y="1007725"/>
                      <a:pt x="1711030" y="1054957"/>
                      <a:pt x="1652766" y="1054957"/>
                    </a:cubicBezTo>
                    <a:lnTo>
                      <a:pt x="105496" y="1054957"/>
                    </a:lnTo>
                    <a:cubicBezTo>
                      <a:pt x="47232" y="1054957"/>
                      <a:pt x="0" y="1007725"/>
                      <a:pt x="0" y="949461"/>
                    </a:cubicBezTo>
                    <a:lnTo>
                      <a:pt x="0" y="10549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719" tIns="114719" rIns="114719" bIns="114719" numCol="1" spcCol="1270" anchor="t" anchorCtr="0">
                <a:noAutofit/>
              </a:bodyPr>
              <a:lstStyle/>
              <a:p>
                <a:pPr marL="0" lvl="0" indent="0" algn="ctr" defTabSz="9779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>
                    <a:solidFill>
                      <a:schemeClr val="tx1"/>
                    </a:solidFill>
                  </a:rPr>
                  <a:t>Enhanced US Video</a:t>
                </a:r>
                <a:endParaRPr lang="he-IL" sz="16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788FF2CF-8D05-E0C2-5F04-623D9216EEE4}"/>
                </a:ext>
              </a:extLst>
            </p:cNvPr>
            <p:cNvGrpSpPr/>
            <p:nvPr/>
          </p:nvGrpSpPr>
          <p:grpSpPr>
            <a:xfrm>
              <a:off x="990651" y="4800352"/>
              <a:ext cx="1758262" cy="1644725"/>
              <a:chOff x="4021" y="2181854"/>
              <a:chExt cx="1758262" cy="1054957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מלבן: פינות מעוגלות 6">
                <a:extLst>
                  <a:ext uri="{FF2B5EF4-FFF2-40B4-BE49-F238E27FC236}">
                    <a16:creationId xmlns:a16="http://schemas.microsoft.com/office/drawing/2014/main" id="{1324ED8C-96B5-D113-B8C1-6F45800EFDB8}"/>
                  </a:ext>
                </a:extLst>
              </p:cNvPr>
              <p:cNvSpPr/>
              <p:nvPr/>
            </p:nvSpPr>
            <p:spPr>
              <a:xfrm>
                <a:off x="4021" y="2181854"/>
                <a:ext cx="1758262" cy="1054957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מלבן: פינות מעוגלות 4">
                <a:extLst>
                  <a:ext uri="{FF2B5EF4-FFF2-40B4-BE49-F238E27FC236}">
                    <a16:creationId xmlns:a16="http://schemas.microsoft.com/office/drawing/2014/main" id="{11346200-4208-D183-2648-A083E4A4A214}"/>
                  </a:ext>
                </a:extLst>
              </p:cNvPr>
              <p:cNvSpPr txBox="1"/>
              <p:nvPr/>
            </p:nvSpPr>
            <p:spPr>
              <a:xfrm>
                <a:off x="34920" y="2212753"/>
                <a:ext cx="1696464" cy="9931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3820" tIns="83820" rIns="83820" bIns="83820" numCol="1" spcCol="1270" anchor="t" anchorCtr="0">
                <a:noAutofit/>
              </a:bodyPr>
              <a:lstStyle/>
              <a:p>
                <a:pPr marL="0" lvl="0" indent="0" algn="ctr" defTabSz="9779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>
                    <a:solidFill>
                      <a:schemeClr val="tx1"/>
                    </a:solidFill>
                  </a:rPr>
                  <a:t>Input US</a:t>
                </a:r>
                <a:endParaRPr lang="he-IL" sz="16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חץ: מכופף למעלה 16">
              <a:extLst>
                <a:ext uri="{FF2B5EF4-FFF2-40B4-BE49-F238E27FC236}">
                  <a16:creationId xmlns:a16="http://schemas.microsoft.com/office/drawing/2014/main" id="{B7484DA4-6CCB-CB1B-2551-F2B75349550D}"/>
                </a:ext>
              </a:extLst>
            </p:cNvPr>
            <p:cNvSpPr/>
            <p:nvPr/>
          </p:nvSpPr>
          <p:spPr>
            <a:xfrm>
              <a:off x="2806262" y="4757529"/>
              <a:ext cx="4156918" cy="527072"/>
            </a:xfrm>
            <a:prstGeom prst="bentUpArrow">
              <a:avLst>
                <a:gd name="adj1" fmla="val 25000"/>
                <a:gd name="adj2" fmla="val 20722"/>
                <a:gd name="adj3" fmla="val 29813"/>
              </a:avLst>
            </a:prstGeom>
            <a:solidFill>
              <a:srgbClr val="B0B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2" name="תמונה 1">
            <a:extLst>
              <a:ext uri="{FF2B5EF4-FFF2-40B4-BE49-F238E27FC236}">
                <a16:creationId xmlns:a16="http://schemas.microsoft.com/office/drawing/2014/main" id="{1739815E-4F3F-3622-8CD9-AAEE4A6B8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2685" y="3784072"/>
            <a:ext cx="755142" cy="695060"/>
          </a:xfrm>
          <a:prstGeom prst="rect">
            <a:avLst/>
          </a:prstGeom>
        </p:spPr>
      </p:pic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A85020A8-2354-822C-CDAF-5BC7F1979DB4}"/>
              </a:ext>
            </a:extLst>
          </p:cNvPr>
          <p:cNvGrpSpPr/>
          <p:nvPr/>
        </p:nvGrpSpPr>
        <p:grpSpPr>
          <a:xfrm>
            <a:off x="905049" y="3643038"/>
            <a:ext cx="828298" cy="749064"/>
            <a:chOff x="3784381" y="3731399"/>
            <a:chExt cx="2662845" cy="2408121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133C13DA-E042-E31F-3807-74C1643E4E41}"/>
                </a:ext>
              </a:extLst>
            </p:cNvPr>
            <p:cNvGrpSpPr/>
            <p:nvPr/>
          </p:nvGrpSpPr>
          <p:grpSpPr>
            <a:xfrm>
              <a:off x="3784381" y="3731399"/>
              <a:ext cx="2662845" cy="2390352"/>
              <a:chOff x="3899764" y="1313688"/>
              <a:chExt cx="6163056" cy="4346448"/>
            </a:xfrm>
          </p:grpSpPr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D288EE55-328E-BE8C-F2D7-C8970CEEC87B}"/>
                  </a:ext>
                </a:extLst>
              </p:cNvPr>
              <p:cNvSpPr/>
              <p:nvPr/>
            </p:nvSpPr>
            <p:spPr>
              <a:xfrm>
                <a:off x="3899764" y="1313688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53D28F5C-9D00-BE7E-BEDC-4878475EBE58}"/>
                  </a:ext>
                </a:extLst>
              </p:cNvPr>
              <p:cNvSpPr/>
              <p:nvPr/>
            </p:nvSpPr>
            <p:spPr>
              <a:xfrm>
                <a:off x="3997300" y="1417320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E9542F07-7AFB-2AE1-145B-1368F3A3831D}"/>
                  </a:ext>
                </a:extLst>
              </p:cNvPr>
              <p:cNvSpPr/>
              <p:nvPr/>
            </p:nvSpPr>
            <p:spPr>
              <a:xfrm>
                <a:off x="4143604" y="1533144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pic>
          <p:nvPicPr>
            <p:cNvPr id="18" name="תמונה 17">
              <a:extLst>
                <a:ext uri="{FF2B5EF4-FFF2-40B4-BE49-F238E27FC236}">
                  <a16:creationId xmlns:a16="http://schemas.microsoft.com/office/drawing/2014/main" id="{51C7587B-D858-D604-5F48-B2D86DA2E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8334" y="3926267"/>
              <a:ext cx="2498892" cy="2213253"/>
            </a:xfrm>
            <a:prstGeom prst="rect">
              <a:avLst/>
            </a:prstGeom>
          </p:spPr>
        </p:pic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B3ED93C3-03F9-4FB8-4B62-30D6765992BF}"/>
              </a:ext>
            </a:extLst>
          </p:cNvPr>
          <p:cNvGrpSpPr/>
          <p:nvPr/>
        </p:nvGrpSpPr>
        <p:grpSpPr>
          <a:xfrm>
            <a:off x="659045" y="5284601"/>
            <a:ext cx="1334226" cy="943625"/>
            <a:chOff x="3899764" y="1313688"/>
            <a:chExt cx="6309360" cy="4462272"/>
          </a:xfrm>
        </p:grpSpPr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D1D386A4-891C-5CCA-969E-6CD29C48D96C}"/>
                </a:ext>
              </a:extLst>
            </p:cNvPr>
            <p:cNvSpPr/>
            <p:nvPr/>
          </p:nvSpPr>
          <p:spPr>
            <a:xfrm>
              <a:off x="3899764" y="1313688"/>
              <a:ext cx="5919216" cy="4126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0D8E3E95-AF59-687A-1D83-B7E6FD8A88C3}"/>
                </a:ext>
              </a:extLst>
            </p:cNvPr>
            <p:cNvSpPr/>
            <p:nvPr/>
          </p:nvSpPr>
          <p:spPr>
            <a:xfrm>
              <a:off x="3997300" y="1417320"/>
              <a:ext cx="5919216" cy="4126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9D913487-BE89-C7F1-4048-9948DE54F31E}"/>
                </a:ext>
              </a:extLst>
            </p:cNvPr>
            <p:cNvSpPr/>
            <p:nvPr/>
          </p:nvSpPr>
          <p:spPr>
            <a:xfrm>
              <a:off x="4143604" y="1533144"/>
              <a:ext cx="5919216" cy="4126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pic>
          <p:nvPicPr>
            <p:cNvPr id="26" name="תמונה 25">
              <a:extLst>
                <a:ext uri="{FF2B5EF4-FFF2-40B4-BE49-F238E27FC236}">
                  <a16:creationId xmlns:a16="http://schemas.microsoft.com/office/drawing/2014/main" id="{D75C422E-118F-2749-5FB8-710ABC8DD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9392" y="1642872"/>
              <a:ext cx="5929732" cy="4133088"/>
            </a:xfrm>
            <a:prstGeom prst="rect">
              <a:avLst/>
            </a:prstGeom>
          </p:spPr>
        </p:pic>
      </p:grp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7F335AD0-74CD-0861-5E76-0D78EDFBCDE1}"/>
              </a:ext>
            </a:extLst>
          </p:cNvPr>
          <p:cNvGrpSpPr/>
          <p:nvPr/>
        </p:nvGrpSpPr>
        <p:grpSpPr>
          <a:xfrm>
            <a:off x="9474367" y="3693826"/>
            <a:ext cx="1619168" cy="708101"/>
            <a:chOff x="5214622" y="3125802"/>
            <a:chExt cx="5465866" cy="2390352"/>
          </a:xfrm>
        </p:grpSpPr>
        <p:grpSp>
          <p:nvGrpSpPr>
            <p:cNvPr id="28" name="קבוצה 27">
              <a:extLst>
                <a:ext uri="{FF2B5EF4-FFF2-40B4-BE49-F238E27FC236}">
                  <a16:creationId xmlns:a16="http://schemas.microsoft.com/office/drawing/2014/main" id="{E571A014-9EE1-DFA6-77D6-D3A3EC8742A6}"/>
                </a:ext>
              </a:extLst>
            </p:cNvPr>
            <p:cNvGrpSpPr/>
            <p:nvPr/>
          </p:nvGrpSpPr>
          <p:grpSpPr>
            <a:xfrm>
              <a:off x="5214622" y="3125802"/>
              <a:ext cx="5465866" cy="2390352"/>
              <a:chOff x="3899764" y="1313688"/>
              <a:chExt cx="6163056" cy="4346448"/>
            </a:xfrm>
          </p:grpSpPr>
          <p:sp>
            <p:nvSpPr>
              <p:cNvPr id="30" name="מלבן 29">
                <a:extLst>
                  <a:ext uri="{FF2B5EF4-FFF2-40B4-BE49-F238E27FC236}">
                    <a16:creationId xmlns:a16="http://schemas.microsoft.com/office/drawing/2014/main" id="{4D3FC9D9-7551-0C9D-8BB6-AB8B79363732}"/>
                  </a:ext>
                </a:extLst>
              </p:cNvPr>
              <p:cNvSpPr/>
              <p:nvPr/>
            </p:nvSpPr>
            <p:spPr>
              <a:xfrm>
                <a:off x="3899764" y="1313688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A036C3B5-5E7B-FD76-AA89-49D8CF271998}"/>
                  </a:ext>
                </a:extLst>
              </p:cNvPr>
              <p:cNvSpPr/>
              <p:nvPr/>
            </p:nvSpPr>
            <p:spPr>
              <a:xfrm>
                <a:off x="3997300" y="1417320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32" name="מלבן 31">
                <a:extLst>
                  <a:ext uri="{FF2B5EF4-FFF2-40B4-BE49-F238E27FC236}">
                    <a16:creationId xmlns:a16="http://schemas.microsoft.com/office/drawing/2014/main" id="{06C997B5-9C2B-8586-6FAF-8B9591CE9225}"/>
                  </a:ext>
                </a:extLst>
              </p:cNvPr>
              <p:cNvSpPr/>
              <p:nvPr/>
            </p:nvSpPr>
            <p:spPr>
              <a:xfrm>
                <a:off x="4143604" y="1533144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pic>
          <p:nvPicPr>
            <p:cNvPr id="29" name="תמונה 28">
              <a:extLst>
                <a:ext uri="{FF2B5EF4-FFF2-40B4-BE49-F238E27FC236}">
                  <a16:creationId xmlns:a16="http://schemas.microsoft.com/office/drawing/2014/main" id="{BA369E72-F657-BDF4-DD3B-5097C7E43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9753" y="3302902"/>
              <a:ext cx="5080735" cy="2213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45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4FA393DD-FC50-D63A-7E22-F8EB9041B87A}"/>
              </a:ext>
            </a:extLst>
          </p:cNvPr>
          <p:cNvGrpSpPr/>
          <p:nvPr/>
        </p:nvGrpSpPr>
        <p:grpSpPr>
          <a:xfrm>
            <a:off x="727100" y="532803"/>
            <a:ext cx="2558837" cy="1809728"/>
            <a:chOff x="3899764" y="1313688"/>
            <a:chExt cx="6309360" cy="4462272"/>
          </a:xfrm>
        </p:grpSpPr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43B7D2A1-C589-50C8-65C9-7531DF65D51C}"/>
                </a:ext>
              </a:extLst>
            </p:cNvPr>
            <p:cNvSpPr/>
            <p:nvPr/>
          </p:nvSpPr>
          <p:spPr>
            <a:xfrm>
              <a:off x="3899764" y="1313688"/>
              <a:ext cx="5919216" cy="4126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DD02463A-F383-88EF-C0F3-2790A884113D}"/>
                </a:ext>
              </a:extLst>
            </p:cNvPr>
            <p:cNvSpPr/>
            <p:nvPr/>
          </p:nvSpPr>
          <p:spPr>
            <a:xfrm>
              <a:off x="3997300" y="1417320"/>
              <a:ext cx="5919216" cy="4126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AA832DDD-3B70-3B7B-E37D-19791BE2FE2B}"/>
                </a:ext>
              </a:extLst>
            </p:cNvPr>
            <p:cNvSpPr/>
            <p:nvPr/>
          </p:nvSpPr>
          <p:spPr>
            <a:xfrm>
              <a:off x="4143604" y="1533144"/>
              <a:ext cx="5919216" cy="4126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CEECF738-977A-E484-FFA3-CADDA93CF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9392" y="1642872"/>
              <a:ext cx="5929732" cy="4133088"/>
            </a:xfrm>
            <a:prstGeom prst="rect">
              <a:avLst/>
            </a:prstGeom>
          </p:spPr>
        </p:pic>
      </p:grp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E1667165-DAB3-9C79-521E-26193F5E3F39}"/>
              </a:ext>
            </a:extLst>
          </p:cNvPr>
          <p:cNvGrpSpPr/>
          <p:nvPr/>
        </p:nvGrpSpPr>
        <p:grpSpPr>
          <a:xfrm>
            <a:off x="727100" y="2754118"/>
            <a:ext cx="1261138" cy="1277572"/>
            <a:chOff x="441567" y="1456711"/>
            <a:chExt cx="3805425" cy="3855016"/>
          </a:xfrm>
        </p:grpSpPr>
        <p:pic>
          <p:nvPicPr>
            <p:cNvPr id="22" name="תמונה 21">
              <a:extLst>
                <a:ext uri="{FF2B5EF4-FFF2-40B4-BE49-F238E27FC236}">
                  <a16:creationId xmlns:a16="http://schemas.microsoft.com/office/drawing/2014/main" id="{D4C25BF0-E470-7DF8-D5C9-778D70B3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567" y="1456711"/>
              <a:ext cx="1833917" cy="1832428"/>
            </a:xfrm>
            <a:prstGeom prst="rect">
              <a:avLst/>
            </a:prstGeom>
          </p:spPr>
        </p:pic>
        <p:pic>
          <p:nvPicPr>
            <p:cNvPr id="24" name="תמונה 23">
              <a:extLst>
                <a:ext uri="{FF2B5EF4-FFF2-40B4-BE49-F238E27FC236}">
                  <a16:creationId xmlns:a16="http://schemas.microsoft.com/office/drawing/2014/main" id="{C2FBE874-7DCB-0B15-CFE5-41CF108BF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0539" y="3480816"/>
              <a:ext cx="1824961" cy="1830911"/>
            </a:xfrm>
            <a:prstGeom prst="rect">
              <a:avLst/>
            </a:prstGeom>
          </p:spPr>
        </p:pic>
        <p:pic>
          <p:nvPicPr>
            <p:cNvPr id="26" name="תמונה 25">
              <a:extLst>
                <a:ext uri="{FF2B5EF4-FFF2-40B4-BE49-F238E27FC236}">
                  <a16:creationId xmlns:a16="http://schemas.microsoft.com/office/drawing/2014/main" id="{6EF72BE0-E751-5122-51EA-D4457EBBF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22031" y="1456711"/>
              <a:ext cx="1824961" cy="1832428"/>
            </a:xfrm>
            <a:prstGeom prst="rect">
              <a:avLst/>
            </a:prstGeom>
          </p:spPr>
        </p:pic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4CB76588-824B-BFD1-F2F5-23B88E5C7BA7}"/>
              </a:ext>
            </a:extLst>
          </p:cNvPr>
          <p:cNvGrpSpPr/>
          <p:nvPr/>
        </p:nvGrpSpPr>
        <p:grpSpPr>
          <a:xfrm>
            <a:off x="4210168" y="4196934"/>
            <a:ext cx="5465866" cy="2390352"/>
            <a:chOff x="5214622" y="3125802"/>
            <a:chExt cx="5465866" cy="2390352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172BDA7E-4228-1C5E-69A6-7F22969D65C4}"/>
                </a:ext>
              </a:extLst>
            </p:cNvPr>
            <p:cNvGrpSpPr/>
            <p:nvPr/>
          </p:nvGrpSpPr>
          <p:grpSpPr>
            <a:xfrm>
              <a:off x="5214622" y="3125802"/>
              <a:ext cx="5465866" cy="2390352"/>
              <a:chOff x="3899764" y="1313688"/>
              <a:chExt cx="6163056" cy="4346448"/>
            </a:xfrm>
          </p:grpSpPr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A534F077-C610-7AF6-ACEE-6B5B0CD4DC45}"/>
                  </a:ext>
                </a:extLst>
              </p:cNvPr>
              <p:cNvSpPr/>
              <p:nvPr/>
            </p:nvSpPr>
            <p:spPr>
              <a:xfrm>
                <a:off x="3899764" y="1313688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A32BEA03-07B1-95FB-2A27-28C279D03F41}"/>
                  </a:ext>
                </a:extLst>
              </p:cNvPr>
              <p:cNvSpPr/>
              <p:nvPr/>
            </p:nvSpPr>
            <p:spPr>
              <a:xfrm>
                <a:off x="3997300" y="1417320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F36A4D08-6BB0-EE5A-3B4F-B5D06EBE4497}"/>
                  </a:ext>
                </a:extLst>
              </p:cNvPr>
              <p:cNvSpPr/>
              <p:nvPr/>
            </p:nvSpPr>
            <p:spPr>
              <a:xfrm>
                <a:off x="4143604" y="1533144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F9F6F08F-0CC1-4FB9-1323-5A80A77E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9753" y="3302902"/>
              <a:ext cx="5080735" cy="2213252"/>
            </a:xfrm>
            <a:prstGeom prst="rect">
              <a:avLst/>
            </a:prstGeom>
          </p:spPr>
        </p:pic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B01B0094-1EC8-8F60-A8B7-159653F0106F}"/>
              </a:ext>
            </a:extLst>
          </p:cNvPr>
          <p:cNvGrpSpPr/>
          <p:nvPr/>
        </p:nvGrpSpPr>
        <p:grpSpPr>
          <a:xfrm>
            <a:off x="847999" y="4260632"/>
            <a:ext cx="2662846" cy="2408120"/>
            <a:chOff x="3784381" y="3731399"/>
            <a:chExt cx="2662846" cy="2408120"/>
          </a:xfrm>
        </p:grpSpPr>
        <p:grpSp>
          <p:nvGrpSpPr>
            <p:cNvPr id="15" name="קבוצה 14">
              <a:extLst>
                <a:ext uri="{FF2B5EF4-FFF2-40B4-BE49-F238E27FC236}">
                  <a16:creationId xmlns:a16="http://schemas.microsoft.com/office/drawing/2014/main" id="{69D0CAD9-9649-C7AD-C19F-750C73BC42D4}"/>
                </a:ext>
              </a:extLst>
            </p:cNvPr>
            <p:cNvGrpSpPr/>
            <p:nvPr/>
          </p:nvGrpSpPr>
          <p:grpSpPr>
            <a:xfrm>
              <a:off x="3784381" y="3731399"/>
              <a:ext cx="2662845" cy="2390352"/>
              <a:chOff x="3899764" y="1313688"/>
              <a:chExt cx="6163056" cy="4346448"/>
            </a:xfrm>
          </p:grpSpPr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8339FD05-1991-5ABE-E211-C383C8E76BB6}"/>
                  </a:ext>
                </a:extLst>
              </p:cNvPr>
              <p:cNvSpPr/>
              <p:nvPr/>
            </p:nvSpPr>
            <p:spPr>
              <a:xfrm>
                <a:off x="3899764" y="1313688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1EEB1FDD-5C13-A350-7C38-CF718839BC42}"/>
                  </a:ext>
                </a:extLst>
              </p:cNvPr>
              <p:cNvSpPr/>
              <p:nvPr/>
            </p:nvSpPr>
            <p:spPr>
              <a:xfrm>
                <a:off x="3997300" y="1417320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58DF33D9-3B74-A6E3-F379-BCFDEBC7CD47}"/>
                  </a:ext>
                </a:extLst>
              </p:cNvPr>
              <p:cNvSpPr/>
              <p:nvPr/>
            </p:nvSpPr>
            <p:spPr>
              <a:xfrm>
                <a:off x="4143604" y="1533144"/>
                <a:ext cx="5919216" cy="41269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pic>
          <p:nvPicPr>
            <p:cNvPr id="16" name="תמונה 15">
              <a:extLst>
                <a:ext uri="{FF2B5EF4-FFF2-40B4-BE49-F238E27FC236}">
                  <a16:creationId xmlns:a16="http://schemas.microsoft.com/office/drawing/2014/main" id="{3DCE9735-FB84-C607-6F0D-38850B4A3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8336" y="3926267"/>
              <a:ext cx="2498891" cy="2213252"/>
            </a:xfrm>
            <a:prstGeom prst="rect">
              <a:avLst/>
            </a:prstGeom>
          </p:spPr>
        </p:pic>
      </p:grpSp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0DF4E017-62C5-CCE7-18E5-7AAC79AEE535}"/>
              </a:ext>
            </a:extLst>
          </p:cNvPr>
          <p:cNvGrpSpPr/>
          <p:nvPr/>
        </p:nvGrpSpPr>
        <p:grpSpPr>
          <a:xfrm>
            <a:off x="3709587" y="1110401"/>
            <a:ext cx="2589359" cy="1184386"/>
            <a:chOff x="5539614" y="1981200"/>
            <a:chExt cx="4233123" cy="1936252"/>
          </a:xfrm>
        </p:grpSpPr>
        <p:sp>
          <p:nvSpPr>
            <p:cNvPr id="31" name="קוביה 30">
              <a:extLst>
                <a:ext uri="{FF2B5EF4-FFF2-40B4-BE49-F238E27FC236}">
                  <a16:creationId xmlns:a16="http://schemas.microsoft.com/office/drawing/2014/main" id="{8CDD4827-65BC-B444-143A-B326C56D831E}"/>
                </a:ext>
              </a:extLst>
            </p:cNvPr>
            <p:cNvSpPr/>
            <p:nvPr/>
          </p:nvSpPr>
          <p:spPr>
            <a:xfrm flipH="1">
              <a:off x="7657042" y="1981200"/>
              <a:ext cx="2115692" cy="1912089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0" name="תמונה 29">
              <a:extLst>
                <a:ext uri="{FF2B5EF4-FFF2-40B4-BE49-F238E27FC236}">
                  <a16:creationId xmlns:a16="http://schemas.microsoft.com/office/drawing/2014/main" id="{0C376F28-2E65-9488-B964-C559C0AAD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54" t="1" r="-1" b="692"/>
            <a:stretch/>
          </p:blipFill>
          <p:spPr>
            <a:xfrm>
              <a:off x="8138164" y="2463599"/>
              <a:ext cx="1634572" cy="1429690"/>
            </a:xfrm>
            <a:prstGeom prst="rect">
              <a:avLst/>
            </a:prstGeom>
          </p:spPr>
        </p:pic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FDA06F62-B988-1917-D522-117B5BF1AD81}"/>
                </a:ext>
              </a:extLst>
            </p:cNvPr>
            <p:cNvGrpSpPr/>
            <p:nvPr/>
          </p:nvGrpSpPr>
          <p:grpSpPr>
            <a:xfrm>
              <a:off x="7657043" y="1997309"/>
              <a:ext cx="2115694" cy="1912093"/>
              <a:chOff x="7657039" y="1997309"/>
              <a:chExt cx="2115694" cy="1912093"/>
            </a:xfrm>
          </p:grpSpPr>
          <p:sp>
            <p:nvSpPr>
              <p:cNvPr id="32" name="קוביה 31">
                <a:extLst>
                  <a:ext uri="{FF2B5EF4-FFF2-40B4-BE49-F238E27FC236}">
                    <a16:creationId xmlns:a16="http://schemas.microsoft.com/office/drawing/2014/main" id="{14A1715F-A1F6-49B4-3E93-95F66C3E3B7F}"/>
                  </a:ext>
                </a:extLst>
              </p:cNvPr>
              <p:cNvSpPr/>
              <p:nvPr/>
            </p:nvSpPr>
            <p:spPr>
              <a:xfrm flipH="1">
                <a:off x="7657039" y="1997309"/>
                <a:ext cx="2115692" cy="1912089"/>
              </a:xfrm>
              <a:prstGeom prst="cube">
                <a:avLst/>
              </a:prstGeom>
              <a:solidFill>
                <a:schemeClr val="bg2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33" name="תמונה 32">
                <a:extLst>
                  <a:ext uri="{FF2B5EF4-FFF2-40B4-BE49-F238E27FC236}">
                    <a16:creationId xmlns:a16="http://schemas.microsoft.com/office/drawing/2014/main" id="{24ABF05D-C2F8-978B-77CB-AA1550107F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54" t="1" r="-1" b="692"/>
              <a:stretch/>
            </p:blipFill>
            <p:spPr>
              <a:xfrm>
                <a:off x="8138161" y="2479712"/>
                <a:ext cx="1634572" cy="1429690"/>
              </a:xfrm>
              <a:prstGeom prst="rect">
                <a:avLst/>
              </a:prstGeom>
            </p:spPr>
          </p:pic>
        </p:grpSp>
        <p:grpSp>
          <p:nvGrpSpPr>
            <p:cNvPr id="43" name="קבוצה 42">
              <a:extLst>
                <a:ext uri="{FF2B5EF4-FFF2-40B4-BE49-F238E27FC236}">
                  <a16:creationId xmlns:a16="http://schemas.microsoft.com/office/drawing/2014/main" id="{A353657A-0977-D1AA-3111-C6838FE46C60}"/>
                </a:ext>
              </a:extLst>
            </p:cNvPr>
            <p:cNvGrpSpPr/>
            <p:nvPr/>
          </p:nvGrpSpPr>
          <p:grpSpPr>
            <a:xfrm>
              <a:off x="6385363" y="2735237"/>
              <a:ext cx="1308098" cy="1182215"/>
              <a:chOff x="7657043" y="1997308"/>
              <a:chExt cx="2115693" cy="1912090"/>
            </a:xfrm>
          </p:grpSpPr>
          <p:sp>
            <p:nvSpPr>
              <p:cNvPr id="46" name="קוביה 45">
                <a:extLst>
                  <a:ext uri="{FF2B5EF4-FFF2-40B4-BE49-F238E27FC236}">
                    <a16:creationId xmlns:a16="http://schemas.microsoft.com/office/drawing/2014/main" id="{C81FF6EB-FAA0-BA49-EAB4-19AADA81E7BA}"/>
                  </a:ext>
                </a:extLst>
              </p:cNvPr>
              <p:cNvSpPr/>
              <p:nvPr/>
            </p:nvSpPr>
            <p:spPr>
              <a:xfrm flipH="1">
                <a:off x="7657043" y="1997308"/>
                <a:ext cx="2115691" cy="1912088"/>
              </a:xfrm>
              <a:prstGeom prst="cube">
                <a:avLst/>
              </a:prstGeom>
              <a:solidFill>
                <a:schemeClr val="bg2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pic>
            <p:nvPicPr>
              <p:cNvPr id="47" name="תמונה 46">
                <a:extLst>
                  <a:ext uri="{FF2B5EF4-FFF2-40B4-BE49-F238E27FC236}">
                    <a16:creationId xmlns:a16="http://schemas.microsoft.com/office/drawing/2014/main" id="{FD425237-9068-C9F9-AA6F-11182F00CD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54" t="1" r="-1" b="692"/>
              <a:stretch/>
            </p:blipFill>
            <p:spPr>
              <a:xfrm>
                <a:off x="8138164" y="2479709"/>
                <a:ext cx="1634572" cy="1429689"/>
              </a:xfrm>
              <a:prstGeom prst="rect">
                <a:avLst/>
              </a:prstGeom>
            </p:spPr>
          </p:pic>
        </p:grpSp>
        <p:grpSp>
          <p:nvGrpSpPr>
            <p:cNvPr id="36" name="קבוצה 35">
              <a:extLst>
                <a:ext uri="{FF2B5EF4-FFF2-40B4-BE49-F238E27FC236}">
                  <a16:creationId xmlns:a16="http://schemas.microsoft.com/office/drawing/2014/main" id="{3FF0CC73-9825-9C87-C097-9CC3E1647AB3}"/>
                </a:ext>
              </a:extLst>
            </p:cNvPr>
            <p:cNvGrpSpPr/>
            <p:nvPr/>
          </p:nvGrpSpPr>
          <p:grpSpPr>
            <a:xfrm>
              <a:off x="5539614" y="3168679"/>
              <a:ext cx="802090" cy="724900"/>
              <a:chOff x="7657039" y="1997309"/>
              <a:chExt cx="2115694" cy="1912089"/>
            </a:xfrm>
          </p:grpSpPr>
          <p:sp>
            <p:nvSpPr>
              <p:cNvPr id="37" name="קוביה 36">
                <a:extLst>
                  <a:ext uri="{FF2B5EF4-FFF2-40B4-BE49-F238E27FC236}">
                    <a16:creationId xmlns:a16="http://schemas.microsoft.com/office/drawing/2014/main" id="{B77C6B5E-BC14-9A53-EA9A-402957657BC5}"/>
                  </a:ext>
                </a:extLst>
              </p:cNvPr>
              <p:cNvSpPr/>
              <p:nvPr/>
            </p:nvSpPr>
            <p:spPr>
              <a:xfrm flipH="1">
                <a:off x="7657039" y="1997309"/>
                <a:ext cx="2115692" cy="1912089"/>
              </a:xfrm>
              <a:prstGeom prst="cube">
                <a:avLst/>
              </a:prstGeom>
              <a:solidFill>
                <a:schemeClr val="bg2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38" name="תמונה 37">
                <a:extLst>
                  <a:ext uri="{FF2B5EF4-FFF2-40B4-BE49-F238E27FC236}">
                    <a16:creationId xmlns:a16="http://schemas.microsoft.com/office/drawing/2014/main" id="{264F36EF-8EEA-5A81-9656-1E2C12BA70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54" t="1" r="-1" b="692"/>
              <a:stretch/>
            </p:blipFill>
            <p:spPr>
              <a:xfrm>
                <a:off x="8138160" y="2479707"/>
                <a:ext cx="1634573" cy="1429691"/>
              </a:xfrm>
              <a:prstGeom prst="rect">
                <a:avLst/>
              </a:prstGeom>
            </p:spPr>
          </p:pic>
        </p:grpSp>
        <p:cxnSp>
          <p:nvCxnSpPr>
            <p:cNvPr id="49" name="מחבר חץ ישר 48">
              <a:extLst>
                <a:ext uri="{FF2B5EF4-FFF2-40B4-BE49-F238E27FC236}">
                  <a16:creationId xmlns:a16="http://schemas.microsoft.com/office/drawing/2014/main" id="{D3570CC9-0701-C0CD-8188-5FAAB32E09F3}"/>
                </a:ext>
              </a:extLst>
            </p:cNvPr>
            <p:cNvCxnSpPr>
              <a:cxnSpLocks/>
            </p:cNvCxnSpPr>
            <p:nvPr/>
          </p:nvCxnSpPr>
          <p:spPr>
            <a:xfrm>
              <a:off x="5703047" y="3887301"/>
              <a:ext cx="2435116" cy="2699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חץ ישר 50">
              <a:extLst>
                <a:ext uri="{FF2B5EF4-FFF2-40B4-BE49-F238E27FC236}">
                  <a16:creationId xmlns:a16="http://schemas.microsoft.com/office/drawing/2014/main" id="{2CD8F932-77A7-0D96-F1D5-7E3A16E2A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014" y="2523216"/>
              <a:ext cx="2427271" cy="83817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חץ ישר 52">
              <a:extLst>
                <a:ext uri="{FF2B5EF4-FFF2-40B4-BE49-F238E27FC236}">
                  <a16:creationId xmlns:a16="http://schemas.microsoft.com/office/drawing/2014/main" id="{DF3B8D9A-E321-0F42-58E1-E72226747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9614" y="1997309"/>
              <a:ext cx="2110926" cy="117137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3E7CE605-DF09-D77B-2A55-78353DEE647C}"/>
              </a:ext>
            </a:extLst>
          </p:cNvPr>
          <p:cNvGrpSpPr/>
          <p:nvPr/>
        </p:nvGrpSpPr>
        <p:grpSpPr>
          <a:xfrm>
            <a:off x="7709625" y="1004031"/>
            <a:ext cx="2511552" cy="2507507"/>
            <a:chOff x="7709625" y="1004031"/>
            <a:chExt cx="2511552" cy="2507507"/>
          </a:xfrm>
        </p:grpSpPr>
        <p:grpSp>
          <p:nvGrpSpPr>
            <p:cNvPr id="45" name="קבוצה 44">
              <a:extLst>
                <a:ext uri="{FF2B5EF4-FFF2-40B4-BE49-F238E27FC236}">
                  <a16:creationId xmlns:a16="http://schemas.microsoft.com/office/drawing/2014/main" id="{19E7A29C-7C27-95FF-8A97-EFB338CD6CAD}"/>
                </a:ext>
              </a:extLst>
            </p:cNvPr>
            <p:cNvGrpSpPr/>
            <p:nvPr/>
          </p:nvGrpSpPr>
          <p:grpSpPr>
            <a:xfrm>
              <a:off x="7709625" y="1017834"/>
              <a:ext cx="2511552" cy="2377440"/>
              <a:chOff x="1241908" y="335280"/>
              <a:chExt cx="2511552" cy="2377440"/>
            </a:xfrm>
          </p:grpSpPr>
          <p:cxnSp>
            <p:nvCxnSpPr>
              <p:cNvPr id="29" name="מחבר חץ ישר 28">
                <a:extLst>
                  <a:ext uri="{FF2B5EF4-FFF2-40B4-BE49-F238E27FC236}">
                    <a16:creationId xmlns:a16="http://schemas.microsoft.com/office/drawing/2014/main" id="{7B60101B-1588-D74A-D0EC-83316FC08BD5}"/>
                  </a:ext>
                </a:extLst>
              </p:cNvPr>
              <p:cNvCxnSpPr/>
              <p:nvPr/>
            </p:nvCxnSpPr>
            <p:spPr>
              <a:xfrm flipV="1">
                <a:off x="1967332" y="335280"/>
                <a:ext cx="0" cy="1652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חץ ישר 34">
                <a:extLst>
                  <a:ext uri="{FF2B5EF4-FFF2-40B4-BE49-F238E27FC236}">
                    <a16:creationId xmlns:a16="http://schemas.microsoft.com/office/drawing/2014/main" id="{14081F58-0D1A-5A44-59CB-FD4918AF2C92}"/>
                  </a:ext>
                </a:extLst>
              </p:cNvPr>
              <p:cNvCxnSpPr/>
              <p:nvPr/>
            </p:nvCxnSpPr>
            <p:spPr>
              <a:xfrm>
                <a:off x="1967332" y="1987296"/>
                <a:ext cx="14537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מחבר חץ ישר 38">
                <a:extLst>
                  <a:ext uri="{FF2B5EF4-FFF2-40B4-BE49-F238E27FC236}">
                    <a16:creationId xmlns:a16="http://schemas.microsoft.com/office/drawing/2014/main" id="{DAEF7C9B-DC07-4D97-66EA-FF550A57A2B7}"/>
                  </a:ext>
                </a:extLst>
              </p:cNvPr>
              <p:cNvCxnSpPr/>
              <p:nvPr/>
            </p:nvCxnSpPr>
            <p:spPr>
              <a:xfrm flipH="1">
                <a:off x="1241908" y="1987296"/>
                <a:ext cx="725424" cy="7254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אליפסה 39">
                <a:extLst>
                  <a:ext uri="{FF2B5EF4-FFF2-40B4-BE49-F238E27FC236}">
                    <a16:creationId xmlns:a16="http://schemas.microsoft.com/office/drawing/2014/main" id="{9AB866BB-A723-8F76-B4A9-23BF7EE0D42D}"/>
                  </a:ext>
                </a:extLst>
              </p:cNvPr>
              <p:cNvSpPr/>
              <p:nvPr/>
            </p:nvSpPr>
            <p:spPr>
              <a:xfrm rot="18874096">
                <a:off x="2097072" y="1614419"/>
                <a:ext cx="381100" cy="97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אליפסה 40">
                <a:extLst>
                  <a:ext uri="{FF2B5EF4-FFF2-40B4-BE49-F238E27FC236}">
                    <a16:creationId xmlns:a16="http://schemas.microsoft.com/office/drawing/2014/main" id="{7C207AC0-318D-4EEA-E021-ECF4B950363C}"/>
                  </a:ext>
                </a:extLst>
              </p:cNvPr>
              <p:cNvSpPr/>
              <p:nvPr/>
            </p:nvSpPr>
            <p:spPr>
              <a:xfrm rot="20077099">
                <a:off x="2605712" y="1242814"/>
                <a:ext cx="381100" cy="97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אליפסה 41">
                <a:extLst>
                  <a:ext uri="{FF2B5EF4-FFF2-40B4-BE49-F238E27FC236}">
                    <a16:creationId xmlns:a16="http://schemas.microsoft.com/office/drawing/2014/main" id="{0870D188-414B-4C2E-6E57-093E7E348EB8}"/>
                  </a:ext>
                </a:extLst>
              </p:cNvPr>
              <p:cNvSpPr/>
              <p:nvPr/>
            </p:nvSpPr>
            <p:spPr>
              <a:xfrm rot="19522258">
                <a:off x="3130144" y="912296"/>
                <a:ext cx="381100" cy="97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צורה חופשית: צורה 43">
                <a:extLst>
                  <a:ext uri="{FF2B5EF4-FFF2-40B4-BE49-F238E27FC236}">
                    <a16:creationId xmlns:a16="http://schemas.microsoft.com/office/drawing/2014/main" id="{DC0F742B-F4DB-6E26-65C9-BF4CF18F6684}"/>
                  </a:ext>
                </a:extLst>
              </p:cNvPr>
              <p:cNvSpPr/>
              <p:nvPr/>
            </p:nvSpPr>
            <p:spPr>
              <a:xfrm>
                <a:off x="1967332" y="640080"/>
                <a:ext cx="1786128" cy="1347216"/>
              </a:xfrm>
              <a:custGeom>
                <a:avLst/>
                <a:gdLst>
                  <a:gd name="connsiteX0" fmla="*/ 0 w 1798320"/>
                  <a:gd name="connsiteY0" fmla="*/ 1242046 h 1242046"/>
                  <a:gd name="connsiteX1" fmla="*/ 573024 w 1798320"/>
                  <a:gd name="connsiteY1" fmla="*/ 693406 h 1242046"/>
                  <a:gd name="connsiteX2" fmla="*/ 1164336 w 1798320"/>
                  <a:gd name="connsiteY2" fmla="*/ 461758 h 1242046"/>
                  <a:gd name="connsiteX3" fmla="*/ 1652016 w 1798320"/>
                  <a:gd name="connsiteY3" fmla="*/ 59422 h 1242046"/>
                  <a:gd name="connsiteX4" fmla="*/ 1798320 w 1798320"/>
                  <a:gd name="connsiteY4" fmla="*/ 10654 h 1242046"/>
                  <a:gd name="connsiteX0" fmla="*/ 0 w 1853184"/>
                  <a:gd name="connsiteY0" fmla="*/ 1300700 h 1300700"/>
                  <a:gd name="connsiteX1" fmla="*/ 573024 w 1853184"/>
                  <a:gd name="connsiteY1" fmla="*/ 752060 h 1300700"/>
                  <a:gd name="connsiteX2" fmla="*/ 1164336 w 1853184"/>
                  <a:gd name="connsiteY2" fmla="*/ 520412 h 1300700"/>
                  <a:gd name="connsiteX3" fmla="*/ 1652016 w 1853184"/>
                  <a:gd name="connsiteY3" fmla="*/ 118076 h 1300700"/>
                  <a:gd name="connsiteX4" fmla="*/ 1853184 w 1853184"/>
                  <a:gd name="connsiteY4" fmla="*/ 2252 h 1300700"/>
                  <a:gd name="connsiteX0" fmla="*/ 0 w 1652016"/>
                  <a:gd name="connsiteY0" fmla="*/ 1182624 h 1182624"/>
                  <a:gd name="connsiteX1" fmla="*/ 573024 w 1652016"/>
                  <a:gd name="connsiteY1" fmla="*/ 633984 h 1182624"/>
                  <a:gd name="connsiteX2" fmla="*/ 1164336 w 1652016"/>
                  <a:gd name="connsiteY2" fmla="*/ 402336 h 1182624"/>
                  <a:gd name="connsiteX3" fmla="*/ 1652016 w 1652016"/>
                  <a:gd name="connsiteY3" fmla="*/ 0 h 1182624"/>
                  <a:gd name="connsiteX0" fmla="*/ 0 w 1652016"/>
                  <a:gd name="connsiteY0" fmla="*/ 1182624 h 1182624"/>
                  <a:gd name="connsiteX1" fmla="*/ 573024 w 1652016"/>
                  <a:gd name="connsiteY1" fmla="*/ 633984 h 1182624"/>
                  <a:gd name="connsiteX2" fmla="*/ 1146048 w 1652016"/>
                  <a:gd name="connsiteY2" fmla="*/ 341376 h 1182624"/>
                  <a:gd name="connsiteX3" fmla="*/ 1652016 w 1652016"/>
                  <a:gd name="connsiteY3" fmla="*/ 0 h 1182624"/>
                  <a:gd name="connsiteX0" fmla="*/ 0 w 1786128"/>
                  <a:gd name="connsiteY0" fmla="*/ 1347216 h 1347216"/>
                  <a:gd name="connsiteX1" fmla="*/ 573024 w 1786128"/>
                  <a:gd name="connsiteY1" fmla="*/ 798576 h 1347216"/>
                  <a:gd name="connsiteX2" fmla="*/ 1146048 w 1786128"/>
                  <a:gd name="connsiteY2" fmla="*/ 505968 h 1347216"/>
                  <a:gd name="connsiteX3" fmla="*/ 1786128 w 1786128"/>
                  <a:gd name="connsiteY3" fmla="*/ 0 h 1347216"/>
                  <a:gd name="connsiteX0" fmla="*/ 0 w 1786128"/>
                  <a:gd name="connsiteY0" fmla="*/ 1347216 h 1347216"/>
                  <a:gd name="connsiteX1" fmla="*/ 573024 w 1786128"/>
                  <a:gd name="connsiteY1" fmla="*/ 798576 h 1347216"/>
                  <a:gd name="connsiteX2" fmla="*/ 1146048 w 1786128"/>
                  <a:gd name="connsiteY2" fmla="*/ 505968 h 1347216"/>
                  <a:gd name="connsiteX3" fmla="*/ 1786128 w 1786128"/>
                  <a:gd name="connsiteY3" fmla="*/ 0 h 134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6128" h="1347216">
                    <a:moveTo>
                      <a:pt x="0" y="1347216"/>
                    </a:moveTo>
                    <a:cubicBezTo>
                      <a:pt x="189484" y="1137920"/>
                      <a:pt x="382016" y="938784"/>
                      <a:pt x="573024" y="798576"/>
                    </a:cubicBezTo>
                    <a:cubicBezTo>
                      <a:pt x="764032" y="658368"/>
                      <a:pt x="1010920" y="590296"/>
                      <a:pt x="1146048" y="505968"/>
                    </a:cubicBezTo>
                    <a:cubicBezTo>
                      <a:pt x="1281176" y="421640"/>
                      <a:pt x="1680464" y="75184"/>
                      <a:pt x="1786128" y="0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2" name="תיבת טקסט 1">
              <a:extLst>
                <a:ext uri="{FF2B5EF4-FFF2-40B4-BE49-F238E27FC236}">
                  <a16:creationId xmlns:a16="http://schemas.microsoft.com/office/drawing/2014/main" id="{4305C30C-E950-91B3-B3E2-37DC6D60D8DE}"/>
                </a:ext>
              </a:extLst>
            </p:cNvPr>
            <p:cNvSpPr txBox="1"/>
            <p:nvPr/>
          </p:nvSpPr>
          <p:spPr>
            <a:xfrm>
              <a:off x="7806346" y="3249928"/>
              <a:ext cx="245580" cy="2616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100" dirty="0"/>
                <a:t>x</a:t>
              </a:r>
              <a:endParaRPr lang="he-IL" sz="1100" dirty="0"/>
            </a:p>
          </p:txBody>
        </p:sp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2FE9E159-FC28-D606-ADE3-CD2DBBC38888}"/>
                </a:ext>
              </a:extLst>
            </p:cNvPr>
            <p:cNvSpPr txBox="1"/>
            <p:nvPr/>
          </p:nvSpPr>
          <p:spPr>
            <a:xfrm>
              <a:off x="9550037" y="2669342"/>
              <a:ext cx="248787" cy="2616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100" dirty="0"/>
                <a:t>y</a:t>
              </a:r>
              <a:endParaRPr lang="he-IL" sz="1100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9D485FC6-6EEF-D265-E63F-A77552EB837B}"/>
                </a:ext>
              </a:extLst>
            </p:cNvPr>
            <p:cNvSpPr txBox="1"/>
            <p:nvPr/>
          </p:nvSpPr>
          <p:spPr>
            <a:xfrm>
              <a:off x="8452681" y="1004031"/>
              <a:ext cx="231154" cy="2616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100" dirty="0"/>
                <a:t>t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50496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254</Words>
  <Application>Microsoft Office PowerPoint</Application>
  <PresentationFormat>מסך רחב</PresentationFormat>
  <Paragraphs>69</Paragraphs>
  <Slides>10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Gal Alon</dc:creator>
  <cp:lastModifiedBy>Gal Alon</cp:lastModifiedBy>
  <cp:revision>12</cp:revision>
  <dcterms:created xsi:type="dcterms:W3CDTF">2022-09-27T09:48:14Z</dcterms:created>
  <dcterms:modified xsi:type="dcterms:W3CDTF">2022-10-16T00:41:43Z</dcterms:modified>
</cp:coreProperties>
</file>