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6" r:id="rId10"/>
    <p:sldId id="275" r:id="rId11"/>
    <p:sldId id="267" r:id="rId12"/>
    <p:sldId id="268" r:id="rId13"/>
    <p:sldId id="270" r:id="rId14"/>
    <p:sldId id="274" r:id="rId15"/>
    <p:sldId id="269" r:id="rId16"/>
    <p:sldId id="276" r:id="rId17"/>
    <p:sldId id="272" r:id="rId18"/>
    <p:sldId id="277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03"/>
    <a:srgbClr val="DAD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21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1216A-10D4-4820-AC1B-2AEDE8B24E2C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F15D-E664-45DF-AD0D-20F543E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F15D-E664-45DF-AD0D-20F543E08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2.0.0-alpha.3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ctorsavkin.com/" TargetMode="External"/><Relationship Id="rId2" Type="http://schemas.openxmlformats.org/officeDocument/2006/relationships/hyperlink" Target="http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thoughtram.io/angular/2015/06/16/routing-in-angular-2.html" TargetMode="External"/><Relationship Id="rId5" Type="http://schemas.openxmlformats.org/officeDocument/2006/relationships/hyperlink" Target="http://www.syntaxsuccess.com/viewarticle/routing-in-angular-2.0" TargetMode="External"/><Relationship Id="rId4" Type="http://schemas.openxmlformats.org/officeDocument/2006/relationships/hyperlink" Target="http://www.tryangular2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nga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8225"/>
            <a:ext cx="7772400" cy="917575"/>
          </a:xfrm>
        </p:spPr>
        <p:txBody>
          <a:bodyPr/>
          <a:lstStyle/>
          <a:p>
            <a:r>
              <a:rPr lang="en-US" dirty="0" smtClean="0">
                <a:solidFill>
                  <a:srgbClr val="DAD505"/>
                </a:solidFill>
              </a:rPr>
              <a:t>AngularJS 2.0</a:t>
            </a:r>
            <a:endParaRPr lang="en-US" dirty="0">
              <a:solidFill>
                <a:srgbClr val="DAD505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05" y="323850"/>
            <a:ext cx="2047195" cy="19431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50877"/>
            <a:ext cx="24765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0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60198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Change Detection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14400" y="2057400"/>
            <a:ext cx="701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@Component({</a:t>
            </a:r>
          </a:p>
          <a:p>
            <a:r>
              <a:rPr lang="en-US" sz="1000" dirty="0"/>
              <a:t>  selector: </a:t>
            </a:r>
            <a:r>
              <a:rPr lang="en-US" sz="1000" dirty="0" smtClean="0"/>
              <a:t>&lt;string&gt;‘,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dirty="0" err="1" smtClean="0"/>
              <a:t>changeDetection</a:t>
            </a:r>
            <a:r>
              <a:rPr lang="en-US" sz="1000" dirty="0" smtClean="0"/>
              <a:t>: ‘&lt;string&gt;’</a:t>
            </a:r>
          </a:p>
          <a:p>
            <a:endParaRPr lang="en-US" sz="1000" dirty="0"/>
          </a:p>
          <a:p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/>
              <a:t>@View({</a:t>
            </a:r>
          </a:p>
          <a:p>
            <a:r>
              <a:rPr lang="en-US" sz="1000" dirty="0"/>
              <a:t>  template: </a:t>
            </a:r>
            <a:r>
              <a:rPr lang="en-US" sz="1000" dirty="0" smtClean="0"/>
              <a:t>‘&lt;string&gt;’</a:t>
            </a:r>
            <a:endParaRPr lang="en-US" sz="1000" dirty="0"/>
          </a:p>
          <a:p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/>
              <a:t>export class </a:t>
            </a:r>
            <a:r>
              <a:rPr lang="en-US" sz="1000" dirty="0" smtClean="0"/>
              <a:t>&lt;</a:t>
            </a:r>
            <a:r>
              <a:rPr lang="en-US" sz="1000" dirty="0" err="1" smtClean="0"/>
              <a:t>className</a:t>
            </a:r>
            <a:r>
              <a:rPr lang="en-US" sz="1000" dirty="0" smtClean="0"/>
              <a:t>&gt;{</a:t>
            </a:r>
            <a:endParaRPr lang="en-US" sz="1000" dirty="0"/>
          </a:p>
          <a:p>
            <a:r>
              <a:rPr lang="en-US" sz="1000" dirty="0"/>
              <a:t>  constructor() {</a:t>
            </a:r>
          </a:p>
          <a:p>
            <a:r>
              <a:rPr lang="en-US" sz="1000" dirty="0"/>
              <a:t>  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 </a:t>
            </a:r>
            <a:r>
              <a:rPr lang="en-US" sz="1400" dirty="0" err="1"/>
              <a:t>changeDetection</a:t>
            </a:r>
            <a:r>
              <a:rPr lang="en-US" sz="1400" dirty="0"/>
              <a:t> property defines, whether the change detection will be checked every time or only when the component tells it to do so.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0600" y="2514600"/>
            <a:ext cx="1676400" cy="2286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90600" y="5545487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dirty="0" smtClean="0"/>
              <a:t>Watchtower.js is used for change detection.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35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Routing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7266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</a:rPr>
              <a:t>Routing </a:t>
            </a:r>
            <a:r>
              <a:rPr lang="en-US" sz="1200" dirty="0" smtClean="0">
                <a:solidFill>
                  <a:schemeClr val="tx1"/>
                </a:solidFill>
              </a:rPr>
              <a:t>happens at </a:t>
            </a:r>
            <a:r>
              <a:rPr lang="en-US" sz="1200" dirty="0">
                <a:solidFill>
                  <a:schemeClr val="tx1"/>
                </a:solidFill>
              </a:rPr>
              <a:t>component </a:t>
            </a:r>
            <a:r>
              <a:rPr lang="en-US" sz="1200" dirty="0" smtClean="0">
                <a:solidFill>
                  <a:schemeClr val="tx1"/>
                </a:solidFill>
              </a:rPr>
              <a:t>level, for each different route different component can be loaded into </a:t>
            </a:r>
            <a:r>
              <a:rPr lang="en-US" sz="1200" dirty="0" err="1" smtClean="0">
                <a:solidFill>
                  <a:schemeClr val="tx1"/>
                </a:solidFill>
              </a:rPr>
              <a:t>RouterOutlet</a:t>
            </a:r>
            <a:r>
              <a:rPr lang="en-US" sz="1200" dirty="0" smtClean="0">
                <a:solidFill>
                  <a:schemeClr val="tx1"/>
                </a:solidFill>
              </a:rPr>
              <a:t> directive, it is similar to </a:t>
            </a:r>
            <a:r>
              <a:rPr lang="en-US" sz="1200" dirty="0" err="1" smtClean="0">
                <a:solidFill>
                  <a:schemeClr val="tx1"/>
                </a:solidFill>
              </a:rPr>
              <a:t>ui</a:t>
            </a:r>
            <a:r>
              <a:rPr lang="en-US" sz="1200" dirty="0" smtClean="0">
                <a:solidFill>
                  <a:schemeClr val="tx1"/>
                </a:solidFill>
              </a:rPr>
              <a:t>-view in angular 1.X.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@</a:t>
            </a:r>
            <a:r>
              <a:rPr lang="en-US" sz="1000" dirty="0" err="1">
                <a:solidFill>
                  <a:schemeClr val="tx1"/>
                </a:solidFill>
              </a:rPr>
              <a:t>RouteConfig</a:t>
            </a:r>
            <a:r>
              <a:rPr lang="en-US" sz="1000" dirty="0">
                <a:solidFill>
                  <a:schemeClr val="tx1"/>
                </a:solidFill>
              </a:rPr>
              <a:t>([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 { path: '/',       </a:t>
            </a:r>
            <a:r>
              <a:rPr lang="en-US" sz="1000" dirty="0" err="1">
                <a:solidFill>
                  <a:schemeClr val="tx1"/>
                </a:solidFill>
              </a:rPr>
              <a:t>redirectTo</a:t>
            </a:r>
            <a:r>
              <a:rPr lang="en-US" sz="1000" dirty="0">
                <a:solidFill>
                  <a:schemeClr val="tx1"/>
                </a:solidFill>
              </a:rPr>
              <a:t>: '/</a:t>
            </a:r>
            <a:r>
              <a:rPr lang="en-US" sz="1000" dirty="0" err="1">
                <a:solidFill>
                  <a:schemeClr val="tx1"/>
                </a:solidFill>
              </a:rPr>
              <a:t>sponsers</a:t>
            </a:r>
            <a:r>
              <a:rPr lang="en-US" sz="1000" dirty="0">
                <a:solidFill>
                  <a:schemeClr val="tx1"/>
                </a:solidFill>
              </a:rPr>
              <a:t>'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 { path: '/</a:t>
            </a:r>
            <a:r>
              <a:rPr lang="en-US" sz="1000" dirty="0" err="1">
                <a:solidFill>
                  <a:schemeClr val="tx1"/>
                </a:solidFill>
              </a:rPr>
              <a:t>sponsers</a:t>
            </a:r>
            <a:r>
              <a:rPr lang="en-US" sz="1000" dirty="0">
                <a:solidFill>
                  <a:schemeClr val="tx1"/>
                </a:solidFill>
              </a:rPr>
              <a:t>', component: </a:t>
            </a:r>
            <a:r>
              <a:rPr lang="en-US" sz="1000" dirty="0" err="1">
                <a:solidFill>
                  <a:schemeClr val="tx1"/>
                </a:solidFill>
              </a:rPr>
              <a:t>Sponsers</a:t>
            </a:r>
            <a:r>
              <a:rPr lang="en-US" sz="1000" dirty="0">
                <a:solidFill>
                  <a:schemeClr val="tx1"/>
                </a:solidFill>
              </a:rPr>
              <a:t>, as: '</a:t>
            </a:r>
            <a:r>
              <a:rPr lang="en-US" sz="1000" dirty="0" err="1">
                <a:solidFill>
                  <a:schemeClr val="tx1"/>
                </a:solidFill>
              </a:rPr>
              <a:t>sponsers</a:t>
            </a:r>
            <a:r>
              <a:rPr lang="en-US" sz="1000" dirty="0" smtClean="0">
                <a:solidFill>
                  <a:schemeClr val="tx1"/>
                </a:solidFill>
              </a:rPr>
              <a:t>'},    //</a:t>
            </a:r>
            <a:r>
              <a:rPr lang="en-US" sz="1000" dirty="0" err="1" smtClean="0">
                <a:solidFill>
                  <a:schemeClr val="tx1"/>
                </a:solidFill>
              </a:rPr>
              <a:t>sponsers</a:t>
            </a:r>
            <a:r>
              <a:rPr lang="en-US" sz="1000" dirty="0" smtClean="0">
                <a:solidFill>
                  <a:schemeClr val="tx1"/>
                </a:solidFill>
              </a:rPr>
              <a:t>  &amp; attendees are components</a:t>
            </a: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 { path: '/attendees', component: Attendees, as: 'attendees'}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])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&lt;router-outlet&gt;&lt;/router-outlet&gt;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Router-Link is similar to hg-</a:t>
            </a:r>
            <a:r>
              <a:rPr lang="en-US" sz="1200" dirty="0" err="1" smtClean="0">
                <a:solidFill>
                  <a:schemeClr val="tx1"/>
                </a:solidFill>
              </a:rPr>
              <a:t>href</a:t>
            </a:r>
            <a:r>
              <a:rPr lang="en-US" sz="1200" dirty="0" smtClean="0">
                <a:solidFill>
                  <a:schemeClr val="tx1"/>
                </a:solidFill>
              </a:rPr>
              <a:t> in 1.X.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&lt;a  [router-link]="[\'/attendees\']" router-</a:t>
            </a:r>
            <a:r>
              <a:rPr lang="en-US" sz="1000" dirty="0" err="1">
                <a:solidFill>
                  <a:schemeClr val="tx1"/>
                </a:solidFill>
              </a:rPr>
              <a:t>params</a:t>
            </a:r>
            <a:r>
              <a:rPr lang="en-US" sz="1000" dirty="0">
                <a:solidFill>
                  <a:schemeClr val="tx1"/>
                </a:solidFill>
              </a:rPr>
              <a:t>=""&gt;attendees&lt;/a</a:t>
            </a:r>
            <a:r>
              <a:rPr lang="en-US" sz="1000" dirty="0" smtClean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JSON based route </a:t>
            </a:r>
            <a:r>
              <a:rPr lang="en-US" sz="1200" dirty="0" err="1" smtClean="0">
                <a:solidFill>
                  <a:schemeClr val="tx1"/>
                </a:solidFill>
              </a:rPr>
              <a:t>config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404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err="1" smtClean="0">
                <a:solidFill>
                  <a:schemeClr val="tx1"/>
                </a:solidFill>
              </a:rPr>
              <a:t>QueryString</a:t>
            </a:r>
            <a:r>
              <a:rPr lang="en-US" sz="1200" dirty="0" smtClean="0">
                <a:solidFill>
                  <a:schemeClr val="tx1"/>
                </a:solidFill>
              </a:rPr>
              <a:t>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err="1" smtClean="0">
                <a:solidFill>
                  <a:schemeClr val="tx1"/>
                </a:solidFill>
              </a:rPr>
              <a:t>Lyfecycle</a:t>
            </a:r>
            <a:r>
              <a:rPr lang="en-US" sz="1200" dirty="0" smtClean="0">
                <a:solidFill>
                  <a:schemeClr val="tx1"/>
                </a:solidFill>
              </a:rPr>
              <a:t> events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err="1" smtClean="0">
                <a:solidFill>
                  <a:schemeClr val="tx1"/>
                </a:solidFill>
              </a:rPr>
              <a:t>routeResolver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Directives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Component </a:t>
            </a:r>
            <a:r>
              <a:rPr lang="en-US" sz="1400" dirty="0" smtClean="0"/>
              <a:t>Directives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Decorative Directives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Template Directives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Following annotations are used to create directives.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@Directive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@Component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70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Services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Service is a simple ES6 class in Angular2, these services should be injected into components via Dependency Injection.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000" b="1" dirty="0" err="1" smtClean="0"/>
              <a:t>Sponsers-Service.ts</a:t>
            </a:r>
            <a:endParaRPr lang="en-US" sz="1000" b="1" dirty="0" smtClean="0"/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000" dirty="0" smtClean="0"/>
              <a:t>export </a:t>
            </a:r>
            <a:r>
              <a:rPr lang="en-US" sz="1000" dirty="0"/>
              <a:t>class </a:t>
            </a:r>
            <a:r>
              <a:rPr lang="en-US" sz="1000" dirty="0" err="1"/>
              <a:t>SponsersService</a:t>
            </a: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constructor() </a:t>
            </a:r>
            <a:r>
              <a:rPr lang="en-US" sz="1000" dirty="0" smtClean="0"/>
              <a:t>{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}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getData</a:t>
            </a:r>
            <a:r>
              <a:rPr lang="en-US" sz="1000" dirty="0"/>
              <a:t>(){</a:t>
            </a:r>
          </a:p>
          <a:p>
            <a:pPr marL="0" indent="0">
              <a:buNone/>
            </a:pPr>
            <a:r>
              <a:rPr lang="en-US" sz="1000" dirty="0"/>
              <a:t>    return ['cisco','intel','</a:t>
            </a:r>
            <a:r>
              <a:rPr lang="en-US" sz="1000" dirty="0" err="1"/>
              <a:t>flipkart</a:t>
            </a:r>
            <a:r>
              <a:rPr lang="en-US" sz="1000" dirty="0"/>
              <a:t>'];</a:t>
            </a:r>
          </a:p>
          <a:p>
            <a:pPr marL="0" indent="0">
              <a:buNone/>
            </a:pPr>
            <a:r>
              <a:rPr lang="en-US" sz="1000" dirty="0"/>
              <a:t>  }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494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Http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305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is available as a separate module in alpha 35: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code.angularjs.org/2.0.0-alpha.35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</a:p>
          <a:p>
            <a:endParaRPr lang="en-US" sz="1200" dirty="0"/>
          </a:p>
          <a:p>
            <a:r>
              <a:rPr lang="en-US" sz="1200" dirty="0" smtClean="0"/>
              <a:t>import </a:t>
            </a:r>
            <a:r>
              <a:rPr lang="en-US" sz="1200" dirty="0"/>
              <a:t>{Http, </a:t>
            </a:r>
            <a:r>
              <a:rPr lang="en-US" sz="1200" dirty="0" err="1"/>
              <a:t>httpInjectables</a:t>
            </a:r>
            <a:r>
              <a:rPr lang="en-US" sz="1200" dirty="0"/>
              <a:t>} from 'angular2/http';</a:t>
            </a:r>
          </a:p>
          <a:p>
            <a:r>
              <a:rPr lang="en-US" sz="1200" dirty="0"/>
              <a:t>@Component({selector: 'http-app', </a:t>
            </a:r>
            <a:r>
              <a:rPr lang="en-US" sz="1200" dirty="0" err="1"/>
              <a:t>viewBindings</a:t>
            </a:r>
            <a:r>
              <a:rPr lang="en-US" sz="1200" dirty="0"/>
              <a:t>: [</a:t>
            </a:r>
            <a:r>
              <a:rPr lang="en-US" sz="1200" dirty="0" err="1"/>
              <a:t>httpInjectables</a:t>
            </a:r>
            <a:r>
              <a:rPr lang="en-US" sz="1200" dirty="0"/>
              <a:t>]})</a:t>
            </a:r>
          </a:p>
          <a:p>
            <a:r>
              <a:rPr lang="en-US" sz="1200" dirty="0"/>
              <a:t>@View({</a:t>
            </a:r>
            <a:r>
              <a:rPr lang="en-US" sz="1200" dirty="0" err="1"/>
              <a:t>templateUrl</a:t>
            </a:r>
            <a:r>
              <a:rPr lang="en-US" sz="1200" dirty="0"/>
              <a:t>: 'people.html'})</a:t>
            </a:r>
          </a:p>
          <a:p>
            <a:r>
              <a:rPr lang="en-US" sz="1200" dirty="0"/>
              <a:t>class </a:t>
            </a:r>
            <a:r>
              <a:rPr lang="en-US" sz="1200" dirty="0" err="1"/>
              <a:t>PeopleComponent</a:t>
            </a:r>
            <a:r>
              <a:rPr lang="en-US" sz="1200" dirty="0"/>
              <a:t>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constructor(http</a:t>
            </a:r>
            <a:r>
              <a:rPr lang="en-US" sz="1200" dirty="0"/>
              <a:t>: Http)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 err="1" smtClean="0"/>
              <a:t>http.get</a:t>
            </a:r>
            <a:r>
              <a:rPr lang="en-US" sz="1200" dirty="0"/>
              <a:t>('</a:t>
            </a:r>
            <a:r>
              <a:rPr lang="en-US" sz="1200" dirty="0" err="1"/>
              <a:t>people.json</a:t>
            </a:r>
            <a:r>
              <a:rPr lang="en-US" sz="1200" dirty="0"/>
              <a:t>')</a:t>
            </a:r>
          </a:p>
          <a:p>
            <a:r>
              <a:rPr lang="en-US" sz="1200" dirty="0" smtClean="0"/>
              <a:t>       .</a:t>
            </a:r>
            <a:r>
              <a:rPr lang="en-US" sz="1200" dirty="0" err="1"/>
              <a:t>toRx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       .</a:t>
            </a:r>
            <a:r>
              <a:rPr lang="en-US" sz="1200" dirty="0"/>
              <a:t>map(res =&gt; </a:t>
            </a:r>
            <a:r>
              <a:rPr lang="en-US" sz="1200" dirty="0" err="1"/>
              <a:t>res.json</a:t>
            </a:r>
            <a:r>
              <a:rPr lang="en-US" sz="1200" dirty="0"/>
              <a:t>())</a:t>
            </a:r>
          </a:p>
          <a:p>
            <a:r>
              <a:rPr lang="en-US" sz="1200" dirty="0" smtClean="0"/>
              <a:t>       .</a:t>
            </a:r>
            <a:r>
              <a:rPr lang="en-US" sz="1200" dirty="0"/>
              <a:t>subscribe(people =&gt; </a:t>
            </a:r>
            <a:r>
              <a:rPr lang="en-US" sz="1200" dirty="0" err="1"/>
              <a:t>this.people</a:t>
            </a:r>
            <a:r>
              <a:rPr lang="en-US" sz="1200" dirty="0"/>
              <a:t> = people);</a:t>
            </a:r>
          </a:p>
          <a:p>
            <a:r>
              <a:rPr lang="en-US" sz="1200" dirty="0" smtClean="0"/>
              <a:t>    }</a:t>
            </a:r>
            <a:endParaRPr lang="en-US" sz="1200" dirty="0"/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04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DI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Dependencies can be specifies as parameters</a:t>
            </a:r>
            <a:r>
              <a:rPr lang="en-US" sz="1400" dirty="0" smtClean="0"/>
              <a:t>:  </a:t>
            </a:r>
            <a:r>
              <a:rPr lang="en-US" sz="1400" dirty="0" err="1" smtClean="0"/>
              <a:t>eg</a:t>
            </a:r>
            <a:r>
              <a:rPr lang="en-US" sz="1400" dirty="0" smtClean="0"/>
              <a:t>: function(@</a:t>
            </a:r>
            <a:r>
              <a:rPr lang="en-US" sz="1400" dirty="0"/>
              <a:t>Inject</a:t>
            </a:r>
            <a:r>
              <a:rPr lang="en-US" sz="1400" dirty="0" smtClean="0"/>
              <a:t>(&lt;</a:t>
            </a:r>
            <a:r>
              <a:rPr lang="en-US" sz="1400" dirty="0" err="1" smtClean="0"/>
              <a:t>svcName</a:t>
            </a:r>
            <a:r>
              <a:rPr lang="en-US" sz="1400" dirty="0" smtClean="0"/>
              <a:t>&gt;) </a:t>
            </a:r>
            <a:r>
              <a:rPr lang="en-US" sz="1400" dirty="0"/>
              <a:t>s</a:t>
            </a:r>
            <a:r>
              <a:rPr lang="en-US" sz="14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Component dependencies should be listed in bindings property of @Component annotation.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Template dependencies should be listed in directives property of @View annotation.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35519" y="27432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import </a:t>
            </a:r>
            <a:r>
              <a:rPr lang="en-US" sz="1000" dirty="0"/>
              <a:t>{Component, </a:t>
            </a:r>
            <a:r>
              <a:rPr lang="en-US" sz="1000" dirty="0" smtClean="0"/>
              <a:t>View, Injector} </a:t>
            </a:r>
            <a:r>
              <a:rPr lang="en-US" sz="1000" dirty="0"/>
              <a:t>from 'angular2/angular2';</a:t>
            </a:r>
          </a:p>
          <a:p>
            <a:r>
              <a:rPr lang="en-US" sz="1000" dirty="0"/>
              <a:t>import { </a:t>
            </a:r>
            <a:r>
              <a:rPr lang="en-US" sz="1000" dirty="0" err="1"/>
              <a:t>NgFor</a:t>
            </a:r>
            <a:r>
              <a:rPr lang="en-US" sz="1000" dirty="0"/>
              <a:t> } from 'angular2/angular2';</a:t>
            </a:r>
          </a:p>
          <a:p>
            <a:r>
              <a:rPr lang="en-US" sz="1000" dirty="0"/>
              <a:t>import {</a:t>
            </a:r>
            <a:r>
              <a:rPr lang="en-US" sz="1000" dirty="0" err="1"/>
              <a:t>SponsersService</a:t>
            </a:r>
            <a:r>
              <a:rPr lang="en-US" sz="1000" dirty="0"/>
              <a:t>} from 'services/</a:t>
            </a:r>
            <a:r>
              <a:rPr lang="en-US" sz="1000" dirty="0" err="1"/>
              <a:t>sponsers</a:t>
            </a:r>
            <a:r>
              <a:rPr lang="en-US" sz="1000" dirty="0"/>
              <a:t>-service';</a:t>
            </a:r>
          </a:p>
          <a:p>
            <a:endParaRPr lang="en-US" sz="1000" dirty="0"/>
          </a:p>
          <a:p>
            <a:r>
              <a:rPr lang="en-US" sz="1000" dirty="0"/>
              <a:t>@Component({</a:t>
            </a:r>
          </a:p>
          <a:p>
            <a:r>
              <a:rPr lang="en-US" sz="1000" dirty="0"/>
              <a:t>  selector: '</a:t>
            </a:r>
            <a:r>
              <a:rPr lang="en-US" sz="1000" dirty="0" err="1"/>
              <a:t>sponsers</a:t>
            </a:r>
            <a:r>
              <a:rPr lang="en-US" sz="1000" dirty="0"/>
              <a:t>',</a:t>
            </a:r>
          </a:p>
          <a:p>
            <a:r>
              <a:rPr lang="en-US" sz="1000" dirty="0"/>
              <a:t>  bindings:[</a:t>
            </a:r>
            <a:r>
              <a:rPr lang="en-US" sz="1000" dirty="0" err="1"/>
              <a:t>SponsersService</a:t>
            </a:r>
            <a:r>
              <a:rPr lang="en-US" sz="1000" dirty="0"/>
              <a:t>]</a:t>
            </a:r>
          </a:p>
          <a:p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/>
              <a:t>@View({</a:t>
            </a:r>
          </a:p>
          <a:p>
            <a:r>
              <a:rPr lang="en-US" sz="1000" dirty="0"/>
              <a:t>  template: '&lt;</a:t>
            </a:r>
            <a:r>
              <a:rPr lang="en-US" sz="1000" dirty="0" err="1"/>
              <a:t>ul</a:t>
            </a:r>
            <a:r>
              <a:rPr lang="en-US" sz="1000" dirty="0"/>
              <a:t>&gt;&lt;li *ng-for="#item of data"&gt;{{item}}&lt;/li&gt;&lt;/</a:t>
            </a:r>
            <a:r>
              <a:rPr lang="en-US" sz="1000" dirty="0" err="1"/>
              <a:t>ul</a:t>
            </a:r>
            <a:r>
              <a:rPr lang="en-US" sz="1000" dirty="0"/>
              <a:t>&gt;',</a:t>
            </a:r>
          </a:p>
          <a:p>
            <a:r>
              <a:rPr lang="en-US" sz="1000" dirty="0"/>
              <a:t>  directives:[</a:t>
            </a:r>
            <a:r>
              <a:rPr lang="en-US" sz="1000" dirty="0" err="1"/>
              <a:t>NgFor</a:t>
            </a:r>
            <a:r>
              <a:rPr lang="en-US" sz="1000" dirty="0"/>
              <a:t>]</a:t>
            </a:r>
          </a:p>
          <a:p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/>
              <a:t>export class </a:t>
            </a:r>
            <a:r>
              <a:rPr lang="en-US" sz="1000" dirty="0" err="1"/>
              <a:t>Sponsers</a:t>
            </a:r>
            <a:r>
              <a:rPr lang="en-US" sz="1000" dirty="0"/>
              <a:t> {</a:t>
            </a:r>
          </a:p>
          <a:p>
            <a:r>
              <a:rPr lang="en-US" sz="1000" dirty="0"/>
              <a:t>  data;</a:t>
            </a:r>
          </a:p>
          <a:p>
            <a:r>
              <a:rPr lang="en-US" sz="1000" dirty="0"/>
              <a:t>  constructor(@Inject(</a:t>
            </a:r>
            <a:r>
              <a:rPr lang="en-US" sz="1000" dirty="0" err="1"/>
              <a:t>SponsersService</a:t>
            </a:r>
            <a:r>
              <a:rPr lang="en-US" sz="1000" dirty="0"/>
              <a:t>) s) {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this.data</a:t>
            </a:r>
            <a:r>
              <a:rPr lang="en-US" sz="1000" dirty="0"/>
              <a:t> = </a:t>
            </a:r>
            <a:r>
              <a:rPr lang="en-US" sz="1000" dirty="0" err="1"/>
              <a:t>s.getData</a:t>
            </a:r>
            <a:r>
              <a:rPr lang="en-US" sz="1000" dirty="0"/>
              <a:t>();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6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Webworkers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flipH="1">
            <a:off x="2362200" y="2133600"/>
            <a:ext cx="211568" cy="35052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5400000">
            <a:off x="2196351" y="3491754"/>
            <a:ext cx="2411504" cy="1730189"/>
          </a:xfrm>
          <a:prstGeom prst="bentArrow">
            <a:avLst>
              <a:gd name="adj1" fmla="val 5181"/>
              <a:gd name="adj2" fmla="val 6978"/>
              <a:gd name="adj3" fmla="val 9162"/>
              <a:gd name="adj4" fmla="val 7805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73769" y="4800600"/>
            <a:ext cx="1464831" cy="0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705" y="1672842"/>
            <a:ext cx="267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Main-thread 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000" dirty="0" smtClean="0"/>
              <a:t>(</a:t>
            </a:r>
            <a:r>
              <a:rPr lang="en-US" sz="1000" dirty="0" err="1" smtClean="0"/>
              <a:t>Browser+App+Angular</a:t>
            </a:r>
            <a:r>
              <a:rPr lang="en-US" sz="1000" dirty="0" smtClean="0"/>
              <a:t> Dom renderer)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752163" y="4505673"/>
            <a:ext cx="90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messages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198" y="3447382"/>
            <a:ext cx="266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thread</a:t>
            </a:r>
          </a:p>
          <a:p>
            <a:r>
              <a:rPr lang="en-US" sz="1200" dirty="0" smtClean="0"/>
              <a:t>(Angular stuff – house keeping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1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hlinkClick r:id="rId2"/>
              </a:rPr>
              <a:t>http://angular.io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hlinkClick r:id="rId3"/>
              </a:rPr>
              <a:t>www.victorsavkin.com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hlinkClick r:id="rId4"/>
              </a:rPr>
              <a:t>www.tryangular2.com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www.syntaxsuccess.com/viewarticle/routing-in-angular-2.0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blog.thoughtram.io/angular/2015/06/16/routing-in-angular-2.html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49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67000" y="3505200"/>
            <a:ext cx="3581400" cy="45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github.com/nasangam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211685" cy="12269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343226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  <a:ea typeface="Tahoma" panose="020B0604030504040204" pitchFamily="34" charset="0"/>
                <a:cs typeface="Tahoma" panose="020B0604030504040204" pitchFamily="34" charset="0"/>
              </a:rPr>
              <a:t>Nagaraju Sangam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9407" y="3709261"/>
            <a:ext cx="158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Tempus Sans ITC" panose="04020404030D07020202" pitchFamily="82" charset="0"/>
                <a:ea typeface="Tahoma" panose="020B0604030504040204" pitchFamily="34" charset="0"/>
                <a:cs typeface="Tahoma" panose="020B0604030504040204" pitchFamily="34" charset="0"/>
              </a:rPr>
              <a:t>Angular Buff @ ADP</a:t>
            </a:r>
            <a:endParaRPr lang="en-US" sz="1200" b="1" dirty="0">
              <a:latin typeface="Tempus Sans ITC" panose="04020404030D070202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4293513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nagaraju_sangam@yahoo.co.in 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3810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38401" y="4015901"/>
            <a:ext cx="3886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Tempus Sans ITC" panose="04020404030D070202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Speaker at  various  Front End Meetups   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Tempus Sans ITC" panose="04020404030D070202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7526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Me?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45720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nagaraju.sangam@gmail.com 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2880"/>
            <a:ext cx="60960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Problems with Angular 1.X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Verbose, steep learning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Different ways to create different </a:t>
            </a:r>
            <a:r>
              <a:rPr lang="en-US" sz="1400" dirty="0" smtClean="0">
                <a:solidFill>
                  <a:schemeClr val="tx1"/>
                </a:solidFill>
              </a:rPr>
              <a:t>things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Not an elegant dependency </a:t>
            </a:r>
            <a:r>
              <a:rPr lang="en-US" sz="1400" dirty="0" smtClean="0">
                <a:solidFill>
                  <a:schemeClr val="tx1"/>
                </a:solidFill>
              </a:rPr>
              <a:t>injection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Route: No built-in partial view </a:t>
            </a:r>
            <a:r>
              <a:rPr lang="en-US" sz="1400" dirty="0" smtClean="0">
                <a:solidFill>
                  <a:schemeClr val="tx1"/>
                </a:solidFill>
              </a:rPr>
              <a:t>support  using ng-route 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Issues with </a:t>
            </a:r>
            <a:r>
              <a:rPr lang="en-US" sz="1400" dirty="0" smtClean="0">
                <a:solidFill>
                  <a:schemeClr val="tx1"/>
                </a:solidFill>
              </a:rPr>
              <a:t>Scope &amp; child scopes 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Dirty checking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Issues with digest </a:t>
            </a:r>
            <a:r>
              <a:rPr lang="en-US" sz="1400" dirty="0" smtClean="0">
                <a:solidFill>
                  <a:schemeClr val="tx1"/>
                </a:solidFill>
              </a:rPr>
              <a:t>cycles:  $</a:t>
            </a:r>
            <a:r>
              <a:rPr lang="en-US" sz="1400" dirty="0" err="1" smtClean="0">
                <a:solidFill>
                  <a:schemeClr val="tx1"/>
                </a:solidFill>
              </a:rPr>
              <a:t>scope.apply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Two way data </a:t>
            </a:r>
            <a:r>
              <a:rPr lang="en-US" sz="1400" dirty="0">
                <a:solidFill>
                  <a:schemeClr val="tx1"/>
                </a:solidFill>
              </a:rPr>
              <a:t>binding: Max of 2000 bindings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Errors </a:t>
            </a:r>
            <a:r>
              <a:rPr lang="en-US" sz="1400" dirty="0">
                <a:solidFill>
                  <a:schemeClr val="tx1"/>
                </a:solidFill>
              </a:rPr>
              <a:t>are ignored in templates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err="1" smtClean="0">
                <a:solidFill>
                  <a:schemeClr val="tx1"/>
                </a:solidFill>
              </a:rPr>
              <a:t>jqLite</a:t>
            </a:r>
            <a:r>
              <a:rPr lang="en-US" sz="1400" dirty="0" smtClean="0">
                <a:solidFill>
                  <a:schemeClr val="tx1"/>
                </a:solidFill>
              </a:rPr>
              <a:t>:  No direct modification of </a:t>
            </a:r>
            <a:r>
              <a:rPr lang="en-US" sz="1400" dirty="0" err="1" smtClean="0">
                <a:solidFill>
                  <a:schemeClr val="tx1"/>
                </a:solidFill>
              </a:rPr>
              <a:t>dom</a:t>
            </a:r>
            <a:r>
              <a:rPr lang="en-US" sz="1400" dirty="0" smtClean="0">
                <a:solidFill>
                  <a:schemeClr val="tx1"/>
                </a:solidFill>
              </a:rPr>
              <a:t>??? </a:t>
            </a:r>
            <a:r>
              <a:rPr lang="en-US" sz="1400" dirty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ropped in 2.0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Directives </a:t>
            </a:r>
            <a:r>
              <a:rPr lang="en-US" sz="1400" dirty="0" smtClean="0">
                <a:solidFill>
                  <a:schemeClr val="tx1"/>
                </a:solidFill>
              </a:rPr>
              <a:t>supports “EACM” only </a:t>
            </a:r>
            <a:r>
              <a:rPr lang="en-US" sz="1400" dirty="0" smtClean="0">
                <a:solidFill>
                  <a:schemeClr val="tx1"/>
                </a:solidFill>
              </a:rPr>
              <a:t>no way to use </a:t>
            </a:r>
            <a:r>
              <a:rPr lang="en-US" sz="1400" dirty="0" smtClean="0">
                <a:solidFill>
                  <a:schemeClr val="tx1"/>
                </a:solidFill>
              </a:rPr>
              <a:t>selectors.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modules : No built-in module loading 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No inheritance supported for angular modules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Why re-write?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To knock off many old components.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    i.e</a:t>
            </a:r>
            <a:r>
              <a:rPr lang="en-US" sz="1400" dirty="0">
                <a:solidFill>
                  <a:schemeClr val="tx1"/>
                </a:solidFill>
              </a:rPr>
              <a:t>. $scope, $</a:t>
            </a:r>
            <a:r>
              <a:rPr lang="en-US" sz="1400" dirty="0" err="1">
                <a:solidFill>
                  <a:schemeClr val="tx1"/>
                </a:solidFill>
              </a:rPr>
              <a:t>rootScope</a:t>
            </a:r>
            <a:r>
              <a:rPr lang="en-US" sz="1400" dirty="0">
                <a:solidFill>
                  <a:schemeClr val="tx1"/>
                </a:solidFill>
              </a:rPr>
              <a:t>, services, controllers, modules, </a:t>
            </a:r>
            <a:r>
              <a:rPr lang="en-US" sz="1400" dirty="0" err="1">
                <a:solidFill>
                  <a:schemeClr val="tx1"/>
                </a:solidFill>
              </a:rPr>
              <a:t>jqLite</a:t>
            </a:r>
            <a:r>
              <a:rPr lang="en-US" sz="1400" dirty="0">
                <a:solidFill>
                  <a:schemeClr val="tx1"/>
                </a:solidFill>
              </a:rPr>
              <a:t>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To leverage latest ECMA Script standards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To leverage </a:t>
            </a:r>
            <a:r>
              <a:rPr lang="en-US" sz="1400" dirty="0" smtClean="0">
                <a:solidFill>
                  <a:schemeClr val="tx1"/>
                </a:solidFill>
              </a:rPr>
              <a:t>modern browser capabilities.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Improve many areas with different approaches with past </a:t>
            </a:r>
            <a:r>
              <a:rPr lang="en-US" sz="1400" dirty="0" err="1" smtClean="0">
                <a:solidFill>
                  <a:schemeClr val="tx1"/>
                </a:solidFill>
              </a:rPr>
              <a:t>expirience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"/>
            <a:ext cx="2895600" cy="11116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What’s new?</a:t>
            </a:r>
            <a:endParaRPr lang="en-US" sz="3200" dirty="0"/>
          </a:p>
        </p:txBody>
      </p:sp>
      <p:pic>
        <p:nvPicPr>
          <p:cNvPr id="3074" name="Picture 2" descr="http://www.effectiveui.com/blog/wp-content/uploads/2014/11/Angular-2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3689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886200" y="3460697"/>
            <a:ext cx="1066800" cy="9906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88900" dist="50800" dir="8340000" sx="96000" sy="96000" algn="ctr" rotWithShape="0">
              <a:schemeClr val="accent1"/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400800" y="2851097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Routing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35433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  <a:endParaRPr lang="en-US" sz="1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00800" y="49530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42291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Directives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2286000"/>
            <a:ext cx="1535787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ES5 &amp; ES6+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90600" y="3482468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 Side Angular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48006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Change Detection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90600" y="4168268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workers</a:t>
            </a:r>
            <a:endParaRPr lang="en-US" sz="1200" b="1" dirty="0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 flipV="1">
            <a:off x="2590800" y="4195482"/>
            <a:ext cx="1371600" cy="75751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 flipV="1">
            <a:off x="4876800" y="3003497"/>
            <a:ext cx="1524000" cy="7268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>
            <a:off x="2526387" y="2438400"/>
            <a:ext cx="1664613" cy="109849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1"/>
            <a:endCxn id="5" idx="5"/>
          </p:cNvCxnSpPr>
          <p:nvPr/>
        </p:nvCxnSpPr>
        <p:spPr>
          <a:xfrm flipH="1" flipV="1">
            <a:off x="4796771" y="4306227"/>
            <a:ext cx="1604029" cy="79917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9" idx="1"/>
          </p:cNvCxnSpPr>
          <p:nvPr/>
        </p:nvCxnSpPr>
        <p:spPr>
          <a:xfrm flipV="1">
            <a:off x="4953000" y="3695700"/>
            <a:ext cx="1447800" cy="26029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1" idx="1"/>
          </p:cNvCxnSpPr>
          <p:nvPr/>
        </p:nvCxnSpPr>
        <p:spPr>
          <a:xfrm>
            <a:off x="4876800" y="4168268"/>
            <a:ext cx="1524000" cy="21323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3"/>
          </p:cNvCxnSpPr>
          <p:nvPr/>
        </p:nvCxnSpPr>
        <p:spPr>
          <a:xfrm>
            <a:off x="2590800" y="3634868"/>
            <a:ext cx="1295400" cy="1909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>
            <a:stCxn id="15" idx="3"/>
          </p:cNvCxnSpPr>
          <p:nvPr/>
        </p:nvCxnSpPr>
        <p:spPr>
          <a:xfrm flipV="1">
            <a:off x="2590800" y="4070297"/>
            <a:ext cx="1295400" cy="2503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18089" y="56388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Promises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23" idx="1"/>
          </p:cNvCxnSpPr>
          <p:nvPr/>
        </p:nvCxnSpPr>
        <p:spPr>
          <a:xfrm flipH="1" flipV="1">
            <a:off x="4648200" y="4381500"/>
            <a:ext cx="1769889" cy="1409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3"/>
          </p:cNvCxnSpPr>
          <p:nvPr/>
        </p:nvCxnSpPr>
        <p:spPr>
          <a:xfrm flipV="1">
            <a:off x="2590800" y="4381500"/>
            <a:ext cx="1447800" cy="11811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90600" y="54102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Testing</a:t>
            </a:r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990600" y="2907783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Material design</a:t>
            </a:r>
            <a:endParaRPr lang="en-US" sz="1200" b="1" dirty="0"/>
          </a:p>
        </p:txBody>
      </p:sp>
      <p:cxnSp>
        <p:nvCxnSpPr>
          <p:cNvPr id="45" name="Straight Connector 44"/>
          <p:cNvCxnSpPr>
            <a:endCxn id="47" idx="1"/>
          </p:cNvCxnSpPr>
          <p:nvPr/>
        </p:nvCxnSpPr>
        <p:spPr>
          <a:xfrm flipV="1">
            <a:off x="4796771" y="2362200"/>
            <a:ext cx="1604029" cy="117469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400800" y="22098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RxJs</a:t>
            </a:r>
            <a:endParaRPr lang="en-US" sz="1200" b="1" dirty="0"/>
          </a:p>
        </p:txBody>
      </p:sp>
      <p:cxnSp>
        <p:nvCxnSpPr>
          <p:cNvPr id="65" name="Straight Connector 64"/>
          <p:cNvCxnSpPr>
            <a:stCxn id="42" idx="3"/>
          </p:cNvCxnSpPr>
          <p:nvPr/>
        </p:nvCxnSpPr>
        <p:spPr>
          <a:xfrm>
            <a:off x="2590800" y="3060183"/>
            <a:ext cx="1371600" cy="57468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768953" y="2209800"/>
            <a:ext cx="1301293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Types</a:t>
            </a:r>
            <a:endParaRPr lang="en-US" sz="1200" b="1" dirty="0"/>
          </a:p>
        </p:txBody>
      </p:sp>
      <p:cxnSp>
        <p:nvCxnSpPr>
          <p:cNvPr id="78" name="Straight Connector 77"/>
          <p:cNvCxnSpPr>
            <a:endCxn id="77" idx="2"/>
          </p:cNvCxnSpPr>
          <p:nvPr/>
        </p:nvCxnSpPr>
        <p:spPr>
          <a:xfrm flipV="1">
            <a:off x="4419600" y="2514600"/>
            <a:ext cx="0" cy="96276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3810000" y="5486400"/>
            <a:ext cx="1301293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Annotations</a:t>
            </a:r>
            <a:endParaRPr lang="en-US" sz="1200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410634" y="4451297"/>
            <a:ext cx="0" cy="10351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462" y="182880"/>
            <a:ext cx="2890938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What’s new?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52462" y="1600200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JS 1.x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453" y="1600200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JS 2.0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24226" y="2562999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Controller</a:t>
            </a:r>
            <a:r>
              <a:rPr lang="en-US" sz="1200" b="1" dirty="0" err="1" smtClean="0"/>
              <a:t>vs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424226" y="2971800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</a:t>
            </a:r>
            <a:r>
              <a:rPr lang="en-US" sz="1200" b="1" dirty="0" err="1" smtClean="0">
                <a:solidFill>
                  <a:schemeClr val="tx1"/>
                </a:solidFill>
              </a:rPr>
              <a:t>scope</a:t>
            </a:r>
            <a:r>
              <a:rPr lang="en-US" sz="1200" b="1" dirty="0" err="1" smtClean="0"/>
              <a:t>ecives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590800"/>
            <a:ext cx="15240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Component Class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2029599"/>
            <a:ext cx="2362200" cy="1399401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05198" y="2639199"/>
            <a:ext cx="1613115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6013" y="3962400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Service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0" y="3968234"/>
            <a:ext cx="15240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Simple Class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990600" y="3810000"/>
            <a:ext cx="2362200" cy="691634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505199" y="4044434"/>
            <a:ext cx="1613115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36013" y="5099566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Angular Modules</a:t>
            </a:r>
            <a:endParaRPr lang="en-US" sz="1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334000" y="5105400"/>
            <a:ext cx="15240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ES6 Modules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990600" y="4947166"/>
            <a:ext cx="2362200" cy="691634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05199" y="5181600"/>
            <a:ext cx="1613115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424226" y="2133600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Directive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5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Transpilers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Converts </a:t>
            </a:r>
            <a:r>
              <a:rPr lang="en-US" sz="1200" dirty="0" smtClean="0">
                <a:solidFill>
                  <a:schemeClr val="tx1"/>
                </a:solidFill>
              </a:rPr>
              <a:t>source code from one programming language to other.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ES6 to ES5 </a:t>
            </a:r>
            <a:r>
              <a:rPr lang="en-US" sz="1200" dirty="0" err="1" smtClean="0">
                <a:solidFill>
                  <a:schemeClr val="tx1"/>
                </a:solidFill>
              </a:rPr>
              <a:t>Transpilers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Traceur</a:t>
            </a:r>
            <a:endParaRPr lang="en-US" sz="1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Typescript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Babel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Dart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Angular2 apps should be written in ES6. since the browsers doesn’t support ES6 you can use any of the above </a:t>
            </a:r>
            <a:r>
              <a:rPr lang="en-US" sz="1200" dirty="0" err="1" smtClean="0">
                <a:solidFill>
                  <a:schemeClr val="tx1"/>
                </a:solidFill>
              </a:rPr>
              <a:t>transpiler</a:t>
            </a:r>
            <a:r>
              <a:rPr lang="en-US" sz="1200" dirty="0" smtClean="0">
                <a:solidFill>
                  <a:schemeClr val="tx1"/>
                </a:solidFill>
              </a:rPr>
              <a:t> to convert it to ES5.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Google and </a:t>
            </a:r>
            <a:r>
              <a:rPr lang="en-US" sz="1200" dirty="0">
                <a:solidFill>
                  <a:schemeClr val="tx1"/>
                </a:solidFill>
              </a:rPr>
              <a:t>M</a:t>
            </a:r>
            <a:r>
              <a:rPr lang="en-US" sz="1200" dirty="0" smtClean="0">
                <a:solidFill>
                  <a:schemeClr val="tx1"/>
                </a:solidFill>
              </a:rPr>
              <a:t>icrosoft are working together to make type script as a standard for developing angular2.0 apps.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421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6096000" cy="111166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AtScript</a:t>
            </a:r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vs Type script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114800" y="2667000"/>
            <a:ext cx="838200" cy="886568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3731568"/>
            <a:ext cx="533400" cy="535632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5600" y="3126433"/>
            <a:ext cx="762000" cy="759767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3048000"/>
            <a:ext cx="381000" cy="381000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2709249"/>
            <a:ext cx="38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ES6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3124200"/>
            <a:ext cx="3810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ES5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883968"/>
            <a:ext cx="533400" cy="230832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Type 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33528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Annotations</a:t>
            </a:r>
            <a:endParaRPr 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2057400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AtScript</a:t>
            </a:r>
            <a:endParaRPr lang="en-US" sz="1200" b="1" dirty="0"/>
          </a:p>
        </p:txBody>
      </p:sp>
      <p:sp>
        <p:nvSpPr>
          <p:cNvPr id="23" name="Oval 22"/>
          <p:cNvSpPr/>
          <p:nvPr/>
        </p:nvSpPr>
        <p:spPr>
          <a:xfrm>
            <a:off x="2514600" y="2133600"/>
            <a:ext cx="2743200" cy="2667000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10000" y="2133600"/>
            <a:ext cx="2667000" cy="2667000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Type script</a:t>
            </a:r>
            <a:endParaRPr lang="en-US" sz="1200" b="1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0"/>
            <a:ext cx="1600200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8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60198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Change Detection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248861" y="2501794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9954" y="3492394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3144691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20046" y="3733800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5528" y="2311161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58328" y="2850964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2893867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2600" y="3377961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75518" y="3429000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31748" y="3886200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91331" y="2730394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498719" y="2631876"/>
            <a:ext cx="772460" cy="9482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441636" y="3220891"/>
            <a:ext cx="1377764" cy="3431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282611" y="2654194"/>
            <a:ext cx="42450" cy="113042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326794" y="3297091"/>
            <a:ext cx="349436" cy="4320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487107" y="2572505"/>
            <a:ext cx="791815" cy="22575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436154" y="2882794"/>
            <a:ext cx="31377" cy="67568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271179" y="2524112"/>
            <a:ext cx="472022" cy="72540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359954" y="3568594"/>
            <a:ext cx="1012492" cy="24140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1521413" y="2860476"/>
            <a:ext cx="774833" cy="9041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1391331" y="2806594"/>
            <a:ext cx="1353885" cy="41305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088410" y="2441243"/>
            <a:ext cx="349436" cy="4320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638800" y="2996961"/>
            <a:ext cx="349436" cy="4320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6477000" y="2387361"/>
            <a:ext cx="631918" cy="52882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6019800" y="2920761"/>
            <a:ext cx="631918" cy="52882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245728" y="3479547"/>
            <a:ext cx="349436" cy="4320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74467" y="4142601"/>
            <a:ext cx="106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Angular 1.X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882128" y="4114800"/>
            <a:ext cx="123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Angular 2.0</a:t>
            </a:r>
            <a:endParaRPr lang="en-US" sz="1200" b="1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497538" y="1981200"/>
            <a:ext cx="0" cy="3048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85800" y="451396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detection </a:t>
            </a:r>
            <a:r>
              <a:rPr lang="en-US" sz="1200" dirty="0" smtClean="0"/>
              <a:t>happens </a:t>
            </a:r>
            <a:r>
              <a:rPr lang="en-US" sz="1200" dirty="0"/>
              <a:t>at </a:t>
            </a:r>
            <a:r>
              <a:rPr lang="en-US" sz="1200" dirty="0" smtClean="0"/>
              <a:t>DOM </a:t>
            </a:r>
            <a:r>
              <a:rPr lang="en-US" sz="1200" dirty="0"/>
              <a:t>node level only</a:t>
            </a:r>
          </a:p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in one node triggers dirty checking at all other nodes.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10100" y="4495800"/>
            <a:ext cx="415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detection can happen at component level as well.</a:t>
            </a:r>
          </a:p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in one component triggers dirty checking in other nodes below the current node…</a:t>
            </a:r>
          </a:p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detection strategy can be configured at component level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18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5083</TotalTime>
  <Words>854</Words>
  <Application>Microsoft Office PowerPoint</Application>
  <PresentationFormat>On-screen Show (4:3)</PresentationFormat>
  <Paragraphs>205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Decatur</vt:lpstr>
      <vt:lpstr>AngularJS 2.0</vt:lpstr>
      <vt:lpstr>Me?</vt:lpstr>
      <vt:lpstr>Problems with Angular 1.X</vt:lpstr>
      <vt:lpstr>Why re-write?</vt:lpstr>
      <vt:lpstr>What’s new?</vt:lpstr>
      <vt:lpstr>What’s new?</vt:lpstr>
      <vt:lpstr>Transpilers</vt:lpstr>
      <vt:lpstr>AtScript vs Type script</vt:lpstr>
      <vt:lpstr>Change Detection</vt:lpstr>
      <vt:lpstr>Change Detection</vt:lpstr>
      <vt:lpstr>Routing</vt:lpstr>
      <vt:lpstr>Directives</vt:lpstr>
      <vt:lpstr>Services</vt:lpstr>
      <vt:lpstr>Http</vt:lpstr>
      <vt:lpstr>DI</vt:lpstr>
      <vt:lpstr>Webworkers…</vt:lpstr>
      <vt:lpstr>References…</vt:lpstr>
      <vt:lpstr>Demos…</vt:lpstr>
      <vt:lpstr>Thank you…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2.0</dc:title>
  <dc:creator>Sangam, Nagaraju (ES)</dc:creator>
  <cp:lastModifiedBy>Sangam, Nagaraju (ES)</cp:lastModifiedBy>
  <cp:revision>364</cp:revision>
  <dcterms:created xsi:type="dcterms:W3CDTF">2006-08-16T00:00:00Z</dcterms:created>
  <dcterms:modified xsi:type="dcterms:W3CDTF">2015-08-30T11:54:25Z</dcterms:modified>
</cp:coreProperties>
</file>