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22"/>
  </p:normalViewPr>
  <p:slideViewPr>
    <p:cSldViewPr snapToGrid="0" snapToObjects="1">
      <p:cViewPr varScale="1">
        <p:scale>
          <a:sx n="110" d="100"/>
          <a:sy n="110" d="100"/>
        </p:scale>
        <p:origin x="192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F624-D664-4A47-AA86-7644CB36C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D6E1-8924-824E-8C0B-9F53E421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C522-B73E-374F-A919-CDEA54D8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035B-B87B-FE4A-AD20-AA730D62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EBE1-A400-7747-BCA9-73D2339F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3093-0828-0E49-9565-E0E42104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95A4-939C-C341-BDA8-10A09579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C742-8C0B-AF41-BEE9-05BCAD1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B518-4F00-564E-875D-7BCC2065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A05A-210F-3F4B-B948-43D8B78F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C370-C6EF-2F4E-9CA4-06B58B332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F000A-835A-1B43-B934-AF72300B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D03D-0594-8F45-9622-F80FC4D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C9B2-BAD1-4548-A3AD-6DCDA84A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3229-7A40-7F48-ACD4-02DB067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F870-6047-A946-8EC9-F0C96C64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208A-B608-F94E-B287-3A189D2A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B8A6-52FF-884A-BA11-4CDCC4E0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2AE2-A86E-B843-A89E-F48D3B0D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023C-4AB6-3048-85A7-816667D3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82E-A932-474D-AA0E-DB6E2A4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5E6A-5D23-AF44-8EA7-3494B3E2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09A2-EBF4-CE4D-BE26-AD6B24D3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DA24-0497-BE49-88FB-C3CFFDA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F4D5-0A30-1549-AE27-1506C9DA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1208-9A33-1948-B607-B13B67EC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F266-49E5-4C44-9691-6205AF2A1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E3C5C-727A-324F-BA38-6345772A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3657-A9B7-BB49-B847-80D119A4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A452-2EAC-634C-91C3-BDD7F050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DFA6F-D5E8-514D-871C-A5DB05C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A8CE-4721-2A41-86F7-50CA22B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1E31A-9295-1443-82EE-00C5422D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01DC9-24CC-6842-BD62-B40AA46AE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52F6-6F15-2344-8080-565051927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F1384-E276-1448-ACD5-B02CBC03C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C3FC0-F1DB-5549-ACD3-31012C27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0E394-8CA4-2E44-97E1-28D86A61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395E2-C14B-5646-B8F2-EA9A0831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BD8D-586B-3142-A5CF-D9F393CB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B85EB-C9FC-B845-A4A4-040FE3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342B5-1E3E-8044-9910-AD60F423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387EC-9C88-5A45-ADD8-6EF803ED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9567-36CA-0342-A86F-D878C46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C785E-334E-B749-A42E-55E842B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014E-5D26-0143-9510-44377985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7E16-2B98-CE41-A897-431BBA11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B876-4443-2845-87F8-C4B0F4C9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FB6A-9B9A-5546-94FB-001D640A9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AFFD-CA92-0349-92F6-9A5CC17A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97360-2897-4D4B-AF9E-331CB956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9BD4-EEEB-C64C-AD8A-0184FE61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41ED-184C-0749-BAA8-457A880F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C7E2D-093B-9A4E-90F5-6131CDBB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3E471-5803-3541-B378-BFCAB1659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DDD31-BBEF-B240-AA6D-F0C00B0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13BD-10E9-274E-88DD-5370F915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EE535-E5E0-0947-AA02-45B14B18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3FBED-3BD6-934E-A603-66B82F94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4419-36A2-8E4C-8E97-F831AE2F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FD74-5DA0-3945-A6CE-CC7B5F7CD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DAAF-F532-384A-B839-54103DCEB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FC55-1C2C-BE46-922C-40DD5BEC1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3EE89-AAD6-0644-B27C-050BF2DD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781050"/>
            <a:ext cx="9410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6192A5D-D68E-0B4F-BE6E-DA11BC23AE85}"/>
              </a:ext>
            </a:extLst>
          </p:cNvPr>
          <p:cNvSpPr/>
          <p:nvPr/>
        </p:nvSpPr>
        <p:spPr>
          <a:xfrm>
            <a:off x="3344921" y="476360"/>
            <a:ext cx="2360750" cy="25959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0EBF3DBD-0A22-534F-B44B-74B452A1C324}"/>
              </a:ext>
            </a:extLst>
          </p:cNvPr>
          <p:cNvSpPr/>
          <p:nvPr/>
        </p:nvSpPr>
        <p:spPr>
          <a:xfrm>
            <a:off x="385827" y="868679"/>
            <a:ext cx="2432304" cy="950976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Event.html</a:t>
            </a:r>
            <a:r>
              <a:rPr lang="en-US" sz="1600" dirty="0"/>
              <a:t> created by </a:t>
            </a:r>
            <a:r>
              <a:rPr lang="en-US" sz="1600" dirty="0" err="1"/>
              <a:t>Eqerg_webupdate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A9039-0E64-F24E-BD5F-5B827F389C94}"/>
              </a:ext>
            </a:extLst>
          </p:cNvPr>
          <p:cNvSpPr/>
          <p:nvPr/>
        </p:nvSpPr>
        <p:spPr>
          <a:xfrm>
            <a:off x="279782" y="2110005"/>
            <a:ext cx="2167128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parent </a:t>
            </a:r>
            <a:r>
              <a:rPr lang="en-US" dirty="0" err="1"/>
              <a:t>pkl</a:t>
            </a:r>
            <a:endParaRPr lang="en-US" dirty="0"/>
          </a:p>
          <a:p>
            <a:pPr algn="ctr"/>
            <a:r>
              <a:rPr lang="en-US" sz="1400" dirty="0"/>
              <a:t>(program name here)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04E22-29E1-AB4F-A48E-35C74654E436}"/>
              </a:ext>
            </a:extLst>
          </p:cNvPr>
          <p:cNvSpPr/>
          <p:nvPr/>
        </p:nvSpPr>
        <p:spPr>
          <a:xfrm>
            <a:off x="702247" y="3424483"/>
            <a:ext cx="2167128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Recreate or update </a:t>
            </a:r>
            <a:r>
              <a:rPr lang="en-US" dirty="0" err="1"/>
              <a:t>quakeML</a:t>
            </a:r>
            <a:endParaRPr lang="en-US" dirty="0"/>
          </a:p>
          <a:p>
            <a:pPr algn="ctr"/>
            <a:r>
              <a:rPr lang="en-US" sz="1400" dirty="0"/>
              <a:t>(program name here)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6ABCF-F28A-9F4A-A399-7C63540B6775}"/>
              </a:ext>
            </a:extLst>
          </p:cNvPr>
          <p:cNvSpPr txBox="1"/>
          <p:nvPr/>
        </p:nvSpPr>
        <p:spPr>
          <a:xfrm>
            <a:off x="33231" y="195335"/>
            <a:ext cx="25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event occurs (Andy)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FC95F1-36F7-1D4C-8C0D-7658590D8E5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337488" y="1845514"/>
            <a:ext cx="290350" cy="238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495B77D-BACA-DC40-AB58-909CA381938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429403" y="3068075"/>
            <a:ext cx="290350" cy="422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0B7F5B-0E5F-9A4B-A8A8-D17079A8C756}"/>
              </a:ext>
            </a:extLst>
          </p:cNvPr>
          <p:cNvCxnSpPr>
            <a:cxnSpLocks/>
          </p:cNvCxnSpPr>
          <p:nvPr/>
        </p:nvCxnSpPr>
        <p:spPr>
          <a:xfrm>
            <a:off x="3154680" y="374904"/>
            <a:ext cx="0" cy="62060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72E141-A31A-EB4D-84F9-AD96AFADAA85}"/>
              </a:ext>
            </a:extLst>
          </p:cNvPr>
          <p:cNvSpPr txBox="1"/>
          <p:nvPr/>
        </p:nvSpPr>
        <p:spPr>
          <a:xfrm>
            <a:off x="219457" y="6036778"/>
            <a:ext cx="287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(programs not run through web)</a:t>
            </a:r>
          </a:p>
        </p:txBody>
      </p:sp>
      <p:sp>
        <p:nvSpPr>
          <p:cNvPr id="21" name="Document 20">
            <a:extLst>
              <a:ext uri="{FF2B5EF4-FFF2-40B4-BE49-F238E27FC236}">
                <a16:creationId xmlns:a16="http://schemas.microsoft.com/office/drawing/2014/main" id="{EC479D6E-5252-444D-AA36-1BF4507BC79B}"/>
              </a:ext>
            </a:extLst>
          </p:cNvPr>
          <p:cNvSpPr/>
          <p:nvPr/>
        </p:nvSpPr>
        <p:spPr>
          <a:xfrm>
            <a:off x="3644591" y="896350"/>
            <a:ext cx="1828799" cy="10561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</a:t>
            </a:r>
            <a:r>
              <a:rPr lang="en-US" dirty="0" err="1"/>
              <a:t>pkl</a:t>
            </a:r>
            <a:r>
              <a:rPr lang="en-US" dirty="0"/>
              <a:t> of events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rterg_summary.pkl</a:t>
            </a:r>
            <a:r>
              <a:rPr lang="en-US" sz="1400" dirty="0"/>
              <a:t>)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2526D73D-A49F-0145-91E4-2215C4E42651}"/>
              </a:ext>
            </a:extLst>
          </p:cNvPr>
          <p:cNvSpPr/>
          <p:nvPr/>
        </p:nvSpPr>
        <p:spPr>
          <a:xfrm>
            <a:off x="3610896" y="1856363"/>
            <a:ext cx="1828799" cy="10561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QuakeML</a:t>
            </a:r>
            <a:r>
              <a:rPr lang="en-US" dirty="0"/>
              <a:t> cat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1A830F3-11B8-3240-94AA-77F5D773B50B}"/>
              </a:ext>
            </a:extLst>
          </p:cNvPr>
          <p:cNvCxnSpPr>
            <a:stCxn id="21" idx="1"/>
            <a:endCxn id="5" idx="3"/>
          </p:cNvCxnSpPr>
          <p:nvPr/>
        </p:nvCxnSpPr>
        <p:spPr>
          <a:xfrm rot="10800000" flipV="1">
            <a:off x="2446911" y="1424415"/>
            <a:ext cx="1197681" cy="119765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E3D58B-10D4-7F47-9C2F-54882749417B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rot="10800000" flipV="1">
            <a:off x="2869376" y="2384429"/>
            <a:ext cx="741521" cy="15521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BA77D3-006D-594E-A3E9-E54BA2531BFE}"/>
              </a:ext>
            </a:extLst>
          </p:cNvPr>
          <p:cNvSpPr txBox="1"/>
          <p:nvPr/>
        </p:nvSpPr>
        <p:spPr>
          <a:xfrm>
            <a:off x="3532569" y="508836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41497D-1D45-0347-AD3E-22E391C0F85E}"/>
              </a:ext>
            </a:extLst>
          </p:cNvPr>
          <p:cNvSpPr txBox="1"/>
          <p:nvPr/>
        </p:nvSpPr>
        <p:spPr>
          <a:xfrm>
            <a:off x="4358640" y="6211669"/>
            <a:ext cx="612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(programs run through/visible on web)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C280DA04-25E5-0046-ADB7-5149416CA898}"/>
              </a:ext>
            </a:extLst>
          </p:cNvPr>
          <p:cNvSpPr/>
          <p:nvPr/>
        </p:nvSpPr>
        <p:spPr>
          <a:xfrm>
            <a:off x="3746123" y="3356819"/>
            <a:ext cx="2267712" cy="987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Create/update interactive map</a:t>
            </a:r>
          </a:p>
        </p:txBody>
      </p:sp>
      <p:sp>
        <p:nvSpPr>
          <p:cNvPr id="44" name="Process 43">
            <a:extLst>
              <a:ext uri="{FF2B5EF4-FFF2-40B4-BE49-F238E27FC236}">
                <a16:creationId xmlns:a16="http://schemas.microsoft.com/office/drawing/2014/main" id="{4EB4C726-D877-0843-AC89-AB0630F91AFE}"/>
              </a:ext>
            </a:extLst>
          </p:cNvPr>
          <p:cNvSpPr/>
          <p:nvPr/>
        </p:nvSpPr>
        <p:spPr>
          <a:xfrm>
            <a:off x="6044371" y="436863"/>
            <a:ext cx="2267712" cy="987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search</a:t>
            </a:r>
          </a:p>
        </p:txBody>
      </p:sp>
      <p:sp>
        <p:nvSpPr>
          <p:cNvPr id="45" name="Decision 44">
            <a:extLst>
              <a:ext uri="{FF2B5EF4-FFF2-40B4-BE49-F238E27FC236}">
                <a16:creationId xmlns:a16="http://schemas.microsoft.com/office/drawing/2014/main" id="{D493743C-7151-F944-8897-ED9CDC5C7C89}"/>
              </a:ext>
            </a:extLst>
          </p:cNvPr>
          <p:cNvSpPr/>
          <p:nvPr/>
        </p:nvSpPr>
        <p:spPr>
          <a:xfrm>
            <a:off x="8522395" y="195335"/>
            <a:ext cx="2166939" cy="15586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User-defines parameters</a:t>
            </a:r>
          </a:p>
          <a:p>
            <a:pPr algn="ctr"/>
            <a:endParaRPr lang="en-US" dirty="0"/>
          </a:p>
        </p:txBody>
      </p:sp>
      <p:sp>
        <p:nvSpPr>
          <p:cNvPr id="47" name="Decision 46">
            <a:extLst>
              <a:ext uri="{FF2B5EF4-FFF2-40B4-BE49-F238E27FC236}">
                <a16:creationId xmlns:a16="http://schemas.microsoft.com/office/drawing/2014/main" id="{E1AB0DA4-1A7D-5646-8E84-C262B350426D}"/>
              </a:ext>
            </a:extLst>
          </p:cNvPr>
          <p:cNvSpPr/>
          <p:nvPr/>
        </p:nvSpPr>
        <p:spPr>
          <a:xfrm>
            <a:off x="3862451" y="4939283"/>
            <a:ext cx="2142240" cy="11320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User-selects event(s)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A853E74-8F6C-494B-9830-86D209D9A045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 flipV="1">
            <a:off x="5705671" y="930639"/>
            <a:ext cx="338700" cy="843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C52C84-FDDF-314A-8BCE-3BAB2B5371F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312083" y="930694"/>
            <a:ext cx="210312" cy="43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23F3ECB-C893-6E47-A98E-5BB84EB1E421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16200000" flipH="1">
            <a:off x="4560403" y="3037242"/>
            <a:ext cx="284469" cy="354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555AC3D-A208-B044-803F-C31C88011F17}"/>
              </a:ext>
            </a:extLst>
          </p:cNvPr>
          <p:cNvCxnSpPr>
            <a:cxnSpLocks/>
            <a:endCxn id="47" idx="0"/>
          </p:cNvCxnSpPr>
          <p:nvPr/>
        </p:nvCxnSpPr>
        <p:spPr>
          <a:xfrm rot="16200000" flipH="1">
            <a:off x="4609318" y="4615030"/>
            <a:ext cx="594912" cy="53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2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Newman, Andrew V</dc:creator>
  <cp:lastModifiedBy>Newman, Andrew V</cp:lastModifiedBy>
  <cp:revision>6</cp:revision>
  <dcterms:created xsi:type="dcterms:W3CDTF">2021-04-01T13:26:45Z</dcterms:created>
  <dcterms:modified xsi:type="dcterms:W3CDTF">2021-04-01T14:02:07Z</dcterms:modified>
</cp:coreProperties>
</file>