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notesSlides/notesSlide2.xml" ContentType="application/vnd.openxmlformats-officedocument.presentationml.notesSlide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47"/>
    <p:restoredTop sz="87065"/>
  </p:normalViewPr>
  <p:slideViewPr>
    <p:cSldViewPr snapToGrid="0" snapToObjects="1">
      <p:cViewPr varScale="1">
        <p:scale>
          <a:sx n="127" d="100"/>
          <a:sy n="127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4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11 10681,'2'-3'1799,"-1"0"-1259,-1 2-1,-2-1-89,1 1 449,-1 0-179,1 3-450,0-1 360,-2 4-451,2-2 451,-8 19-630,4-10 90,-11 26-90,8-22 90,-16 36-90,13-28 0,-7 21 0,10-23 0,1 0 0,1 0 0,0 0 0,1 0 0,1-2 0,0 5-90,1-6 90,3 7 0,0-14 0,3 0-90,4-10 90,4-10 0,0 1 0,8-24 0,-11 16 0,15-33 0,-14 29 0,14-34 0,-15 34 0,13-31 0,-14 31 0,11-28 0,-13 31 90,8-20-90,-10 27-90,4-9 90,-5 13 0,1-1 0,-2 3 0,-1 1 180,0 0-90,0 0 90,-1 1-90,1-1 0,-1-1 0,1 1 90,0 1-180,1 4 0,2 4 0,1 3-90,7 16 90,-5-12-90,15 26 90,-13-25-90,15 27 90,-15-28 0,10 17 0,-12-21 0,10 10 0,-9-14 0,14 1 0,-13-8 0,11-10 0,-13 4 0,12-19 0,-12 16 90,8-24-90,-10 22 90,8-23-90,-8 23 90,6-13-180,-8 16 90,2-2-90,-4-6 90,2 3-90,-3-3-1619,1 5 809,-1 11-3867,-1-5 3328,1 5 1439,0-1 0,1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 8342,'3'0'3598,"-1"0"-2878,-5 2-181,-1 0 91,-2 2-90,0 1-90,-1-1-91,-1 2 271,-4 4-450,3-1 270,-14 22-450,13-15 0,-12 29 0,17-28 0,3 23 0,20-18 0,-3 1 0,24-5 0,-23-13 0,22 4 0,-23-6 0,7-1 0,-10-1 0,0-1 0,0-1 0,0 1-90,0-2 0,0 2-180,6-5 90,-4 2-1529,14-6 1259,-16 4-1709,5-10 1530,-15 9-2879,-3-7 2249,0 9 1259,0-6 0,2 4 0,0-5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1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77 7263,'-5'0'1529,"0"0"-1169,2 1-90,0-1 269,2 1-89,3 1-270,1-1 270,4 0-270,-3-1 719,7-4-809,-7 3 0,6-4-90,-7 3 0,7-2 0,-5 1 90,12-6-90,-10 5 360,11-6-180,-14 7 269,5-4-269,-8 5 360,-1-7-540,0 6 90,-2-4-90,1 5 90,-1-1-90,0 1-90,0 1 90,0 0 0,-1 0 0,-1 1 0,1 0 90,-2 2 0,-1-1-90,-1 2 0,1 0 0,0 1 0,-1 1 0,0 1 0,0 2 0,0 1 0,1 0 0,0 1 0,0 0 0,1 0 0,1-1 0,-1 5 0,3-5 0,1 12 90,1-12-90,7 10 0,-3-14 90,12 6-90,-6-8 0,26 1-90,-20-4-360,33-5 90,-31 2-1889,25-7 1530,-27 7-181,9-4-89,-12 6-180,-3-1-181,1 1 1350,-2-1 0,-4 1 0,-1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2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7 8162,'-3'2'1170,"0"1"-900,1-1-91,1 2 91,1 0-90,0 2 0,1-1 0,1 1 0,-1 1 0,0 0 0,1 0 359,-2 5-449,1-6 450,2 6-180,1-13-360,1 4 180,4-5-90,-5 1 539,8-3-449,-7 1 540,9-11-540,-9 6 179,15-13-359,-12 14 0,7-6 0,-7 9 0,-1 0 0,1 2 0,0 0 0,0 0 90,4 0 0,-4 1 0,4-1 0,-6 2 0,-1 1 0,1 0-90,-2 0 90,1 1 0,3 2-90,-2-2 270,7 7-270,-6-3 90,8 10-90,-9-8 90,4 10-90,-8-12 180,2 5-90,-3-8-270,1 0 90,0-2 90,2-2-630,4-1-1888,0-5 1528,1 3-5126,-1-5 6116,-6 7 0,1-1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2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8072,'5'-5'1889,"-2"1"-1349,0 0 0,-1 3-91,0 1 91,0 1 450,1 2 898,6 11-1708,-4-5 540,2 22-540,-7-17 90,-2 29-270,0-24 180,-1 36-180,3-35-90,3 31 0,-1-35-450,3 16 180,-4-24-2518,1 4 2158,-2-10-2158,3-2 1709,0-4 1169,1 0 0,-2 1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3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7892,'6'1'1530,"1"1"-1171,-1-1 1,2-1 90,1 2-90,0-2 0,0 0-1,1 0 811,12-2-271,6-1-809,-2 0 0,17-4-90,-27 4-450,26-7 91,-29 5-2430,13-7 1530,-22 9 1259,2-6 0,-7 9 0,0-3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41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9242,'4'2'1259,"-1"0"-899,0 0-90,0 0-1,0-1 91,0 1-90,0-2 90,1 2 0,0-1 539,4 0-629,-1-1 0,2-1 0,-2 1 719,17 0-449,5 0-450,4 0 270,17 0-270,-31 1 89,25-1-179,-32 0 180,17-2-90,-20 2 0,16-3 0,-14 3-90,7-2 0,12 2 0,12-1 0,-2 0 0,23 3 0,-40-1 0,32-1 0,-39 0 0,22 0 0,-27 1 0,16 2 0,-18-3 0,25 1 90,-18 0-90,32-1 0,-26 0 0,34 2 0,-33-2 0,39 4 0,-41-3-90,36 3 180,-37-3-90,41 2 0,-36-3 0,50 2 0,-45-1 0,53 3 0,-53-2 0,44 3 0,-46-3 0,61 7 0,-52-6 0,61 7 90,-62-6-45,15 2 0,2 1-45,-8 1 0,17 3 0,-2 2 90,-19-2-135,10 2 0,0 1 45,-18-5 45,19 5 0,3-1-45,-8-2 90,30 8 0,2 0-180,-14-3 90,24 9 0,-1 0 0,-26-6 45,21 7 0,-1 1-45,-25-8 0,12 6 0,-1-1 0,-18-6 45,13 5 0,1 1-45,-12-6-45,21 9 0,0-1 45,-18-5-379,25 10 1,1 2 378,-19-7 45,27 13 0,0 1 45,-21-8-30,-9-2 0,10 5 0,-9-4-60,8 6 0,-11-3 0,9 5 0,-11-4 0,6 6 44,9 9 1,-3 0-45,-17-9-967,0 2 0,11 9 0,-9-5 967,16 15 30,-9-8 0,9 10 0,-10-9-469,8 12 439,-14-13 0,7 10 0,-8-8 0,10 14 0,-17-15 0,6 8 0,-9-11 0,-3 1-45,0 8 1,-2-3 44,-18-23 0,14 41 0,-24-54 89,4 22-89,-10-33 583,4 12-583,-4-16 3153,3 9-3153,-3-10 721,4 6-721,-4-7 0,1 2 0,-3-6-989,0 1 629,2-5-90,-2 0-179,1-3-1890,-4 0 1530,2 2-3419,-6-5 2969,4 4 1439,-4-4 0,2 4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48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11221,'4'1'1259,"-1"-1"-809,-1 2-91,-1 0 91,1-1-90,-1 1 90,1 0 179,0 2-359,0-1 180,3 5-360,-2-3 360,13 13-181,2-3-269,1 2 90,8 2-90,-17-13 90,18 13-90,-17-13 0,21 12 0,-20-11-90,12 6 90,-18-9 0,6 4 0,-10-7 0,2 3 0,-3-3 0,0 0 0,4 2 0,-3-2 0,5 4 0,-4-3 0,3 1 0,-5-2 90,1 0-90,-2 0 0,1 0-90,2 2 90,0-2 0,4 4 0,-4-3 90,4 2-90,-6-3 0,2 1 270,-3-2-180,1-3-90,0 1 0,0-2 0,0 2 0,0 1 0,1-3 0,0 2 0,1-3 0,-2 3 0,4-4 0,-3 3 0,7-7 0,-5 7 0,5-9 0,-5 8 0,6-7 0,-4 7 0,9-8 0,-9 8-90,7-5 90,-10 7-539,1-3 179,-4 3-2339,-3 1 1800,1 1-3689,1 4 3059,3-1 1529,4 2 0,2-1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5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11400,'-4'3'2069,"0"-1"-1619,1-1 90,-1 0-270,1 1-1,-3 2-89,1 1 180,-4 9-360,2-2 90,-9 25 0,6-14-90,-12 40 0,-3 11 0,5-12-45,4-11 0,3-4-45,6-17-1439,5 26 809,6-46-2518,21-5 2249,-13-12 989,20-17 0,-19 12 0,5-6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6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63 7713,'-8'3'2608,"0"0"-1888,0 0-1,1-1-89,0-1 0,0 1-91,1 0 631,-2-2-631,4 3-449,-1-3-90,13 1 0,-1-2 180,26-4-180,-15 1 0,29-6 0,-27 4 0,29-8 90,-32 9-450,23-9 90,-29 11-2248,11-6 1618,-16 7-2518,1-3 1979,-6 3 1439,-1-1 0,0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6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14549,'1'7'989,"0"0"-809,0-2 90,1 1-180,-1 1 0,1 1 90,0 2-90,-1 2 0,2 4 0,8 15-1,-3-12-178,16 16-91,-14-27-1619,13 4 989,-14-12-2698,6-10 2519,-10 3 989,2-14 0,-4 12 0,1-5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6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8 9422,'0'-3'2248,"0"-1"-1708,-2 4 90,0 0-181,-2 0-89,1 1 0,-1 1 0,-2 0 90,-2 3-271,1 0 91,-15 16-270,-1 10 0,0-1-809,-15 29 179,25-37-1349,-19 26 1260,24-36-2699,-8 9 2248,13-16 1170,-3 1 0,6-6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7803,'-4'1'2158,"0"0"-1618,1-1 0,1 0-91,0 0 1620,1 0-1619,6 0 90,-2 0-91,6-1-89,-3 0 270,5-1-450,-1-1 270,13-2-361,-11 1-89,21-3 0,-19 5-359,26-4-1620,-19 5 1259,4-1-1708,-14 5 1618,-10 0 810,-14 7 0,7-4 0,-10 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7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0 7803,'6'1'1888,"-1"-1"-1348,-3 1 0,0-1 0,1 0-91,-2 0-89,1 1 0,-1-1 359,-2 3-449,0-1 990,-5 14-1081,1-4 91,-12 25-180,7-17 0,-22 55 0,14-10-180,-6 6-1259,18 7 809,7-58-1708,5 20 1348,-3-34 900,11-4 0,-8-4 0,8-3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0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 8882,'0'5'1259,"1"0"-989,0-4 0,1 1 0,1 0-90,1-1 89,1 1-89,0-2 990,19-1-361,0-2-629,4-1 540,1-1-630,-20 3 0,11-4-90,-14 4-540,15-2 180,-12 3-2068,23-2 1708,-21 1-2158,15-2 1438,-21 3 1440,3 0 0,-8 1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1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32 7533,'2'-5'899,"-1"0"-719,-1 3 0,-1-1 0,1 2 0,-2-1 90,0 0-180,0 0 809,-1-2 630,1 3-1079,-1-2 1079,-1 1-1349,2 2 540,-7 1-631,5 2 181,-13 16-180,10-7 360,-13 37-360,12-25-180,-10 52 90,13-46-90,-2 41 90,7-46 0,8 31 90,-3-35-270,17 22 0,-13-31-1349,12 8 989,-15-16-3507,11-7 3057,-10 0-1258,7-7 2248,-8 5 0,2-2 0,-3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2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63 9691,'7'0'1440,"0"1"-991,0-1 1,1 2-90,2-1 90,1-1-180,1-2-1,1 0-89,1-1 180,6-1-270,-4 1 0,12-3-90,-14 4-450,20-7-1978,-14 3 1618,5-2-3687,2-4 4497,-21 9 0,7-4 0,-13 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2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13199,'3'1'450,"0"1"-450,-4-2-180,-2 0-179,0 0-361,-2 0-180,1 0-359,1-1 1259,2 1 0,-1-1 0,2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2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8792,'3'39'4677,"-3"-18"-4677,5 7 0,-4-22 0,1 0 0,0 2-90,0-2 90,0 0-90,-1-1-89,0-1-1710,3 3 1169,-3-4-2338,3 1 1619,-3-3 1439,1-1 0,-2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3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6723,'8'58'7826,"-1"-8"-7826,-7-29 0,0 0 0,0 0 0,1 23 0,0-19 0,2 26-180,-2-35-990,6 11 451,-4-18-2969,9 2 2429,-6-10 1259,5-2 0,-5-3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4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94 7173,'-3'5'1529,"1"1"-1169,0-3 0,1 1-91,1-1 1,1 1 0,0-2 0,1 0 450,1 1-451,0-3 451,8 0-450,4-7-180,-1 3 0,9-10-90,-14 8 0,10-9 0,-12 9 360,10-11-270,-13 11 179,3-10-269,-7 12 0,-4-8 0,2 7-90,-4-4 90,4 6 0,-8 1 90,6 3-90,-9 7 90,7-3 90,-9 12-180,10-9 90,-8 13-90,9-11 0,-2 6 90,3 4-90,2-7 90,4 19-90,0-19 90,10 19-90,-6-21 90,17 18-90,-14-20 90,25 10-90,-22-15 0,20 2-180,-19-6-90,2 0-3508,-4-11 2339,-8 5 1439,1-7 0,-3 9 0,0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1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74 8342,'0'-4'1349,"0"-1"-1079,1 3 90,0-1-90,0 1-90,0 0 90,0-1 0,1 0-1,-1 1 1,1-1 1079,0-3-359,-4-3-720,1 2-90,-13-4-180,7 7 90,-19-2-90,15 5 0,-23 6 0,21 0 0,-18 12 0,19-8 90,-14 23-90,19-19 0,0 21 0,11-24 0,17 12 0,-11-16 0,19 1 0,-19-8 0,20-7 0,-18 3 89,18-10-89,-21 8 0,13-8 0,-16 10 0,6-6 0,-9 8 0,3-3 0,-1 1 0,-3 2 0,3 0 0,-4 2-89,1 1 89,-1 1 0,-2 7 0,0-3 0,-6 19 0,3-12 89,-6 29-89,2-6 0,-1 0 0,-1 16 0,7-36 0,-3 21-89,5-27-1261,3 6 721,-1-12-3239,11-3 2609,-5-4 1259,9-7 0,-8 5 0,2-3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2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20 8792,'2'-6'2339,"-1"1"-1800,0 2-89,1 0-180,1 1 0,1 1-90,0 1-90,-2 1-90,-4 3 90,-1-1-90,-8 14 90,3 6-90,-1 0 89,6 18-89,4-28 180,4 17-90,-2-23 720,9 4-630,-6-10 90,13-4-180,-11-1-90,14-12 0,-14 7 0,11-13-90,-15 13-90,5-6-1439,-8 6 629,1 2-89,-1-2-180,1 5-181,-1 1-179,1-2 1619,0 2 0,-1-1 0,1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25 6543,'-5'3'1439,"0"-1"-989,0 0 0,1 0-90,1-1 0,0 1-1,1 0 1,1-1 899,0 1 990,4 0-1709,-1 1 449,7 0-719,-4-2 90,13 1-360,-9-3 90,24 0-90,-19-1-630,23-2 180,-23 2-2878,20-7 2069,-20 5 1259,19-10 0,-21 9 0,7-5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2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 11 8432,'1'-4'990,"1"1"-721,-1 1 1,0 1 1889,0 1-1979,-4 1 0,-1 0 90,-2 2 0,0-1-91,1 2-89,-2 0 270,-3 4-180,-14 15-180,10-8 0,-9 20 0,20-25 0,1 12 0,5-16 630,15 0-450,-10-7 449,17-4-449,-14 0 180,18-11-270,-16 9 180,23-11-90,-24 14 0,12-5-90,-18 8-180,7 5 90,-10 0 0,8 6 0,-9-7 0,6 5-90,-6-6-810,3 4 270,-3-5-3507,5-2 2878,-5 1-271,5-4 1,-4 3 1529,0-1 0,2-1 0,-2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3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2 10321,'-3'-1'1169,"0"1"-899,0 3 0,1 2-90,-2 2 0,0 1 0,-1 4 0,0 1 0,-9 23-90,-11 29-90,8-15 0,-9 30 0,20-58 0,-3 20 0,7-29 90,0 8-90,4-18 89,8-3-89,-4-4 90,17-17-180,-13 11 360,20-24-270,-18 20 180,13-19-180,-17 22 0,12-12 0,-13 15 0,9-4 0,-12 9 90,3-1-90,-4 3 180,-1 4-90,-2 0 270,-8 13-360,4-8 0,-6 16 0,8-15 90,4 14-90,1-16 90,12 8 0,-7-11 90,20 0-91,-15-5 91,24-5-90,-23 2 0,22-11-90,-23 9 0,20-13 0,-23 13 270,10-11-180,-16 11 450,-2-8-450,-3 10 90,-2-4-90,1 5-90,0 0 0,0 1 90,0 0-90,0 1 0,-3-1 0,2 2 0,-7 4 0,4 1 89,-9 14-89,8-9-89,-7 24 89,10-20 0,-1 26 0,6-26-90,4 17 90,-1-21 0,5 8-180,-5-14-1619,6-2 719,-6-6-179,3-4 1259,10-7 0,-6 6 0,11-7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4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5 7982,'-2'5'1799,"0"1"-1439,1 0 0,-1 1 0,-1 0-90,0 2 179,-1 3-359,1-1 270,-1 18-360,7-10 0,-1 4 180,11-15-90,-6-8 0,7-2 180,-6-1-90,-1 0 0,2-1-1,-1 0 1,1 0 90,-1-1 180,5-2-90,-4 0 539,17-11-719,-14 8 0,10-7-90,-14 10-90,0 2 90,-1-1-90,-2 2 0,0 1 90,-1 2-90,-3 1 0,1 5 0,-1-1 0,1 13 0,0-11 0,5 11 0,-4-13 90,7 2-90,-6-4 0,13-3 0,-9-1 90,24-9-90,-17 5 90,21-13 90,-22 10-90,6-5 0,-10 7 89,-1 0-89,-2 1 90,0 1 0,-3 1-180,-1 1 180,0 1-180,-1 1 0,1 2 0,-2 0 0,-3 10 0,0-5 0,-8 17 0,5-13 0,-6 19-90,9-19-1169,4 13 539,2-18-3148,13 0 2789,-9-7-3149,15-9 4228,-13 4 0,6-4 0,-7 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5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0 13020,'-1'7'719,"-1"1"-449,2 1 90,-1 1-180,-1 2 90,-2 2 179,-6 19-89,-3 7-270,0 0 0,-2 31-90,12-45 0,-3 36 0,6-46-1439,1 18 629,1-24-2698,6 7 2069,-2-16 1439,6 0 0,-8-2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5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10 9512,'3'-4'2788,"-1"0"-1978,-1 3 1888,-1 1-2428,-2 3 180,-1 3-271,-1 3-89,-2 2 0,1 2 0,-2 2 180,-12 34-360,1 11 0,-2-1-1439,10 11 899,9-52-1888,5 10 1618,0-26-3507,9-9 4407,-7 1 0,5-7 0,-7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5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83 7173,'-1'-9'2159,"1"2"179,38-16-2158,-22 15 0,30-12 270,-17 15-180,-10 3-180,10-2 269,0 1-269,-11 2 360,24 2-360,-28 1 720,14 12-630,-22-8 809,-5 20-899,-5-14 90,-15 18-180,9-17 0,-32 21-90,24-22-900,-27 15 181,32-21-3778,-10 3 2967,18-7 1620,-4 0 0,9-2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6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4 9242,'3'-2'1979,"-1"1"-720,-1 1-629,-3 4-91,0 0-89,-3 4 0,0 0-91,-2 3 271,-10 26-540,7-14-90,-12 61 0,18-53 0,0 46 0,6-56-630,4 19 181,-4-31-3329,5 5 2339,-3-15 1439,7-4 0,-2 1 0,2-1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34 7803,'2'-8'1799,"0"2"-1260,0 2-89,-1 0 0,0 1-91,0 0 1,-1 1 0,0 0 0,-1 1 989,-7 3-539,-5 5-451,-3 3-89,-1 4-270,8-4 180,-6 16-180,10-13 0,-10 24 0,11-22 0,-1 22-90,3-18 180,3 10-90,1-18 180,9-1-270,-4-10 180,12-10-90,-11 3 180,16-21-360,-12 10-1349,13-21 719,-13 19-269,3-6-90,-7 13-270,-1-1-91,0 3-269,0 0 1799,-1 2 0,-3 4 0,-1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7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10 8882,'0'-4'2518,"0"1"-1798,0 1 1709,0 1-2249,-2 4-90,1 0-1,-2 4 91,1 0 90,-1 7 90,-4 23-360,1-8 90,-7 50-90,7-47-90,-6 52-90,8-59-1529,-3 29 1079,6-42-2248,2 6 2069,1-17 809,6-3 0,-5-2 0,2-3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7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1 155 7443,'-1'-6'4587,"32"-12"-4587,-16 11 0,25-10 0,-25 11 0,-1 1-90,2-2 0,12-4-90,-10 3-899,22-9 359,-24 9-2518,20-10 3238,-21 10 0,7-4 0,-11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2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12 6993,'-5'-1'2429,"0"0"-1710,-1 2-179,1 0 0,-1 2-1,-1-1-89,0 2 0,-1 0 719,-10 14-539,-7 21-630,2-8 90,-9 33-90,23-42 0,-10 26 0,14-32 0,-1 12 0,6-20 0,4 1 0,-1-11 0,9-11 0,-7 5 0,16-23 0,-12 16 90,21-32 0,-18 28 179,19-30-179,-19 32-90,5-10 360,-5 10-360,1 8 0,-2-1 90,6 15-90,-11 0 0,10 15 0,-10-12-90,14 21 90,-11-18-90,23 20 90,-17-21 0,29 9 0,-27-17 0,12 2 0,-17-7 0,-1 1 0,0-2 0,-2-1 0,1 0 90,1-5-90,-2 2 90,8-15-90,-10 12-90,7-21 90,-12 21-629,-5-19 179,-2 20-270,-7-7-2428,1 9 1619,6 4 1529,-2-1 0,7 5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8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9 6993,'5'2'899,"-1"-1"-629,-2-1-90,1 0 0,-1 0-90,0 0 90,0 0-90,1 0 0,0 0-90,0 0 90,1 0 360,4 0-360,-4 0 89,3-1 1171,-4-1-991,-2 1 1081,1-2-901,-2 1 1530,-1 1-1799,0 0 450,-8 1-630,5 1-1,-14-1-89,10 2 0,-12 9 0,13-5 0,-6 16 0,11-14 0,-1 12 0,5-13 0,9 13 0,-4-13 0,18 13 0,-15-14 0,7 5 0,-6-3 0,-6-2 0,5 9 0,-8-7 90,-4 15-90,-2-14 0,-12 16 0,-1-7 0,0-3-539,-15-4 179,20-12-1619,-19-6 1170,21 3-3059,-12-9 2698,13 8 1170,-9-10 0,10 9 0,-3-3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3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26 10321,'-3'3'2519,"1"0"-990,1-2-1169,4 0-91,0-1 1,4 0-90,-1 0 0,17 0-270,2 1 90,2-1 90,-2 0-90,-19 1 0,9-1 0,-9 1-540,13 0 271,-12-1-2340,7-2 1620,-11-1-3869,2-7 4858,-2 3 0,4-2 0,0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3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10 11850,'-1'-4'2699,"1"0"-2070,0 3 990,0 1-1439,-2 4 0,1 0-90,-3 6 0,-1 2 0,-1 3 0,-1 3 0,-1 4 360,-14 56-540,3 2 90,-3 10-90,7-10 90,11-56-1349,1 19 539,3-32-2788,7 5 2069,-2-19 1529,12-9 0,-7 3 0,7-6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4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55 8972,'4'-12'2878,"0"1"-2158,0 1-180,-2 2-1,1 2-89,-3 1-90,2 2 809,-6 17-989,2-2 180,-15 47-270,10-28 0,-15 63-90,15-58 0,-13 56-90,14-62-270,-4 41 90,8-50-1979,1 22 1530,1-33-1890,5 3 1530,-4-12 1079,5-8 0,-3 3 0,4-7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4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66 11490,'-1'-3'2879,"0"0"-2340,3 1 1,2 0-180,0 1-180,2-1 0,2 0-90,1 0 0,6-1-90,-2 2-810,17-5-3507,-3-3 3057,-1 1-359,-4-1 1619,-9 3 0,-2 3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4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13 9871,'-4'-3'2249,"2"0"-1619,1 1 809,0 0-1079,0 2-90,-1-1-181,-1 0-89,0 1-89,0-1-1081,-3 1-2518,1 3 2429,1-2 1259,2 2 0,4-1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5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8612,'-15'29'7826,"-1"24"-7916,14-38-90,-4 21-180,6-29-90,1 0-179,0-1-271,0-1-4047,6 0 3238,-3-4 1709,2 1 0,1-4 0,-3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5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19 7892,'0'-4'1530,"0"0"-1171,-2 3 901,1-2-901,-1 2-89,0-1 90,0 1 540,-1 0-720,1 0 89,-2 1 181,-5 1-270,4 1 360,-15 9-181,-1 7-269,1-2-90,0 3 180,3-1-180,8-8-90,-2 15 90,11-17-269,8 6 179,-3-11-450,19-1 360,-11-2-180,32-6 360,-25 2-90,31-3 360,-22 11-180,0-2 540,-5 16-450,-18-10 359,1 15-269,-7-13 630,-12 18-720,3-16 179,-24 21-359,18-22-90,-26 15-90,27-19-2428,-18 6 1529,24-12-5398,-6 0 6477,14-6 0,2 0 0,2-3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6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7982,'-7'5'3868,"1"1"-2878,0 3-181,1 0-89,-1 3-91,2 0-89,-1 2-180,1 0 360,0 19-720,6 1 0,-2 0 89,9-3 1,-5-23-90,11 1 0,-8-8-90,20-7 90,-14 2 0,33-15 0,-28 10 180,31-18-90,-33 16 630,17-9-540,-25 14 180,7-1-360,-12 7 90,3 0-90,-3 3 0,0 0 0,0 0 0,-1 1 0,0 2 0,1-1 0,-3 6 0,1-3 0,-1 15 0,0-12-270,1 11 90,0-17-2609,5-1 1620,-3-6-4947,9-19 6116,-7 9 0,2-12 0,-3 12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6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6 9781,'1'-4'1979,"1"3"-1349,0 3 0,0 1-91,0 0 1,-1-1 1079,-5 7-1169,1-2-90,-4 7-91,2-1-89,-1 2 0,-1 3-180,-1 1 90,-3 14-90,2-7 0,-8 38 0,11-33-90,-3 20-90,7-32 0,2-2-179,-1-2-181,1-2-180,0-3-89,0-3-1350,1 1 810,1-4 1349,9-7 0,-3 0 0,7-5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3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63 7533,'-8'0'2428,"1"0"-1798,1 0-90,2 0-1,0 0-89,0 0 90,1 0-90,0 0 899,2 0-180,11-1-1079,-3 1 90,25-3-180,-17 1 0,30-5 0,-27 3-90,37-6 90,-34 6 0,35-4 0,-34 3 0,12-1 0,-17 2-90,-2 2 90,-2-1 0,-4 1-90,-1 2 0,-4-1-719,-3 1 359,-6 1-1529,-9 2 1169,2 1-3237,-12 6 2787,15-4 1260,-6 4 0,9-5 0,0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7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7803,'4'-1'-810,"-2"-1"630,-1 2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7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7623,'-14'77'6386,"2"-22"-6386,11-32 90,-1-15-180,2-1 0,-1-1-90,1-1-180,0 0-179,1-1-2879,2-2 1709,0-3 1709,2-1 0,1-1 0,0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7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173 14 7443,'3'-2'1889,"0"-1"-1350,-1 2 1,-1 0 0,1 0 449,-2 0 450,2-1-1079,-2 1 899,0-1-989,-2 4 270,-2-1-360,-1 2 450,-10 4-541,5-2 181,-24 16-270,18-12 90,-26 19-90,27-17-90,-14 14 90,23-16-90,-2 8 90,9-12-359,22 3 179,-8-5-270,34-2 360,-27-2 90,41-6 90,-41 4 180,27-1-180,-38 4 449,7 10-449,-13-5 270,-3 20-360,-3-14 180,-15 22-180,8-21 0,-16 18 0,13-20-90,-20 13 0,20-17-1529,-16 4 630,21-11-5218,-1-11 4228,7 4 1979,3-9 0,3 10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8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6 10501,'-1'-3'1979,"-1"1"-1260,1 3-89,-1 3 0,1 2-1,-1 2-89,0 3 0,0 2 449,-4 21-629,-2 25-360,2-11 90,2 47-90,5-66 0,6 34 0,-1-49-180,13 7 180,-9-17 0,23-8 0,-20-3-90,29-20 90,-25 14-90,34-27 90,-30 25 90,31-24-90,-37 28 90,17-9-90,-25 16 90,3 11-90,-9 0 270,-3 26-270,-1-18 90,-4 26-90,5-27-90,-2 15-90,4-23-1799,3 2 1080,1-9-5038,10-14 4048,-8 5 1889,6-8 0,-6 8 0,1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8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7 10231,'0'-4'4857,"0"1"-4137,2 7-180,0 1-181,0 4 1,-1 1-180,1 3 0,-1 2-90,-1 3 180,-2 31-270,0-19 0,-9 53 0,0-30-270,-1 2-2518,4 0 1708,7-40-4407,4 11 3778,-2-21 1709,4 0 0,-5-4 0,3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19 9961,'-6'-2'2429,"2"-1"-1799,2 2 359,1 0-899,4 2 180,1 0-270,4 1 90,-1-1-90,2 1 0,0 0 0,1-1-90,1 1-90,0-1 0,1 1-180,-1-1-90,-1-1-89,0-1-1260,2-3 540,-4 1 1259,9-6 0,-8 5 0,5-3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3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143 325 7083,'-4'4'1259,"-1"0"-989,3-1 90,0 0-90,0-1 0,0 1 449,1-1 271,2 0-631,0 0 721,3-2-900,-3 1 1079,0 2 1260,-1-2-2340,1-3 1,0 0 0,1-4-90,0 4 0,0-2-90,0 1 0,-2-12 0,-1 7 0,-2-6 0,-1 9 0,0 0-90,-1 1 90,0 0 0,-6-1 0,3 3 0,-17 4 0,15 2-90,-14 10 90,18-6 0,-11 16 0,13-13 0,-8 17 0,10-16 0,0 22 0,2-21-180,8 19 90,-2-24-179,21 4 179,-13-12 0,23-8 90,-23 1 180,19-26-180,-22 18 0,18-29-90,-18 27 0,20-31 90,-18 27 0,22-33 0,-24 35 90,14-33-90,-19 35 0,6-24 0,-10 29 90,3-17-90,-3 18 89,4-15-89,-4 18 90,1-4-90,-2 10 90,1 3-90,-2 1 90,0 9 90,1-4 0,-2 21-180,1-14-90,-7 42 90,3-31 0,-9 53 0,7-48 0,-8 39 0,10-45-450,1 31 181,5-38-1530,6 14 899,-2-28-2788,16-5 2609,-10-3 1079,22-13 0,-20 10 0,10-6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4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15 8612,'-1'-5'1709,"-1"2"-1259,1 1 0,-1 1-1,1-1-89,-1 1 0,0 0 90,-1 1-180,1 1-1,-2 0 721,-10 8-720,5-3 269,-22 24-449,2 9 0,3-6-180,-1 14 90,22-35 0,-1 7 0,6-12-90,-1-2 90,2 0 0,-2-2 0,2-2 0,4-1-90,5-5 90,-1 2 0,17-12 0,-13 8 90,24-18 0,-22 17 720,20-16-450,-24 17 179,8-6-359,-16 10 0,2 3-180,-4 1 0,2 9 90,-1-5-90,2 14 0,-2-11-90,3 11 90,-3-14-360,5 5 270,-4-9-1799,7-2 1080,-5-1-3868,10-11 3057,-8 6 1620,10-10 0,-11 10 0,1-2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4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18 10051,'-2'-6'3508,"1"0"-2608,0 3-271,1 1 721,-1 1-1170,1 5-1,0 0 1,0 5 90,-1 0-90,-2 10-90,-1-3 0,-8 35-90,7-24 0,-9 52-1799,10-20 989,-2-3-3687,11 0 3148,-1-44 1349,7 8 0,-7-18 0,1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4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9152,'4'-2'1799,"0"0"-1170,3-1-359,-1 2-180,5-2 0,0 2 0,2-1 0,8 0-180,-5 0-1529,30-3 720,-27 1 899,25-7 0,-33 6 0,5-3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3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9512,'-3'3'1709,"0"-1"-1260,3 0 91,-1 0 0,1 0-1,0 1 361,0 4 809,-3 17-1529,2-8 180,-8 31-360,7-30 0,-1 29 0,5-30-90,3 11-540,1-11 90,-2-6 91,3 3-271,-4-10 0,0 0-179,1-2-91,0-1-89,0-1-1979,3-2 3058,0 0 0,1 1 0,-1-1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9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2 9422,'-4'-1'1349,"1"1"-180,3 0-809,-1 0-180,-1 0 90,1 0-180,-1 0 90,0 1-1,0-1 1,0 0 0,1 0 180,-6 0-90,-2 1-270,-1 0 270,-11 6-180,10-2 180,-16 10-181,16-7 91,-16 13-180,17-11 0,-14 17 0,17-17 0,-3 16 0,9-18 0,6 6 0,0-12 0,16-4 0,-10-1 0,23-7 0,-19 4 0,37-14 0,-31 10 0,32-13 0,-36 15 90,19-4 0,-25 7-90,9 1 0,-17 3 90,4 8-90,-6-2 0,4 18 0,-3-15 90,6 17-180,-3-18 90,8 8-90,-7-11-1259,13-3 719,-10-3-3057,14-11 2427,-15 6 1260,9-9 0,-9 11 0,2-2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15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 11131,'5'0'1709,"-1"1"-1350,0-1 1,0 0 0,1 0-180,0 0 90,1 0-90,1 0 0,5 0 89,15 0-179,-10 0 0,22 0-90,-26-1-90,19 0 0,-21 0-1529,19-3 990,-18 3-2519,23-4 2248,-22 4 900,13-3 0,-20 3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7.6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15 15178,'-3'-4'360,"1"1"-270,0 1-90,-1 0 0,0 0 90,-2 2-90,-1-1 90,-1 0 90,-4 2 90,-13 10-180,9-5 90,-21 14-90,23-14-90,-16 6 0,21-8 0,-5 6 0,12-6 0,12 9 0,-3-8 0,19 7 0,-14-7 0,25 6 0,-22-5 0,25 13 0,-28-11 0,15 20 0,-21-16 0,1 18 0,-9-20 0,-10 16 0,4-18 0,-14 9 0,12-12 0,-20 2 0,17-6 0,-16-3 0,20-1-900,-10-6 270,13 4-2968,3-13 2519,5 9 1079,18-20 0,-10 17 0,11-10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8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11 8792,'-1'-5'2519,"0"1"-2070,0 2 181,0 2-270,-1 4-90,1 0-91,-1 5 91,1-1-90,-1 3 180,-1 14 90,1 22-360,0-12 0,3 35-90,1-48 0,5 26 0,-2-34 90,8 13-90,-6-20 0,16 2 0,-13-9 0,22-9 0,-20 4 0,30-12 0,-25 10 90,27-12-1,-29 12 181,16-5-180,-23 9-90,7 2 0,-11 3 0,4 8 0,-6-4 90,4 6-90,-4-8 0,3 4 0,-4-6-180,2-1-90,-2-1-2338,1-8 449,2 2-539,5-6 2698,1 4 0,1 0 0,-2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8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29 8792,'-3'-6'2159,"1"1"-1530,1 3-89,-1 0 90,1 0-181,-1 0 271,-2-1 449,-8-1-989,3 2 270,-15 2-450,14 2 180,-18 14-180,19-8 0,-8 22 0,17-15 0,4 8 0,4-13 90,14 1-90,-11-7 0,19 3 0,-21-6 0,15 0 0,-18-1-180,9-2-540,-10 0-1888,3-6 1349,-3 3-181,1-3-269,1 3-90,1 1 951,-1 0 0,3 0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9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 7803,'-4'-4'1888,"2"2"-1438,0 1-90,0 2-90,1 0-90,-1 1 90,0 1-91,0 1 271,-3 6-180,2-1 360,-6 25-540,6-16 269,-3 30-179,6-32 1170,9 19-631,9-27-629,-1 3 90,2-11 90,-1-7-180,-5 2 0,8-4 0,-9 4 0,1-2 0,-1 0 0,0-1 0,1 0 89,3-3-89,-4 4 180,7-6-270,-12 8-180,5 2 180,-10 5 0,8 11 0,-6-5 0,11 11 0,-7-10 90,17 8-90,-14-11 90,16 0 0,-19-6-90,5-3 360,-2-4-270,-4 3 0,7-10-90,-9 7 0,7-18-90,-11 7-180,3-3-3148,-16 2 1799,5 12 1619,-9-6 0,11 10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4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6903,'4'0'1259,"0"0"-989,-3 0 1079,1 0-1079,-1 1-180,0 0 0,-1 2 0,0-2 90,0 0 0,2 1-90,-1-1 450,5 2-361,-3-2 991,8 2-810,-6-2 1798,5 1-1618,-8-1 1079,1 0-719,-3-2-900,-4 2 0,1-1-90,-4 1 0,1 1 90,0 0 90,-15 1 0,8 0-90,-19 4 0,21-2 0,-13 8 0,16-8-180,-1 10 180,10-10-90,12 7 90,-4-7-90,21 9 0,-17-9 0,23 13 90,-24-11-90,17 11 90,-20-11 90,11 14-90,-14-12-90,3 12 90,-10-14-90,-4 9 180,1-12-90,-10 6 0,7-7 90,-14 2-90,12-3-270,-11 0 90,14-2-1799,-2-5 1080,9 2-5128,15-10 4498,-7 6 1529,12-5 0,-12 6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4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4 10501,'-2'-2'1709,"0"0"-1259,1 3-90,0 1-1,0 1 1,-1 1 0,0 0 90,-1 3 179,-2 5 91,-3 12-540,2-3-90,-6 26-90,8-26 90,-2 31-180,5-35-540,6 21 90,-1-27-2608,11 8-360,-1-19 2519,0 2 989,-2-11 0,-10 5 0,1-1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4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6723,'31'-13'3688,"-4"4"-3508,-16 8 90,0 1-90,0 1 0,0-1 179,5 2-89,-4-1 450,15 5-540,-16-2 269,14 7-269,-19-5 90,2 4 630,-10 6-630,-2-5 719,-21 21-899,9-19 0,-31 21-90,29-23-270,-25 9-270,31-15-3777,-10 0 2518,18-4 1799,8-7 0,2 4 0,7-4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5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50 7173,'-5'0'1349,"0"0"-899,1 1-90,0 0-1,-1 0 1,1 1 0,0-1-90,1 0 270,-1 1-271,1-2 91,0 1-180,2 0 360,4 1-360,0-1 269,12 0 361,3-5-720,-3 2 270,7-8-360,-15 5 90,14-7-90,-12 7 0,6-7 0,-11 9 0,1-4 0,-4 6 0,-1-2 0,-1 3 0,-6 3 0,3-1 90,-11 6 0,8-3 179,-13 7-179,11-5 0,-14 21 0,15-15-90,-8 21 0,14-23 0,5 13 0,1-15 90,14 10-90,-10-14 0,21 4 0,-17-9-90,17 0-90,-16-2-2698,21 2 1889,-23-2-2609,14 0 2069,-21 0 1529,1 0 0,-5 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2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247 101 6273,'-7'1'720,"0"-1"-360,0 0-90,1 0-1,-1 0-89,-1 0 0,1 0 0,0 0-90,0 0 0,-4 1-90,6-1 90,-4 2-90,8-2 0,7 0 0,-2 0 90,4-2 0,-11 2-90,-1-1 0,0 2 0,2 0 0,5 2 0,0-2 90,6 0-90,-5-1 450,5-3-270,-6 1 719,4-6-719,-3 4 809,4-5-719,-6 5 1079,4-6-899,-5 7 630,1-5-721,-1 6 811,-8-8-990,4 5 89,-12-11-269,7 11 270,-20-8-180,15 10-90,-25-1 0,26 6 90,-18 11-90,21-4 0,-14 28 0,14-18 0,-14 48 0,17-37 0,5 54 0,7-52 0,22 35 0,-13-47 90,32 19-90,-27-29 0,35 2 0,-35-14 0,33-13 0,-35 5 180,24-24-90,-30 19 270,12-35-360,-18 31 180,4-28-90,-9 30-270,-5-22 180,0 26-270,-11-12 0,7 19 0,-5-1-2968,-6 0-2429,7 0 3868,-3 1 1799,13 0 0,7 4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28 7443,'-1'-5'1709,"0"1"-1259,0 1-91,-1 0 1,1-1-90,-1 2 270,0-1-360,0 1 269,-1 1-359,2 0 90,-4 2 270,-2 2-270,1 0 0,-2 3 90,2 0-181,1 0 181,-4 3-90,4-3-90,-1 3-90,3-2 90,-1 0-90,1 1 0,-2 5 0,3-4 90,-1 11-90,3-13 0,5 12 90,-1-12 360,13 7-270,-9-11 179,15 2-359,-14-5 180,22-3-180,-18 1 0,19-4-90,-21 4-1439,10-8 720,-14 7-2969,5-8 2069,-8 7 1709,-1 0 0,1-1 0,-1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6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17 8612,'-3'-3'1259,"0"0"-1169,2 2-90,1-2-270,0 2 1,0-2-361,1 2 360,0 0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6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0 8342,'-2'11'3778,"1"-2"-720,7 22-3058,-3-18 0,5 15 0,-4-21-90,1-1 0,-1 0-539,2 2-1,-2-3-179,1 1-4139,6-3 3329,-3-2 1619,6 1 0,-4-2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10 8522,'-5'-4'1889,"1"0"-1349,2 4-91,-1-1-89,2 2-90,-1 1-90,0 1 0,0 0 270,-5 3-270,2-1 359,-12 22-449,11-12 90,-11 40-180,13-32 0,2 43 0,5-42-90,11 33 90,-7-39-989,15 20 449,-13-28-1709,19 4-1349,-5-19 3598,-1 3 0,-2-7 0,-12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53 7892,'-8'-4'2879,"2"2"-2339,0-1-1,3 2 810,0 0-1259,7 1 0,-1 0 0,10-1-90,-6 0 0,16-3 0,-9 1-719,29-4 179,-26 4-1799,23-6 1080,-28 5 1259,5-3 0,-12 5 0,-2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20 9062,'-2'-4'1079,"0"-1"-1079,2 2-180,0 0-269,0 1-181,1 1 22,0 0 1,2 1 0,1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8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0 8072,'-3'8'4948,"0"23"-4769,3-18-89,1 18-90,3-25 90,0 0-90,0-2-539,2 1-1,-1-4-4677,9-4 4369,-6 1 0,5-3 0,-5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8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8702,'-5'1'1979,"0"0"-1439,-1 0-181,1 1 91,-2-1-180,0 1 360,-6 6-181,-12 14-359,7-5-90,-15 29 0,24-28 0,-1 24 0,12-27 90,22 12-90,-11-20 0,24 2 0,-23-10 0,21-6 0,-19 4-90,24-8 0,-27 7-1439,20-9 900,-23 8-2430,9-9 1530,-15 11 1529,4-6 0,-7 9 0,1-2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9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187 336 7892,'6'-2'1530,"0"0"-1171,-3 0 1,0 0 0,0-1-90,0 0-90,-1 0 90,-1 0-1,-1-2-89,-2 2 180,-8-3 90,-9 3-270,2 0 180,-16 4-270,21 0 179,-22 7-269,22-3 90,-22 16-90,22-12 90,-12 21-90,20-20 0,9 17 0,3-19-90,23 6 90,-16-12 0,30-7 90,-28 0-90,25-16 0,-31 12 0,15-18 0,-17 17 0,12-20 0,-14 17 0,11-24 0,-9 16 0,7-18 0,-7 18 0,1-2 0,-5 10 0,0 1 0,0 0 0,-1-1 180,-1 2 90,0-7-90,-2 5 899,-4-16-809,0 17-90,-2-9 0,0 12-90,2 4-90,-3 3 0,5 4 0,-6 18 0,5-8 90,-4 37-90,5-26 0,1 48 0,1-43 0,5 38 0,-3-43 0,17 32 0,-12-37-990,18 14-2158,-9-32 2069,-2 1 1079,7-14 0,-13 7 0,7-4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0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17 8342,'-2'-6'1799,"-1"1"-1349,1 3 0,-1 1-91,0 1 1,-1 0-90,1-1-90,-1 0 90,-4 1-90,2 1-90,-10 8-90,6-2 90,-17 26-90,15-6 0,-4 5 0,16-4 0,4-20 0,4 2 0,7-10 0,-6-1 180,21-7-90,-18 3 719,23-9-629,-22 7 450,23-9 89,-16 11-629,0-1 270,-7 7-270,-10 0-90,1 2 90,-3 0 0,2-1-90,0 1 0,-1 0 90,1 0-90,-1 1 0,3 0 0,-2 0 0,7 2-90,-5-3-810,7-1 271,-8-4-4049,7-11 2879,-8 5 1799,4-12 0,-4 10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2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47 7353,'3'-4'1349,"1"1"-989,-3 0 0,1 1-1,0 0-89,-1 0 90,1 0-90,0 0 0,-1-1 90,-1 0-91,0 0 631,-1 0 179,-4-2-899,1 0 540,-10 1-1,-3 8-629,2-1 360,-9 20-360,15-11 90,-9 25-90,11-20 0,-9 41-90,12-34 0,1 32 0,7-39 0,20 20 0,-11-25 0,29 5 0,-24-16 0,27-10-90,-30 2-1349,22-17 719,-26 14-3238,20-18 2519,-20 18 1439,12-10 0,-12 14 0,3-2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0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 10771,'0'-3'4947,"-3"6"-4767,2 1 0,-4 7 0,4-1 0,-2 2-180,2 3 90,-1 1-90,1 2 0,2 31 0,1-22 0,5 47 0,-3-49-900,9 33 360,-7-40-1438,11 14 268,-6-24-2607,8-2 4317,-10-4 0,3-5 0,-9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1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 8522,'10'-13'4857,"-7"6"-4767,24 0-90,-13 6 180,14-1-90,-10 0-90,10-1 0,-13 2-90,-1-1-1079,9-3 449,-8 0-3148,16-9 2159,-18 7 1709,8-3 0,-11 7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1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24 7892,'3'-5'1799,"-1"1"-1349,-1 2 90,-1-1-90,-1 2-91,-1-1 1,-1 0 0,0 0-180,-2 0 270,-7 1-360,-6 9-90,2-3 0,-15 23 0,15-10 90,-14 17-90,18-18 0,0 2 0,10-11 0,1-1 0,1 0 0,2-1 0,1-1 0,5-1 0,-1-2 0,23-4 0,-16 0 539,25-5-269,-25 4 989,23-4-1079,-22 3 270,24-2-450,-25 4 0,18 2 0,-23 2 0,11 7 0,-14-3 90,11 10-180,-11-9 90,11 7 0,-11-10-989,6 0 359,-8-6-3688,8-9 2609,-7 4 1709,5-5 0,-4 7 0,-1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3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78 8522,'-2'-5'1799,"0"1"-1349,0 1-180,0 0 0,0 1-91,-1-1 1,-1 1 0,0 1 180,-6-3-270,3 2 450,-13 0-270,-1 9-181,1-1-89,-8 19 0,20-14 0,-6 20 0,13-18 0,1 7 0,3-10 0,1 0 0,2-2 90,-1 1-90,2-2 0,0-1 0,4-1 0,-2-1 0,11-3 0,-11-1 0,18-6 0,-16 3 0,17-12 0,-17 9 0,15-16 0,-16 12 0,6-6 0,-7 7 0,1-1 0,-2 2 0,2-1 0,0 1 0,-3 0 0,3-3 0,-4 2 0,11-13 0,-9 12 0,9-13 0,-13 18 0,4-4 0,-7 8 0,-2 8 0,-1-1 0,2 15 90,1-11-90,7 23 0,-4-21 0,4 16 90,-6-21 630,4 2-540,-3-7 449,7 0-629,-5-2 90,4-2-90,-3 0 0,1-1 0,1-1 0,0 1 0,1-1 90,4-4-90,-2 1 90,18-15 0,-17 12 270,15-15-270,-21 19-90,3-4 90,-2 4-90,-3 2 0,6 1 0,-7 3 0,10 7 0,-3 4 0,0 0 0,3 4 0,-10-11-1169,2 4 359,-4-8-4947,0 1 3868,3-2 1889,3 1 0,5 1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0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0 8612,'1'4'1439,"1"-1"-1079,-2 0 0,0 1-90,0 2 0,0 0-91,0 1 451,-2 11-540,1-6 90,-2 8-90,2-7 180,1 13-270,1-12 0,1 17 0,2-22 90,0 2 0,13-15-90,-9 0 180,17-15-1,-15 9 451,20-19-540,-16 15 90,25-27-180,-26 27 270,18-16-270,-23 24 0,7-3 0,-11 8 90,7 8-90,-7-2 0,7 12 0,-8-11 0,6 9 0,-7-10 0,5 6 0,-4-7 539,6 2-359,-5-7 270,12-4-450,-9 1 180,15-5-180,-12 6 90,19-8-90,-18 6 0,12-4 90,-17 7-90,8-1 0,-9 2 0,5 2 0,-6 1 0,5 7 0,-5-5 0,4 14 0,-6-10 0,0 11 0,-3-13 90,0 8 0,1-11-360,0 4 0,1-5-3058,6-4 1889,-3 0 1439,11-5 0,-6 4 0,5-2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1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35 8162,'2'-7'2159,"-1"0"-1619,0 3-1,-1 0-89,0 1-90,-1 0 90,1 0-180,-2 1-1,1 0 91,-4 3-270,-3 3 0,0 1-90,-16 21 0,14-13 0,-16 25 0,19-25 0,-7 19 0,11-21 0,3 10 0,3-17 90,10 0-90,-7-6 90,16-9-90,-12 6 0,25-17 0,-21 14 450,25-16-360,-26 17 449,9-6-449,-19 11 180,4 2-270,-6 2 270,7 9-270,-4-6 0,11 11 0,-9-10-90,11 8 90,-12-9 0,7 1-180,-9-5-1259,5-3 630,-5-1-361,2-1 1170,5-6 0,-1 4 0,6-5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2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11221,'4'1'1889,"0"0"-1350,-2 3 1,0 0-90,-1 1-1,0 1-89,-1 2 180,-2 7-270,-1-2 179,-5 23-449,2-14 90,-7 40 0,9-35-180,-1 38 0,6-45-1349,3 20 810,-3-31-2969,5 2-990,-4-15 4588,1-3 0,-1-3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2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93 7083,'-2'-10'2608,"-1"1"-179,22-18-2249,-10 15-90,18-11 90,-14 19 0,1 1-90,0 1 359,11-1 91,4 5-450,-4-1 90,3 8-90,-20-3 180,4 11-270,-9-9 90,0 6 0,-3 0-90,-1-4 359,-14 19-269,5-17 0,-23 16-90,17-19-899,-27 15-1530,25-15 1350,-8 4-180,20-11 1259,5-4 0,1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3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13 10051,'-2'-3'1619,"0"0"540,2 3-1979,1-2 0,1 1 0,1-1-90,1 1-90,1 1 0,2 0 0,23 0 90,2 2-90,3 0 0,5 3-90,-27-3 90,12 4 0,-20-3 0,-5 8 0,-5-4 0,-19 15 0,12-13 0,-22 19 90,23-19-90,-17 16 0,19-17 0,-12 15 0,14-15 0,-5 14 0,11-14-990,5 8 361,1-11-2969,16 2 2338,-11-6 1260,8 1 0,-10 0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0 8612,'-3'3'1979,"1"-1"-1529,1 0-91,1-1 1,1 1 180,-1-1-540,1 1 0,0-1 90,0 1-1529,0 0 539,1-2 900,2-1 0,-2 0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3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23 6993,'1'-5'2339,"0"1"-1800,0-1-89,1 3 90,-2-1-90,-1 1 449,-2 1-449,-1 1 899,0 2-180,-6 2-899,4 1 360,-18 10-540,12-7 360,-22 22-361,21-14 1,-17 31-90,22-28 0,-5 34 0,13-34 0,13 26 0,-3-30-90,33 14 90,-23-22 0,30 1 0,-32-9-539,27-11 179,-31 5-1709,21-15 1170,-25 12-361,7-5 1,-10 6-270,2 1-180,-2 0 861,1 0 0,-2 2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8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0 9961,'0'5'990,"-1"0"-720,-2-2-1,1 2-89,-1 1 0,0 2 0,0 1 180,-4 19 90,-6 14-360,3-4 0,-10 31-90,13-44 179,-2 43-89,9-45 90,14 25-90,-3-32 90,43 16-180,-27-22 0,46 6 0,-46-14 0,36-3 0,-41 0-270,24-5 90,-35 3-2518,3-9 1439,-12 8 1259,-3-10 0,0 8 0,-1-5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9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 8252,'-6'1'1170,"0"1"-990,4-1-1,0 0-89,0 0 0,1 0-90,0 0 270,3 2-180,0-1 180,6 4-180,-2-3 180,14 6-180,-10-5 269,23 7-269,-20-7 90,24 8-180,-24-7 360,19 11-360,-22-10 90,9 11-90,-13-11 90,5 13-90,-7-13 0,1 7 90,-4-8 0,0 1-90,-1-1 90,0 1-90,-1-2 180,0 3-90,-1-2 90,-2 7-90,2-7-90,-4 8 0,4-10-90,-3 5 90,3-6-1619,-4 0 809,4-2-3148,1-3 3958,3-1 0,2 0 0,-2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0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9871,'-1'5'1799,"0"1"-1349,0 1-90,0 0 0,-1 3-90,1 1-91,-1 1 91,-2 31-270,4-21 0,2 40-180,1-45-809,9 18 449,-7-28-3328,13-2 2609,-10-8 1259,7-4 0,-11 0 0,1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0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8972,'5'-8'1619,"0"1"-989,3 2-451,0 1 1,3-1 0,0 2 90,11-1-90,-7 2-90,8 0 90,-11 1 0,0 2-90,0-1 0,-2 2 0,1 0 0,4 1-90,-4 0 179,12 9-179,-14-5 720,1 19-540,-12-14 809,-18 18-539,3-16-180,-16 10-270,16-12 90,-9 3-180,17-11-810,-6 3 181,13-6-91,0 0-3867,13-6 4677,2 0 0,6-2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0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22 8162,'3'-3'2699,"0"-1"-2160,-2 2 1,-1 0 0,-1-1 0,-1 2-181,0-1-89,0 1 90,-2-1-180,-2 1 90,-1 1-90,-1 0 179,-9 2-269,6-1 0,-6 4 0,-1 7-90,5 7 0,-2-2 0,13 7 0,4-16 0,11 7 0,0-9 0,2 1 0,-2-4 270,8-6-270,-11 0 180,15-6-180,-19 4 90,6-8-180,-10 8-1169,-6-12 449,-1 12-5036,-5-8 5846,8 6 0,0 2 0,3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1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12390,'-7'0'450,"1"0"-360,0 0 0,-1 1 0,0 1-90,0 0 89,-1 1-89,0 0 0,1 0 0,-5 4 0,6-2 0,-6 8 0,8-2 0,-1 0 90,5 3-90,1-9 0,11 8 0,-4-9-90,21 7 90,-16-8 0,25 7 0,-25-7 0,8 5 0,-14-4 0,-2 0 0,0 1 0,-1 0 0,-2-1 90,1 4 0,-3-3 180,0 2-180,-2-5 450,-3 4-360,1-4 0,-9 3-180,7-3 0,-9 3-90,9-3-1080,-8-1 631,9-2-3419,0-5 2339,6 2 1619,5-5 0,-2 3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2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12 8252,'-3'-3'2249,"0"0"-1709,1 1-1,-1 1-179,-1 1 90,0 0 0,0-1-180,-1 1 179,-1-1-269,0 2 90,-9 2-270,8 1 0,-8 8 0,11-5 0,-2 13 0,5-13 0,4 13 0,4-7 0,-1-1 90,14 5-90,-13-12 0,11 9 0,-13-9 0,2 2 0,-4-3 0,0-1 0,0 2 0,0-1 0,0 2 0,-1-2 90,1 2-90,-1-2 0,2 5 0,-3-5 0,1 5 0,-2-7 0,-4 2-180,1-3-1619,-4-3 989,5 1-2248,0-5 1709,4 1 1349,0 0 0,-1 3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2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6 7263,'-8'-1'2428,"1"-1"-1888,0 1-90,1 0-90,1 0-90,-1 1-1,2 0-89,0 0-180,1 0 0,4 4-719,4 1 89,0-1 630,1 0 0,-4-4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2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8252,'3'45'4947,"-2"-21"-5126,4 9-91,-3-26-1889,1-1 810,-2-3-270,1 0 1619,1-5 0,-3 2 0,3-2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3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9152,'-2'6'1529,"1"0"-1169,-2 0-1,1 2-89,-1 0 90,0 2 180,-2 6 269,0 19-629,-1-11 0,1 28-180,3-34 0,5 21 0,0-28 0,12 10 0,-8-18 0,18 1 0,-13-5 0,9-2 0,8-6 0,2-3 0,0 1 0,9-2 90,-26 9-90,21 0 90,-23 4-180,12 8 90,-19-4-90,7 14 90,-10-10 0,0 17 90,-4-15 450,-12 15-360,6-17 0,-9 5-1,7-9-89,-1-2 90,-1 1-90,0-3-90,-1 1 90,-6-3-90,5 0 0,-6-2-90,-5-5 0,10 2-2248,-18-13 1168,22 11 1170,1-19 0,13 18 0,6-8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3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11580,'-5'2'1530,"0"1"-1171,2 2 91,-1 1 0,1 2-90,-1 0 179,0 9 1,-3 11-450,1-4 90,5 36-90,3-36-90,17 31 0,-7-41 0,27 6 90,-22-15 90,12-2-90,-19-4 0,-1-2 89,-1-1-89,0-1 0,-2 0 90,1-2-180,2-4 0,-2 2-90,8-16-90,-8 13-1619,10-21 900,-13 21-2519,5-14 2069,-8 20 1349,4-11 0,-4 16 0,2-5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4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 13559,'-4'5'1170,"1"2"-901,3 0-89,0 3-90,0 0 0,0 2-90,0 1 180,0 17-180,0 11 0,-1-5-719,-1 14 269,1-33-6566,4 12 7016,1-21 0,3 4 0,0-8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4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94 9422,'5'-2'1709,"-1"-1"-1350,0 2 1,0-2-90,1 1 0,-1-1 0,1 0 0,2 0-90,-2 0-91,1-1 1,-1 0 0,0-1 0,-1 1 0,1-1 0,-1 2 90,2-3-90,-2 1 540,2-6-181,-5 3-359,0 0 0,-3 2 0,-8 5-90,4 1 0,-13 2 0,10 1 90,-17 11-90,16-6 180,-13 16-180,16-13 0,-5 20 0,10-18-90,6 23 90,1-25 180,14 16-180,-10-19 0,19 7-180,-16-11-90,9 0-1169,-5-4 630,-6-2-181,5 0-89,-7-2-270,0 0-271,0-1-178,1-1 1798,0-1 0,2 1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5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0 8072,'-6'2'1979,"2"0"-1439,2-1-180,0-1 269,2 1-269,1 2-90,1-2 0,1 2 90,1-3-180,1 2 89,0-1 361,10 2 0,11 1-540,-3 0 179,27 0-269,-32-4 0,27 2 0,-31 0-89,18 3 89,-22-2 0,9 7 0,-16-5 0,-10 13 0,1-11 0,-16 15 0,12-14 0,-15 21 0,17-18-90,-8 14 0,13-19-1619,0 6 899,4-8-4677,2 1 5487,-2-4 0,4 1 0,-2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5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7982,'1'6'1440,"0"0"-1081,0-2 1,1-1 0,-1 1 90,0-1-1,0 0 1,0 0 450,1 0-540,-1-2 719,2 2-899,-2-2-180,1 1-3418,1-6 1619,-1 2 1799,0-2 0,-2 4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4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11 10681,'2'-3'1799,"-1"0"-1259,-1 2-1,-2-1-89,1 1 449,-1 0-179,1 3-450,0-1 360,-2 4-451,2-2 451,-8 19-630,4-10 90,-11 26-90,8-22 90,-16 36-90,13-28 0,-7 21 0,10-23 0,1 0 0,1 0 0,0 0 0,1 0 0,1-2 0,0 5-90,1-6 90,3 7 0,0-14 0,3 0-90,4-10 90,4-10 0,0 1 0,8-24 0,-11 16 0,15-33 0,-14 29 0,14-34 0,-15 34 0,13-31 0,-14 31 0,11-28 0,-13 31 90,8-20-90,-10 27-90,4-9 90,-5 13 0,1-1 0,-2 3 0,-1 1 180,0 0-90,0 0 90,-1 1-90,1-1 0,-1-1 0,1 1 90,0 1-180,1 4 0,2 4 0,1 3-90,7 16 90,-5-12-90,15 26 90,-13-25-90,15 27 90,-15-28 0,10 17 0,-12-21 0,10 10 0,-9-14 0,14 1 0,-13-8 0,11-10 0,-13 4 0,12-19 0,-12 16 90,8-24-90,-10 22 90,8-23-90,-8 23 90,6-13-180,-8 16 90,2-2-90,-4-6 90,2 3-90,-3-3-1619,1 5 809,-1 11-3867,-1-5 3328,1 5 1439,0-1 0,1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5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6 8162,'-1'-3'990,"1"0"1438,1 3-2068,-3 5-90,1-2 90,-1 5 0,0-3-91,0 1 1,0 2 360,-4 12 179,-7 14-719,2-3 720,-11 30-720,16-39 90,-8 27-180,13-37 90,7 20-90,0-20 0,21 16 0,-13-19 0,30 5 0,-27-12 0,27-5 0,-31-1 0,21-10 0,-23 7-630,16-11 270,-19 11-899,9-9 809,-13 11-2158,4-8 1978,-5 8-1798,2-4 1258,-2 4 1170,0-1 0,1-1 0,-1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6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0 7623,'-6'4'2248,"1"1"-1708,1-3 0,1-2-91,0 0 91,1-2-90,1 1 989,0 0-899,4 2 719,7 2-1079,-2-1 0,13 1-180,-10-3 0,7 0 0,-6 0-90,0-1-90,0 1 0,0-1-270,0 0 1,-1 1-901,3-1 541,-5 1-2789,8 0 2429,-7 1 1169,0-1 0,-4 2 0,-2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6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30 7982,'-4'1'1170,"1"-1"-810,0 1-1,1 0 1,1 1 0,-1 0 0,0-1 0,0 1-1,0 0 1,2 0 989,8 2-1079,-2-1 180,16 1-360,4-10-90,-4 4-810,11-6 361,-22 5-1530,14-3 1169,-15 4 810,20-10 0,-17 7 0,11-6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7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 9422,'-2'6'1439,"0"1"-1079,0-1-1,-1 3-89,0 1 0,0 2 0,-1 2-180,1 0 270,-1 24-360,17 8 0,-7-3-90,22 0 90,-16-33 90,20 2-90,-19-11 90,9-2 449,-5-7-269,-7 1 989,18-12-179,-6 2-990,-2 3 360,-6 2-450,-13 12 0,1 3 0,0 2-90,16 12 90,-9-8-360,22 11 180,-18-13 0,30 6 180,-24-8-270,35 1 180,-34-7 0,28-12 90,-33 5 450,16-17-270,-24 15 539,3-17-629,-10 16 180,-3-15-180,0 14-90,-1-6 0,0 1-90,1 6-1439,-5-17 630,4 16-4588,-1-14 3598,6 15 1889,0 0 0,0 3 0,0 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8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14 7713,'4'-4'1799,"0"0"-1260,-2 1-179,0 0 1349,-1 3-1349,-5 4 90,1 0-1,-5 3-89,2-3 540,-3 8-720,2-4 629,-8 20-629,9-13 0,-7 30-180,10-26-90,4 30 90,3-32 0,18 20 0,-11-26 0,25 7 0,-19-14-90,42-2 0,-33-4-270,41-6 270,-45 3-270,28-9 181,-33 7-1171,16-11 901,-25 11-2340,3-12 1980,-9 13 809,1-4 0,-3 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5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6 8162,'-1'-3'990,"1"0"1438,1 3-2068,-3 5-90,1-2 90,-1 5 0,0-3-91,0 1 1,0 2 360,-4 12 179,-7 14-719,2-3 720,-11 30-720,16-39 90,-8 27-180,13-37 90,7 20-90,0-20 0,21 16 0,-13-19 0,30 5 0,-27-12 0,27-5 0,-31-1 0,21-10 0,-23 7-630,16-11 270,-19 11-899,9-9 809,-13 11-2158,4-8 1978,-5 8-1798,2-4 1258,-2 4 1170,0-1 0,1-1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4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89 9781,'0'5'2699,"0"1"-1890,-1 1-89,-1 2-180,0 2-1,0 3-89,0 1-180,-1 1-90,0 2 0,0 1 0,-3 32-90,6 1-90,-2 1 0,9-2 0,-3-40 0,1 6 0,-3-17 0,-1-17 90,1 6-90,3-24 0,0 21 0,7-34 90,-7 25 89,11-43-179,-11 40 90,11-39-90,-10 45 0,9-23 0,-8 30 0,19-14 0,-15 19 0,19-9 0,-21 14-90,13-4 90,-14 6 180,13 7-180,-12 0-180,10 17 180,-13-12 0,2 9 0,-8-10 0,-2 1 0,-1-1 0,-2 0 0,-2-1 0,-10 10 0,6-6 0,-21 18 0,18-18 0,-10 8 0,14-12 0,1 1 0,-1-2 0,2 1 0,-1 0 90,-3 5-90,3-5 0,-3 6 0,2 2 0,4-7 0,2 15 0,5-16 0,16 15 0,-7-16 0,26 9 0,-10-10 0,3 1 0,-8-4 0,3-3-180,6-3-89,-2 1-3059,5-13 1798,-26 6 1530,10-23 0,-11 18 0,3-11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8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60 8342,'-5'-2'2429,"0"1"-1800,1-1 91,2 0-90,-1 1 809,2 0-1079,4 0 629,11-3-899,-3 0 90,15 0-180,-15 2 0,7 0 0,-6 0 0,-1 0-90,2-1-90,0 0-180,1-1 1,-1 1-631,7-2 360,-6 1-1708,12-2 1708,-16 5-2788,3 0 3418,-12 3 0,0-1 0,-1-1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9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18 7803,'2'0'4317,"-4"0"-4047,0 0 90,-2 0-90,3 1-1,2 1 1,-1-1 270,5 0 90,8-2-540,-2 1-1,16-4-268,-16 2-2070,20-3 1169,-19 3 1080,26-3 0,-22 4 0,14-2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0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11311,'0'5'899,"0"-1"-629,0 0 0,0 1 0,0 0-180,0 2 89,0 0 1,3 7-90,0-1 0,7 17 0,-3-13-90,20 24 0,-13-26 0,27 19 0,-26-26 360,18 8 539,-20-16-719,1 3 0,-2-10-180,-8 3 90,6-5 0,-7 4 360,4-8-450,-5 7 180,2-6-90,-3 7 90,2-6-180,-2 6 180,6-10-180,-4 8 179,4-7-89,-6 10-90,2-1 0,1-3 90,0 3-90,1-5 0,-1 5 0,-1 0 90,0 0 0,1 0 0,2-5-90,-2 3 0,4-11 90,-5 9-180,1-5 90,-2 10-1079,2-4 449,-2 6-3058,3-6 2609,-3 5 1079,-1-2 0,0 5 0,-1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 8342,'3'0'3598,"-1"0"-2878,-5 2-181,-1 0 91,-2 2-90,0 1-90,-1-1-91,-1 2 271,-4 4-450,3-1 270,-14 22-450,13-15 0,-12 29 0,17-28 0,3 23 0,20-18 0,-3 1 0,24-5 0,-23-13 0,22 4 0,-23-6 0,7-1 0,-10-1 0,0-1 0,0-1 0,0 1-90,0-2 0,0 2-180,6-5 90,-4 2-1529,14-6 1259,-16 4-1709,5-10 1530,-15 9-2879,-3-7 2249,0 9 1259,0-6 0,2 4 0,0-5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7803,'-4'1'2158,"0"0"-1618,1-1 0,1 0-91,0 0 1620,1 0-1619,6 0 90,-2 0-91,6-1-89,-3 0 270,5-1-450,-1-1 270,13-2-361,-11 1-89,21-3 0,-19 5-359,26-4-1620,-19 5 1259,4-1-1708,-14 5 1618,-10 0 810,-14 7 0,7-4 0,-10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25 6543,'-5'3'1439,"0"-1"-989,0 0 0,1 0-90,1-1 0,0 1-1,1 0 1,1-1 899,0 1 990,4 0-1709,-1 1 449,7 0-719,-4-2 90,13 1-360,-9-3 90,24 0-90,-19-1-630,23-2 180,-23 2-2878,20-7 2069,-20 5 1259,19-10 0,-21 9 0,7-5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2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12 6993,'-5'-1'2429,"0"0"-1710,-1 2-179,1 0 0,-1 2-1,-1-1-89,0 2 0,-1 0 719,-10 14-539,-7 21-630,2-8 90,-9 33-90,23-42 0,-10 26 0,14-32 0,-1 12 0,6-20 0,4 1 0,-1-11 0,9-11 0,-7 5 0,16-23 0,-12 16 90,21-32 0,-18 28 179,19-30-179,-19 32-90,5-10 360,-5 10-360,1 8 0,-2-1 90,6 15-90,-11 0 0,10 15 0,-10-12-90,14 21 90,-11-18-90,23 20 90,-17-21 0,29 9 0,-27-17 0,12 2 0,-17-7 0,-1 1 0,0-2 0,-2-1 0,1 0 90,1-5-90,-2 2 90,8-15-90,-10 12-90,7-21 90,-12 21-629,-5-19 179,-2 20-270,-7-7-2428,1 9 1619,6 4 1529,-2-1 0,7 5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3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63 7533,'-8'0'2428,"1"0"-1798,1 0-90,2 0-1,0 0-89,0 0 90,1 0-90,0 0 899,2 0-180,11-1-1079,-3 1 90,25-3-180,-17 1 0,30-5 0,-27 3-90,37-6 90,-34 6 0,35-4 0,-34 3 0,12-1 0,-17 2-90,-2 2 90,-2-1 0,-4 1-90,-1 2 0,-4-1-719,-3 1 359,-6 1-1529,-9 2 1169,2 1-3237,-12 6 2787,15-4 1260,-6 4 0,9-5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3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9512,'-3'3'1709,"0"-1"-1260,3 0 91,-1 0 0,1 0-1,0 1 361,0 4 809,-3 17-1529,2-8 180,-8 31-360,7-30 0,-1 29 0,5-30-90,3 11-540,1-11 90,-2-6 91,3 3-271,-4-10 0,0 0-179,1-2-91,0-1-89,0-1-1979,3-2 3058,0 0 0,1 1 0,-1-1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2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247 101 6273,'-7'1'720,"0"-1"-360,0 0-90,1 0-1,-1 0-89,-1 0 0,1 0 0,0 0-90,0 0 0,-4 1-90,6-1 90,-4 2-90,8-2 0,7 0 0,-2 0 90,4-2 0,-11 2-90,-1-1 0,0 2 0,2 0 0,5 2 0,0-2 90,6 0-90,-5-1 450,5-3-270,-6 1 719,4-6-719,-3 4 809,4-5-719,-6 5 1079,4-6-899,-5 7 630,1-5-721,-1 6 811,-8-8-990,4 5 89,-12-11-269,7 11 270,-20-8-180,15 10-90,-25-1 0,26 6 90,-18 11-90,21-4 0,-14 28 0,14-18 0,-14 48 0,17-37 0,5 54 0,7-52 0,22 35 0,-13-47 90,32 19-90,-27-29 0,35 2 0,-35-14 0,33-13 0,-35 5 180,24-24-90,-30 19 270,12-35-360,-18 31 180,4-28-90,-9 30-270,-5-22 180,0 26-270,-11-12 0,7 19 0,-5-1-2968,-6 0-2429,7 0 3868,-3 1 1799,13 0 0,7 4 0,2-3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5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 16 8432,'-2'-3'1979,"-1"-1"-1439,-1 2-1,0-1-89,-2 2 90,0-1 359,-6 2-449,2 0 989,-21 7-1169,16-2 0,-25 13-180,20 2-90,-1-1 0,8 18 90,12-24-90,8 24 0,1-25 0,6 10-90,-2-10 90,2-1 0,1 0 0,2-1 0,2 1 0,0-2-90,9 4 90,-9-5 0,19 12 0,-24-10 0,11 9 0,-21-11 90,-7 11-90,-1-12 0,-7 10 90,6-11-90,-12 5 0,9-8-90,-19 6 0,17-7-1799,-22 0 1080,20-3-4678,-16-9 5487,19 4 0,-1-3 0,8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2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47 7353,'3'-4'1349,"1"1"-989,-3 0 0,1 1-1,0 0-89,-1 0 90,1 0-90,0 0 0,-1-1 90,-1 0-91,0 0 631,-1 0 179,-4-2-899,1 0 540,-10 1-1,-3 8-629,2-1 360,-9 20-360,15-11 90,-9 25-90,11-20 0,-9 41-90,12-34 0,1 32 0,7-39 0,20 20 0,-11-25 0,29 5 0,-24-16 0,27-10-90,-30 2-1349,22-17 719,-26 14-3238,20-18 2519,-20 18 1439,12-10 0,-12 14 0,3-2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3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23 6993,'1'-5'2339,"0"1"-1800,0-1-89,1 3 90,-2-1-90,-1 1 449,-2 1-449,-1 1 899,0 2-180,-6 2-899,4 1 360,-18 10-540,12-7 360,-22 22-361,21-14 1,-17 31-90,22-28 0,-5 34 0,13-34 0,13 26 0,-3-30-90,33 14 90,-23-22 0,30 1 0,-32-9-539,27-11 179,-31 5-1709,21-15 1170,-25 12-361,7-5 1,-10 6-270,2 1-180,-2 0 861,1 0 0,-2 2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3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11580,'-5'2'1530,"0"1"-1171,2 2 91,-1 1 0,1 2-90,-1 0 179,0 9 1,-3 11-450,1-4 90,5 36-90,3-36-90,17 31 0,-7-41 0,27 6 90,-22-15 90,12-2-90,-19-4 0,-1-2 89,-1-1-89,0-1 0,-2 0 90,1-2-180,2-4 0,-2 2-90,8-16-90,-8 13-1619,10-21 900,-13 21-2519,5-14 2069,-8 20 1349,4-11 0,-4 16 0,2-5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4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89 9781,'0'5'2699,"0"1"-1890,-1 1-89,-1 2-180,0 2-1,0 3-89,0 1-180,-1 1-90,0 2 0,0 1 0,-3 32-90,6 1-90,-2 1 0,9-2 0,-3-40 0,1 6 0,-3-17 0,-1-17 90,1 6-90,3-24 0,0 21 0,7-34 90,-7 25 89,11-43-179,-11 40 90,11-39-90,-10 45 0,9-23 0,-8 30 0,19-14 0,-15 19 0,19-9 0,-21 14-90,13-4 90,-14 6 180,13 7-180,-12 0-180,10 17 180,-13-12 0,2 9 0,-8-10 0,-2 1 0,-1-1 0,-2 0 0,-2-1 0,-10 10 0,6-6 0,-21 18 0,18-18 0,-10 8 0,14-12 0,1 1 0,-1-2 0,2 1 0,-1 0 90,-3 5-90,3-5 0,-3 6 0,2 2 0,4-7 0,2 15 0,5-16 0,16 15 0,-7-16 0,26 9 0,-10-10 0,3 1 0,-8-4 0,3-3-180,6-3-89,-2 1-3059,5-13 1798,-26 6 1530,10-23 0,-11 18 0,3-11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5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 16 8432,'-2'-3'1979,"-1"-1"-1439,-1 2-1,0-1-89,-2 2 90,0-1 359,-6 2-449,2 0 989,-21 7-1169,16-2 0,-25 13-180,20 2-90,-1-1 0,8 18 90,12-24-90,8 24 0,1-25 0,6 10-90,-2-10 90,2-1 0,1 0 0,2-1 0,2 1 0,0-2-90,9 4 90,-9-5 0,19 12 0,-24-10 0,11 9 0,-21-11 90,-7 11-90,-1-12 0,-7 10 90,6-11-90,-12 5 0,9-8-90,-19 6 0,17-7-1799,-22 0 1080,20-3-4678,-16-9 5487,19 4 0,-1-3 0,8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24575,'-6'-6'0,"1"1"0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116 151 6633,'4'-5'1619,"-1"1"-1169,1-1 0,-1 2 0,0-1-1,1 1 361,0-2 1708,7-5-1978,-4 4 989,9-7-1079,-10 9 539,4-1-899,-9 4 180,-8 14-180,0-2 90,-32 44-180,20-26 0,-34 55 0,36-53 0,-15 36 0,25-48 0,-3 13 0,9-26 90,3-1-90,-1-6 0,6-17 0,-4 6-90,16-34 90,-11 25 0,24-43 0,-19 39 0,36-45 0,-27 46 0,45-37 0,-41 42-90,29-20 90,-37 28 0,12-6 0,-22 14-90,8 0 90,-11 5 0,10 8 0,-10-3-90,2 21 90,-9-15 180,-14 32-180,4-28 90,-24 30-90,20-32 0,-23 19 0,27-25 0,-14 10 0,18-14 0,-8 5 0,10-7-90,-2 5 90,7-5 0,5 3 0,1-4 0,13 4 0,-8-4 0,18 5-90,-16-4 90,15 11 0,-18-8 0,5 11 0,-11-11 0,-15 17 0,4-12 90,-24 15-90,17-17 0,-24 9 0,24-11 0,-19 3 0,25-9-630,-9-5 181,12 1-2340,-7-7 1980,8 5-3329,2-9 2609,6 8 1529,6-4 0,-1 5 0,2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7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170 117 7263,'5'-3'1349,"0"0"-989,-4 0 90,2 0-181,-1-1 91,-1 1 90,0 0 1349,-2-2-1349,-1 4 719,-1 1-899,2 1 899,-6 12-809,2-5 540,-24 35-721,14-19-89,-32 53 0,30-47-90,-19 43 0,27-52 0,-3 15 0,10-28 0,1 0 0,1-5 0,0-2 90,3-3-90,-1 0-90,4-3 180,3-2-180,1 0 90,2-3 0,-1 1 0,0-1 0,1-1 0,0-2 0,0-1 90,0-1-90,6-8 0,-3 5-90,25-33 90,-22 26 0,25-33 0,-29 38 0,21-26 0,-22 31 0,13-18 0,-19 23 90,5-7-90,-8 11 0,2-2 0,-5 8-90,0 6 180,-1-1 180,1 22-180,-2-12-90,1 14 0,-1-13 90,-1 2-90,2 0 0,-1 1 0,1 1 0,0 16 0,0-12 0,1 25 0,-1-30 0,2 26-90,-1-30-630,4 18 271,-3-25-2160,2 6-629,-4-13 2608,-4-10 1,3 3-1620,-2-9 1440,2 7 809,-1 0 0,0-2 0,-2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7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78 10681,'-2'-3'2159,"-1"-1"-1620,4 3-179,1-1 0,1 0-90,3 1-90,2-2-90,2 0 0,2 0-90,1-1 0,1 1 90,21-3-900,-3 0 450,2 0-4407,0-2 3148,-23 4 1619,9-4 0,-7 3 0,1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8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52 7713,'2'-5'1349,"-1"1"-989,-1 1-180,0 0 89,0 1-89,0-1 90,0 0-90,0 0 360,-1-2 359,-4-3-719,1 3 899,-12-2-989,9 7 360,-13 4-270,11 3 1259,-19 23-1079,14-12 629,-29 40-899,28-33 90,-19 41-180,25-43 0,1 35 0,11-39 0,21 22 90,-9-31-270,43 5 0,-33-15-1349,37-8 810,-39 2-3329,36-19 2789,-35 14 1259,37-20 0,-37 19 0,15-8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24575,'-6'-6'0,"1"1"0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27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9 8342,'2'-4'1889,"-1"0"-1349,-2 4-180,-1 0 89,-1 0-179,1 0 90,2 1-180,-1 1 360,0 3-360,0 0 269,-5 8 91,-10 20-540,5-9 90,-18 40-90,19-40-180,-16 44-90,20-47-1259,-3 23 809,11-34-2788,9 5 2519,-3-13 989,5 1 0,-9-4 0,-1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09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14 7623,'1'-4'1439,"2"1"-989,-2 1-91,0 1 91,1-1 3238,-1 0-3238,-4 7-90,1-3-91,-5 6 271,1 1-360,0-1 180,-7 23-270,7-13 90,-11 34-90,10-31-90,-14 40 0,14-38 0,-13 30 0,13-33-360,-13 31 0,13-33-1529,-6 19 990,11-31-1,1 2-2248,7-12 1889,-1 0-1,4-4 1260,-2 2 0,1-2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0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6 8432,'3'-3'1080,"0"2"719,-3 0-1530,-3 4 1,1-2-90,-4 4 90,1-2 90,-1 0-180,-3 1 90,0 0-91,-1 0 361,-20 11-450,13-7 0,-27 14 0,22-9-90,-1 1 0,11 1 0,11-10 0,7 6 0,1-6 0,13 3 90,-6-4-90,7 1 0,-4-3 0,1 1 0,1-2 0,9 1 0,-7-1 450,21 0-270,-25-1 269,12 0-359,-23 0 90,4 0-180,-8 1-360,5 1 90,-4 0-3597,9 2 2607,-7-3 1260,10-3 0,-12 0 0,3-1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0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 9961,'-6'0'2879,"1"0"-2250,2 0-89,0 0-90,1 1-180,0 0-1,1 0-89,4 1-180,1-2-90,13 5 0,-7-4-1079,16 3 539,-15-3-269,6-1-2519,-2-4 1799,-5 0 1619,5-2 0,-8 3 0,2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1.3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8162,'-23'74'5937,"3"-13"-5847,12-45 90,0-2-90,1 2 0,0-1-90,-1 13 90,3-10-90,2 18 0,5-22 539,24 15-449,-12-21 90,28 6-180,-25-14 90,27-4-180,-25 1 0,30-8 0,-32 8-809,18-8 359,-27 8-1349,6-7 1260,-11 5-4049,2-11 4678,-4 7 0,2-8 0,-3 9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1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71 9242,'-3'-2'2248,"1"0"-1888,3 1-90,1 0 0,0 0 0,0-1-90,1 0 269,10-5-359,-5 3 0,22-7-90,-16 7 0,12-3 0,-2 2 0,-7 2 0,9-3-90,-14 4 90,1 0-90,-2 0 0,-1 0-89,-1 0-901,1 1 720,-3 0-1439,-2 6 1260,-5-2-1800,-8 8 2339,2-5 0,-5 3 0,4-4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2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8702,'5'2'1709,"0"1"-1259,-2-2 0,0 0-1,0 0-89,0-1 0,-1-1 0,0 0 179,8-3-359,10-1-180,-2 0 0,15-3-90,-22 5-90,15-6 1,-18 8-2250,10-5 1170,-13 5-360,6-4 1619,-4 3 0,-3-1 0,2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2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6 6813,'-4'-3'1619,"0"2"-1259,0 0-90,2 2 0,-1 1-180,2 2 179,-1 1-89,-1 1-90,2 0 180,-3 12-270,2-8 90,-1 22-90,2-20 0,3 24 90,0-23-90,2 12 0,1-13 0,1-1 0,1-2 0,0 1 0,1-2 0,1 0 0,5 2 0,-3-3 0,12 5 0,-13-8 180,9 1-90,-14-7 270,9-10-270,-9 5 0,8-11-90,-8 12 179,6-15-89,-7 13 0,10-18-90,-9 16 90,11-17-90,-10 16 90,10-17-90,-11 17-90,6-15 90,-8 16-90,4-9 0,-5 14-1888,3-4 1078,-3 8 900,1-1 0,-3 2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3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7803,'3'0'1619,"0"0"-810,-3 1-359,0 1-90,0 0-1,0 0 271,0-1 90,-3 0-540,1 2 359,-10 16-449,6-6 0,-15 38-90,12-26 0,-7 19 0,2-11 0,3-8 0,-7 15 0,8-17 0,-1 5 0,5-10 0,2-3 0,0-1 0,2 2 0,2-6-1529,5 4 809,0-11-1888,9-2 1529,-7-6 1079,9-7 0,-8 4 0,3-3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13 9332,'-1'-4'1619,"2"1"-1259,1 1-181,1 1 1,2 0 0,1 0-90,0 1 0,1 0-90,1 1 0,16 2 0,12 8 0,-5-3 90,15 15-90,-33-14-90,17 16 90,-21-14 0,6 6 0,-6 8 0,-12 6 0,5 2 90,-27 8-90,13-27 0,-24 16 0,22-22 0,-28 8 90,24-11 180,-38 3-270,33-5-90,-37 3-90,41-4-1979,-15 0 1170,28-2 989,3-6 0,8 3 0,4-3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116 151 6633,'4'-5'1619,"-1"1"-1169,1-1 0,-1 2 0,0-1-1,1 1 361,0-2 1708,7-5-1978,-4 4 989,9-7-1079,-10 9 539,4-1-899,-9 4 180,-8 14-180,0-2 90,-32 44-180,20-26 0,-34 55 0,36-53 0,-15 36 0,25-48 0,-3 13 0,9-26 90,3-1-90,-1-6 0,6-17 0,-4 6-90,16-34 90,-11 25 0,24-43 0,-19 39 0,36-45 0,-27 46 0,45-37 0,-41 42-90,29-20 90,-37 28 0,12-6 0,-22 14-90,8 0 90,-11 5 0,10 8 0,-10-3-90,2 21 90,-9-15 180,-14 32-180,4-28 90,-24 30-90,20-32 0,-23 19 0,27-25 0,-14 10 0,18-14 0,-8 5 0,10-7-90,-2 5 90,7-5 0,5 3 0,1-4 0,13 4 0,-8-4 0,18 5-90,-16-4 90,15 11 0,-18-8 0,5 11 0,-11-11 0,-15 17 0,4-12 90,-24 15-90,17-17 0,-24 9 0,24-11 0,-19 3 0,25-9-630,-9-5 181,12 1-2340,-7-7 1980,8 5-3329,2-9 2609,6 8 1529,6-4 0,-1 5 0,2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0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0 7892,'-9'11'2429,"2"0"-1799,-1 1-91,1 1 1,1-1-180,0 1 90,1-1-270,0 1 179,-1 3-269,3-3 90,-4 17-180,5-15 0,-4 26 0,4-25 0,-5 26 0,6-26-180,-5 22 0,6-27-1439,0 14-1889,8-22 2519,-3 4 989,6-14 0,-10 5 0,2-4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1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47 8432,'-4'-2'2159,"0"-1"-1619,3 3-181,1-1 1,2 0-90,2-1 90,4-1-90,11-2-270,-5 0 0,17-3 0,-18 5 0,15-1 0,-18 2-90,12-1-90,-14 1-540,6 1 360,-10 0-1169,4 1 1170,-7 2-1890,-3 6 1529,-2-4 720,-4 6 0,2-4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1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22 8612,'-3'0'1259,"0"0"-809,3 0-360,4-2 0,1 0 0,3 0-90,-2 1 90,1 0-90,6-2 0,-5 1 0,13-3-90,-12 5-360,8-4 180,-11 5-1529,4-2 1799,-8 1 0,2 0 0,-4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2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77 8342,'-3'-1'1260,"0"0"-901,2 4-89,-1 2 90,-1 2-90,0 4 180,-3 10-361,1-3 91,-3 24-180,3-18 0,1 36 0,6-19 0,1-1 0,4-10 0,-4-25 90,2 0-90,-3-6 0,0-1 0,-1-3 90,0 0 0,-1-1 0,0-1 0,0 0 0,-1-1 90,-1-5-90,1 2 270,-3-17-270,3 14 0,2-24-90,1 24 0,11-25 0,-5 25 0,19-26 0,-16 27 0,25-21 0,-21 23 0,22-16 90,-23 17 89,16-10-179,-20 14 90,5-4-90,-13 8 0,0 1 0,-2 4-90,-3 5 90,1-1 90,-10 19-90,4-13 0,-22 29 0,16-25 0,-23 23 0,22-24 0,-30 29 0,29-27 0,-21 27 0,29-31 0,-1 17 0,10-22 0,17 7 0,-6-15 0,30-5 0,-25 1 0,23-5-90,-26 7-629,20-2 449,-22 2-899,21-2 629,-22 2 0,7-2-1529,-5 1 1170,-4 0 899,0 0 0,-5 1 0,-4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12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9 7623,'-6'-3'1889,"1"1"-1440,0 0 1,0 1-180,0 0 90,0 2-1,-4 1 1,-4 4-360,2-1 180,-7 10-90,10-6 270,-13 19-270,12-16 270,-12 24-270,16-23 0,-5 26-90,11-23 0,8 25 0,-1-24 0,23 29 0,-17-30 90,22 16-90,-22-27 0,25-7 0,-21-3 0,26-18 0,-30 12 989,12-26-449,-21 23 899,-1-31-1169,-6 27 179,-7-28-449,5 30-269,-16-17-91,11 23-2159,-15-5 1260,14 12 1259,-3 1 0,9 2 0,2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2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0 9152,'2'4'719,"0"-1"-539,-3-2 0,0 0 0,0 0 0,0 1 0,1 0 0,0 0 180,-2 3 269,-2 11-539,1-5 0,-6 22-90,5-18 0,-11 33 0,9-30 0,-8 32 0,11-35 0,1 14 0,4-21 0,2 1 0,3-4 90,-1-6 0,0 1 360,2-17-450,-5 9 270,4-17-180,-4 14-1,8-19 1,-7 17-90,9-21 0,-9 25 0,6-13 90,-7 17 90,0-5-180,-2 6 0,4-4 0,-2 6 0,10-4 0,-7 6 0,4-1 0,1 9 0,-4-3 0,18 19 0,-12-12-180,25 21 90,-22-22-179,25 12 179,-16-17 90,0 0 90,-5-9-90,-16 0 0,0-7 90,-4 4 539,-3-21-449,2 14 90,-3-23-90,3 24-90,-4-12-90,3 16-1080,-2-9 541,4 12-3059,2-8 2428,-1 10 1170,2-3 0,1 4 0,-1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3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0 9332,'-3'4'1889,"1"0"-1350,2-2-179,1 0-90,0 0 0,0 0 0,1 0-180,8 3-90,-2-2 90,25 2-1,-16-3 271,36-2-270,-32-2 0,26-3-90,-32 3 0,18 1 0,-23 1 0,8-1-90,-14 1-629,1-3 269,-5 2-1529,-6 2 1349,2 0-2518,-7 2 3148,9-2 0,-1 0 0,3-1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3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8972,'0'5'1799,"0"-1"-1259,0 0 1169,0-2-1530,0-2-179,1 3 0,-1-1 0,1 4 0,0 0 0,0 0 90,0 13-90,0-8 0,-2 26 0,0-22 0,-3 24 0,1-24 0,-5 17 0,3-22-90,0 5-1169,1-8 630,3-3-181,-2 0-45,4-4 1,4-1-1,1-1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4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19 9062,'-3'3'1889,"1"0"-1440,1-3 991,0 2-1170,4-1-91,0 0-89,4-1 0,0-1-90,0 1 0,3 0 0,10-2-180,-5 2-989,23-3-450,-5-2 1259,-3 2-1169,2-4 989,-25 4 540,3 0 0,-9 1 0,-1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5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7263,'0'-5'1709,"1"0"-1259,0 2 89,0 1 1,0 0 2248,0 1-2428,0 4-180,-1-1 0,-1 3 90,-2-3 270,-4 9-451,1-3 361,-8 27-360,7-17 90,-13 42-90,14-36-90,-5 43 0,12-43 0,18 37 0,-5-41 0,28 20 0,-22-30 90,38 5-90,-37-12 0,28-6 0,-36-1 0,7-5-90,-10 3 0,1-1 0,-2 0-270,0 0 1,0 0-91,-1 0-809,4-3 539,-5 3-2788,7-13 2429,-9 11 1079,2-8 0,-5 13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7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170 117 7263,'5'-3'1349,"0"0"-989,-4 0 90,2 0-181,-1-1 91,-1 1 90,0 0 1349,-2-2-1349,-1 4 719,-1 1-899,2 1 899,-6 12-809,2-5 540,-24 35-721,14-19-89,-32 53 0,30-47-90,-19 43 0,27-52 0,-3 15 0,10-28 0,1 0 0,1-5 0,0-2 90,3-3-90,-1 0-90,4-3 180,3-2-180,1 0 90,2-3 0,-1 1 0,0-1 0,1-1 0,0-2 0,0-1 90,0-1-90,6-8 0,-3 5-90,25-33 90,-22 26 0,25-33 0,-29 38 0,21-26 0,-22 31 0,13-18 0,-19 23 90,5-7-90,-8 11 0,2-2 0,-5 8-90,0 6 180,-1-1 180,1 22-180,-2-12-90,1 14 0,-1-13 90,-1 2-90,2 0 0,-1 1 0,1 1 0,0 16 0,0-12 0,1 25 0,-1-30 0,2 26-90,-1-30-630,4 18 271,-3-25-2160,2 6-629,-4-13 2608,-4-10 1,3 3-1620,-2-9 1440,2 7 809,-1 0 0,0-2 0,-2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5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6903,'-6'2'1889,"0"-1"-1439,1 1-90,1 0-91,0 0 1,1-1-90,0 0 0,3 1-90,0-1 360,3 1 629,10 2-809,-3-2 719,21-3-899,-19-1 90,21-2-180,-23 3 0,14 3-90,-16-1-1079,14 4 629,-14-4-2248,12 3 1978,-16-4 810,4 0 0,-8 0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10771,'3'1'809,"-1"0"-539,-2-1-90,-1 3 0,1-2-90,-1 1 0,1 0 0,0-1 270,4 1-270,-2-1 0,17 1-90,0-1-180,3-2-900,0-1 541,-14 0 539,18-5 0,-15 4 0,12-5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7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52 10051,'-4'3'1080,"0"-1"-811,0 3-89,1-1 0,-1 2 0,0 1-90,0 2 0,-4 9 0,2-2-90,-6 22 0,6-18 0,-6 32 0,6-13 0,1-3 0,5-4 0,2-27 0,3 2 90,-2-8 90,9-12-180,-6 6 450,10-20-270,-10 14 449,12-25-449,-10 21 450,14-32-450,-13 31 179,13-29-269,-15 32 270,10-20-270,-13 24 0,6-9-90,-6 16 0,7 0 0,-4 5 0,3 3 0,-3 2 0,-1 0 0,1 3 0,-1 1 0,1 1 0,-1 0 0,6 8 0,-2-4 0,23 20 0,-16-19 0,37 19 0,-34-26 0,15 4 90,-23-10-90,-1-3 0,-2 0 90,1-3 0,-3 1 450,4-8-450,-5 4 179,3-13-269,-6 10 0,2-24 0,-4 19-359,-2-23-181,-1 24-3868,-2-17 2789,4 17 1619,8-13 0,0 18 0,7-4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34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7 8072,'-4'-1'1350,"2"-1"-1081,1 1 1171,1 0-991,-1 0-269,0 1 90,-1 1 0,0 0 1439,1 0-1529,1 0 180,0 1-180,0 0-90,0-1-90,0 1 269,-1 7-269,-1-2 180,-8 24-90,3-16 180,-11 26-270,10-25 0,-13 24 0,14-25-90,-4 18-180,11-24-1169,6 8 899,-2-12-2338,4-5 1979,-6-2 899,7-9 0,-5 6 0,4-3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34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13 8252,'-1'-4'1709,"1"0"-1349,1 3 0,1-2-90,1 2 0,2 1-91,1 1 91,0 1 180,5 0-180,-2-1 360,11 1-451,-8-1 181,26 1-360,-3 5 0,3-2 0,8 14 0,-31-10-90,12 24 90,-23-18 0,-8 26 0,-2-26 0,-7 10 0,0-7 0,5-8 0,-5 5 0,6-8 0,-2 0 0,1 0 0,-1 0 90,0 0-90,-8 1 0,3-1 0,-23 7 0,19-9-629,-25 10 89,29-10-2608,-12 4 1978,21-7 1170,-3 0 0,8-2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28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2:3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35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4541,'-6'6'0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32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578 1 17721,'5'29'25,"-3"31"-64,-3-40 39,-1 30 70,1-30-36,1 3 52,0 22-77,0-10-12,1 28 3,1-27 3,3 38-3,-2-37-112,1 32 50,-3-37 71,-1 21-1,0-21-30,-3 39 22,1-34 8,-7 54-2,4-48 55,-2 26-58,4-27 0,-2 42 5,2-28 11,1 0 1,1-1-20,-1-1 3,-1 39-3,1-40-18,0 4 0,-1 0 63,0 3-40,-1-1 1,0 0-6,-1 0 5,0 5 1,-1 0 28,-1 6-251,-1-2 1,1 1 194,-2 1 57,3-6 0,-1 1-2,0 16-29,1-10 1,2 2 3,-2 15 14,1 4 1,0 1-20,-1 3-6,0-5 0,1-2-2,-2-7 5,1-14 0,0-1 25,-2 10-1628,-1 3 1,0 0 1610,-1 4-321,-1 14 0,-1 2 322,0-9 16,1-1 0,0 1-25,1 1 1,2-11 1,0 1-450,-1 17 468,2-12 0,0 0-16,3-35 0,1 0 10,-3 37 0,1 0-14,2-38 0,0 2-541,0 16 0,-1 9 0,0-7 539,2-14 1,0 1 1,-1 28 0,-1 13 0,0-13 784,2-24 1,0 0-761,-1 15 0,-1 9 1,1-9-21,0-18 0,0-2 7,-1 8 0,0 6 1,0-6 3,-1-5 1,1-1-15,-1 7 1,0 6 0,0-7 15,1-6 0,-1 2-30,0 18 1,-1 11 0,0-9 12,2-16 0,-1 0-31,0 16 1,0 8 0,0-9 32,1-21 1,1 1 13,-2 19 0,1 10 0,0-8 15,0-14 0,1-2-29,0 1 1,-1 6 0,1-7 14,1-10 0,-1 0-5,1 11 0,-1 9 0,1-6 9,-1-2 0,1 3-21,0 3 1,0 12 0,-1 0 0,1-11 0,0-4 1,0-1 9,-1 17 0,0 9 0,0-12 6,1-21 0,-1-1-15,1 4 1,-1 7 0,0-7 0,1-7 0,0 1 22,-1 16 0,1 10 0,0-8-24,0-15 1,1 0 1,0 15 0,0 8 0,0-9 19,1-17 0,0 1-4,2 21 0,2 12 0,-1-8-17,-1-15 0,2 0 17,1 18 0,2 11 0,0-11-14,-1-21 0,0 0 10,0 6 0,2 7 0,-1-7-11,0-8 0,-1 1-3,2 21 1,1 11 0,-1-9 0,-1-18 1,-1 2 11,1 4 0,1 12 1,-1 1-1,0-13 8,0-1 0,0-3-21,0 3 0,0 6 0,0-8-13,-1-13 1,1 0 31,0 11 1,1 8 0,0-6-16,0-3 0,0 2-6,2 15 0,2 9 1,-2-11-2,-2-22 0,0-1 0,2 7 0,0 6 1,-1-5 2,0-8 0,0 2 2,2 21 1,3 12 0,-3-10-3,-1-16 0,-1 0 2,3 16 0,1 10 0,-2-10-2,-3-21 0,-1-2-12,2 7 1,-1 8 0,0-8 9,0-5 1,-1 0-3,1 6 1,1 7-1,-1-7 4,-1-8 0,1 2-2,1 5 0,2 12 0,-1 1 0,0-12 3,-1 3 1,1-3 9,1 11 0,1 8 0,-2-13-11,-3-24 0,-1-2-12,1 11 0,1 7 0,-1-5 9,-1-2 0,1 2 0,1 15 0,0 8 1,0-10 2,-3-18 0,1-3 5,4 41 1,1 0-3,-4-43 0,0 0-3,3 14 0,1 9 0,0-9 0,-3-16 0,1 0 1,6 46 0,0-3 466,-2-9-495,-3 3 0,-1 1-5,-3 7 978,-2 0 0,-1 0-930,-3-47 0,-2-1-15,0 36 0,-1 0 9,-1 9-4,1-23 1,0-2 72,2-3 384,3 30-454,1-63 1084,1 11-1097,-1-36-236,0 1 67,-3-7 924,1 9-803,-1-1 213,-5 26-160,3-17-53,-5 18 11,4-25-62,1 1-148,1-11-1218,1-2-257,0-3 1727,13-10 0,-10 7 0,10-6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39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19888,'1'34'-47,"1"-1"49,-3-7 4,1 2 0,-1 0 61,0 2-62,1-1 49,-1 0 30,1-1 11,0-2 76,0 20-113,0-19-46,0 22 32,0-9-44,0-14 0,0 6-8,1-26-42,-1-1-1,1-3-78,-1 1 17,0 0-168,0 8 98,0-2-263,-2 12 50,1-8-1030,-3 5 140,2-11-4209,-4-12 3352,3-6 2142,-2-9 0,3 9 0,1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7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78 10681,'-2'-3'2159,"-1"-1"-1620,4 3-179,1-1 0,1 0-90,3 1-90,2-2-90,2 0 0,2 0-90,1-1 0,1 1 90,21-3-900,-3 0 450,2 0-4407,0-2 3148,-23 4 1619,9-4 0,-7 3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0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872 1 18362,'-34'28'1000,"-3"-2"-801,0-16-20,-4 2-42,-3 1 17,-1 0-120,-1 0 44,1-2 56,-1 0 76,-51 5-210,42-8-4,0-2 0,4 0-55,14-4-137,-16 2 9,28-1-541,-11 4 204,20-1-2214,-13 16 884,17-8-3682,-7 21 5536,13-18 0,2 1 0,3-12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0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575 0 16985,'-86'10'551,"10"-1"-428,40-2-27,0-1-60,-1 3 42,0-1-75,1 1-3,2 1-5,1 0-57,2 1-140,2 0-5,4 0-101,3 0-45,4-2-114,4-2-1555,1 0 969,7-4-2397,1 0 1378,4-3 2072,2 1 0,-1 0 0,0-1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1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17209,'28'59'576,"-5"-13"-576,-20-44-36,0-2-241,-2 0-208,2-5 387,-1-2 6,4-15 56,-1 3 33,12-35 48,-8 23 30,12-25 12,-11 33 232,11-8-196,-11 20 216,12-4-157,-11 11 322,10 1-280,-7 3 140,13 9-159,-11-1 198,21 25-344,-19-13-62,16 18 3,-20-21-39,7 5-54,-13-15-198,4 0 126,-8-7-714,8 2 425,-3-1-526,8 1 202,-8-1-1345,7 1 958,-7-1-1422,11-2 1419,-8-3-1990,17-16 3158,-15 7 0,4-6 0,-15 14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1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15814,'29'63'1815,"-5"-6"-1373,-16-26-95,1 0-156,0-1-158,2-2-33,-1-2-8,1-4-138,-1-5-201,1-5-305,-2-4-166,0-4-562,0-3-1368,0-5 2748,5-11 0,-7 8 0,2-7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1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0 16159,'-2'0'935,"1"0"-1588,1 0-63,29 44-522,-20-33-818,21 33-1724,-27-46 3780,-1-2 0,-1 1 0,0-1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2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18499,'40'84'1017,"-5"-9"-754,-22-36 20,0 4-129,-1 1-42,0 2-62,-2 0-33,1 2-17,-2 1 0,1-1-6,-1 2-116,4 1 1,1 0-86,2 4-24,0-4 0,2-4-131,-3-20-1458,20 10 860,-15-25-4716,40-2 1045,-31-15 4631,27-8 0,-40 6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2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409 1 16349,'-77'31'8,"10"-1"-114,38-12-205,-2 0-238,0 0-487,-2 0-389,-1-2-807,1-1-2206,4-3 4438,5-4 0,11-4 0,6-2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2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19633,'33'17'-89,"-17"-1"1,2-21-1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3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37 136 12188,'-13'-38'-1680,"1"3"660,9 18-559,0 0-137,0 2 1716,1 1 0,15 74 0,-10-47 0,12 54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3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 11572,'-1'5'3086,"0"-1"-2764,1-4 17,0 0-569,0 16-120,0-14 56,0 13 160,0-18 78,0 1 56,0-1-6,0 0-128,0-1 89,0 2-73,-4 6 116,-1 4-141,-10 17-146,4-7-994,-5 12-570,11-17 1853,27-52 0,-15 29 0,20-41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8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52 7713,'2'-5'1349,"-1"1"-989,-1 1-180,0 0 89,0 1-89,0-1 90,0 0-90,0 0 360,-1-2 359,-4-3-719,1 3 899,-12-2-989,9 7 360,-13 4-270,11 3 1259,-19 23-1079,14-12 629,-29 40-899,28-33 90,-19 41-180,25-43 0,1 35 0,11-39 0,21 22 90,-9-31-270,43 5 0,-33-15-1349,37-8 810,-39 2-3329,36-19 2789,-35 14 1259,37-20 0,-37 19 0,15-8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4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20303,'1'47'-6,"4"3"51,7 3-37,3 8 101,3 4 3,4 2-19,2-2 78,2-3-26,2-6 69,1-7 82,11 3-195,-11-19-168,30 10-238,-29-30 126,7 2-144,-19-22 236,-9-2 12,8-24 33,-7 3 30,9-38 7,-9 18 27,-2-11 1,-1-1-23,-2-7-1701,-2 4 1,0 2 1555,-2 8-548,1-24 505,-1 51-352,1-2 92,-1 27-832,0 2 435,-1 1 907,2 0-1672,0 1-2071,6 4 1791,-3 2 1890,4 2 0,-6-4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4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19418,'29'68'736,"-3"-7"-6304,-18-36 5568,1-1 1370,-1-2-1507,-1-4 688,0-5-3216,3-3 887,-3-4 1778,10-20 0,-12 10 0,6-13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4.6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 12829,'-3'-4'3108,"1"2"-2312,2 2 63,0 0-1338,-1-2-333,0 2-406,0-2-821,1 1-1682,2 0 3721,0-2 0,1 2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5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0 15593,'-3'6'2366,"63"55"-1848,-38-41-104,50 42-111,-57-51-121,0-1-121,1-3-61,0-1-42,-1-2-226,9-1 97,-11-2-302,7-1 204,-16-1-507,1-3 611,-4 0-98,0-3 263,-1 4 257,0 1-13,0 2 1299,0 0-1020,0 2-136,6 9-320,2 2 9,6 7 19,3-3-50,4 1-45,3-1-871,38 4 398,-27-11-239,27 1-184,-40-17-221,-1-4-308,-3-7-1650,2-19 1429,-8 5-2159,-1-29 3805,-9 28 0,-1-1 0,-1 22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5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1 365 10368,'40'-10'1618,"-8"2"-1156,-29 6 28,-1 0-2,0 1-12,-1 0 2038,-1 1-2094,0 3-11,1 2-331,-1 7-44,2 8-17,0 10 151,3 9 134,3 8 277,12 9 1,5 0-269,3 2-294,7-3 0,4-8-110,-1-29-371,34-12 290,-27-20-87,-1-15 1,-1-6 70,-5-11 37,-9-2 1,-5 0-47,-14 2-294,-4-18 493,-7 37 1456,0 7-1333,2 23 168,13 22 132,3-3 322,23 11-745,-10-20-384,31-22 76,-22-16-185,-5-28 1,-6-8-29,-8-13-2095,-34-9 1,-15 4-1781,-15 25 4002,-12 16 0,-1 11 1,22 19-1,-5 8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6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1 194 16987,'65'21'-78,"-7"-8"70,-36-28 2,0-2-64,-3-1-42,-3-1-11,-3-1-28,-2 0-9,-4-1-148,-2-5-118,-13-5 337,0 9 80,-19 3 124,7 22 196,-22 16-9,15 2 1129,-23 48-907,30-28 417,-6 41-538,22-43-59,7 7-47,4-18 3,6-4-104,3-4-112,4-3-84,4-5-423,18-1 56,-8-6-1571,33-6 228,-36-5-4555,12-14 6265,-34 5 0,-2-1 0,-6 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47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21132,'23'13'-2283,"-3"-3"175,-15-12-2076,0-7-1701,1-3 5885,0-13-1416,-34 36 1,23-20 0,-27 32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8T13:16:34.254"/>
    </inkml:context>
    <inkml:brush xml:id="br0">
      <inkml:brushProperty name="width" value="0.025" units="cm"/>
      <inkml:brushProperty name="height" value="0.15" units="cm"/>
      <inkml:brushProperty name="color" value="#FFF200"/>
      <inkml:brushProperty name="inkEffects" value="pencil"/>
    </inkml:brush>
  </inkml:definitions>
  <inkml:trace contextRef="#ctx0" brushRef="#br0">1 0 13537 191306 66524,'3'69'10223'0'-456,"0"4"-10234"4332"456,-3-5-40-4332 0,0 12 9 0-282,1 10-11 2103 282,3 7 23-2103 0,0-47 1 0 0,0 1 25 0-158,1 2 0 0 0,2-1 4 2054 158,0 1 0-2054 0,1 0 0 0 0,0 0 0 0 0,0-1 1 0 0,0-1 1 0 0,1 0 57 0 0,9 48-23 0 0,-1-7-28 0 0,-1-6 43 0 0,0-7-9 0 0,-2-8 28 0 0,-2-6-65 0 0,-2-9 29 0 0,-2-7-28 0 0,-1-9 2 0 0,-3-8 34 0 0,0-7-36 0 0,-1-8-6 0 0,-1-4-12 0 0,-1-5 7 0 0,0-2-29 0 0,-1-1 1 0 0,0 1 27 0 0,0 0 3 0 0,0 2-2 0 0,0 2-1 0 0,-1 1 6 0-350,0 2 3 2003 350,-1 1 0-2003 0,-1-1 30 0 0,1-1-24 0 0,-1-2-1 0 0,3-3 34 0 0,-1-1-31 0 0,0-2 23 0 0,1-2 8 0 0,0 0 8 0 0,0-1 429 0 0,0 0-479 0 0,2-1 0 0 0,2 0-34 0 0,3-1 29 0 0,1 2 5 0 0,2 2 0 0 0,1 1 0 0 0,1 3-3 0 0,1 1-47 0 0,1 3-4 0 0,2 2 12 0 0,-1 2 37 0 0,3 2-4 0-383,0 3-33 1948 383,1 1 37-1948 0,0 1-29 0 0,0 2 31 0 0,1 0-2 0 0,-1 0-4 0 0,-1 1-21 0 0,0-1 30 0 0,-2 2 0 0 0,0-2 0 0-414,-1 0-9 1891 414,0 1-33-1891 0,-1-1 34 0 889,-1 2-43 924-1345,0 1 43 954 456,-2 2-28-1878 0,-2 2-6 0 0,-1 2-17 0 0,-3 2 22 0 0,-1-1 4 0 0,-2-1-18 0 0,-1-3 1 0 0,-1-3 5 0 0,-1-4 3 0 0,-2-3 34 0 0,0-2-43 0 0,-1-4-2 0 0,0-3 11 0-486,1-3 34 1814 486,2-2-45-1814 0,-1-2 53 0 0,1-2 2 0 0,1-1-427 0 0,-1 0 246 0 0,0-1 103 0 0,1 0-47 0 0,-2 0-67 0 0,1 0-1 0 0,0-1 46 0 0,-1-1 111 0 0,-1-1 34 0 0,-1-2 53 0 0,-2-2-11 0 0,-1-3-33 0 0,-1-1-1 0 0,-1-4-8 0 0,0-1-8 0 0,1-2-79 0 0,0 0-104 0 0,1 0-184 0 0,1 1-241 0 0,1 3-157 0 0,2 2-64 0 0,1 4-146 0 0,1 1-241 0 0,0 4-363 0 0,1 1-1166 0 0,0 1 2753 0 0,0 1 0 0 0,0 0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13:16:41.55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112 181,'-6'59,"-1"2,-5-3,1 10,0 9,0 10,2 8,4-44,1 1,0 1,1 1,0 1,0 0,1 1,0 1,0-1,1 1,1 1,-1-1,1 0,0 1,0-1,1-1,0-1,1 0,0-1,1-1,1-1,0-2,6 48,0-5,1-5,0-5,-1-6,-1-5,-2-6,-2-5,-1-7,-2-4,-2-4,0-2,-2-1,-1 0,-4 0,0 0,-2-2,0-1,1-3,0-1,1-4,2-4,0-4,2-6,0-5,1 3,1-2,0 3,24-8,-9-4,20-8,-14 0,2-1,4 0,3 1,3 1,3 1,4 0,3 3,3 3,2 3,2 2,1 1,1 0,2 0,1 0,2-3,1-1,-1-2,1-3,-1-1,1-1,0-1,1-1,1-1,1 1,1 0,1 2,0 1,2 4,0 3,0 6,1 4,0 3,0 2,-1 3,-2 0,-1 0,-2 0,-2-1,-2-2,-3-3,-2-2,-1-2,-1-2,-2-3,0-2,-2-3,0-1,-2-2,-1-1,-1-1,-2 0,0 0,-1 0,-1 0,-1 2,0 0,-3 1,0-1,-2 1,-2-2,-1 0,-3-1,-1 0,-3-1,-1 0,-3 0,-2 0,3-2,-1-1,-1-2,1-2,-5-1,4-2,-2 2,0 1,1-1,0 3,5-3,-4 2,0 0,3-1,-5 1,6-1,-6 3,0 0,7-2,-4 3,4-2,-5 3,-1 0,5-2,-5 1,5-1,-6 0,0 0,6-3,-4 2,4-2,-6 2,-1 1,7-2,-5 2,6 0,-6 2,0 0,5 1,-5 0,3 1,1-2,-6 0,9-1,-9 0,8-3,-6 2,0 0,5-1,-8 4,5-9,-9-11,-4-7,-2-14,-1-1,0-9,0-7,-3-5,-1-6,-3-2,0-2,-3-2,0 1,-1 1,-1 0,-1 0,0 0,0 0,-1 1,-1-1,1 1,-1 1,0-1,2 1,0-2,1-1,0-3,1-2,0-1,1-1,2 0,0 2,2 3,1 5,3 8,0 8,2 10,0 10,1 7,0 9,3 5,1 0,1 1,0-1,-1 0,-3 0,-1-2,0 3,-1-6,0 8,0-5,2 2,-1 1,4-9,-2 8,2-6,-2 5,1 0,0 1,0 1,1-2,-1 3,1-3,-3 1,-14 2,1 4,-12 4,4 5,-1 0,-2-1,-1 1,-2-2,0 1,-1 0,0 0,-1 0,-3 0,0 1,-3 0,-3 0,0 0,-3 0,0 0,-2-2,-1 0,0-2,-1-1,1-1,-1 1,0-2,-1 0,-1-1,0-1,-2-1,1-1,-1-1,1 0,-1-1,1 1,0-1,0 1,2-1,-1 1,1-1,0 0,2 0,0 0,2-1,2 1,1 0,2 1,1 1,3 1,-1 1,3 1,-1 1,1 2,-1-1,0 1,-1 1,-1-2,-1 0,0 0,0-2,-1 0,1-1,0-2,-1 1,2-2,-1 1,1 0,0 0,1 2,1 1,0 1,2 0,2 2,0 1,2 1,1 1,2 1,-1 1,-1 0,0 0,-2 1,-1 0,-2 1,-1 0,-2-1,-1-1,-1 0,-1 0,1 0,2-1,1 0,2 0,3 0,1 1,3 0,1 0,2 0,2 1,0 0,-1 3,1 0,-2 2,-1 0,-2 1,0-1,-1 1,0 0,0-1,0-1,0 1,2-2,1 0,2-1,1-1,1 0,0 0,0 0,-1 2,0 0,0 2,-1 0,0 0,0-1,0 1,1 0,0 0,1-2,1 0,-3 1,4-3,-4 2,3-2,-2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49.79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456 1 20140,'-43'23'73,"1"0"-73,8-6 0,-1 2-3,1 1-30,2 2 24,3-1 4,4 0 5,4 0 0,3-3 50,5-1-8,3-3 28,4-4 22,1-1 12,4-4-20,0-1 137,1-2-170,3-1-49,4-1 7,4 2-6,5 0 47,-7 0-47,21 9-3,-13-3 67,19 8-61,-10-1 59,-1 2-65,-2 1 0,-1 2-34,-2 0-25,-3-1-28,0 1 36,-4-2 9,0 0-8,-3 0-9,-1-1 14,-3 0 12,-1 0-9,-2-2 8,-2-1-27,0-1-65,-2 0-3,-4 1 0,-5 1 20,-6 1 109,-6 1 5,-5 2 29,-5-1-34,-4 2 0,-2-1-76,-1 2 6,0 1-25,4-1-76,2 1-215,4-1-174,3 0-70,4-1-216,5-4-355,5-1-680,6-5-2104,4-4 3985,7-4 0,-4-1 0,3-1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27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9 8342,'2'-4'1889,"-1"0"-1349,-2 4-180,-1 0 89,-1 0-179,1 0 90,2 1-180,-1 1 360,0 3-360,0 0 269,-5 8 91,-10 20-540,5-9 90,-18 40-90,19-40-180,-16 44-90,20-47-1259,-3 23 809,11-34-2788,9 5 2519,-3-13 989,5 1 0,-9-4 0,-1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0.33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35 1 19617,'27'31'-524,"-2"-6"457,-9-30 61,0 0-55,-2-1-35,-1 1-24,-4 0-17,-2 1-12,-2 0-13,-3 1-12,0 0 26,-2 1 61,0-1 17,0 1-8,-3 1 69,-1-1 9,-3 2 79,0-1 61,-3 1 33,-2 3-19,-1 1 12,-2 4 24,-2 4 9,0 4-37,1 4-50,2 3-33,1 3 33,4 3 8,2 1 17,3 0 0,2-14-36,2 17-34,6-19-67,3 15-70,8-15-67,4-1-17,5-2-112,4-1-67,2-2-93,1-2-100,-1-3-499,-3-2-532,-4-1-1187,-4-3-821,-4-2 3565,-4-2 0,-6 3 0,-3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0.63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22 0 18049,'-11'69'1517,"2"-5"-1063,9-27-79,-1 3 34,1 4-70,0 1-3876,4 36 3554,14 15-507,-5-13 134,9-7-171,-11-50-111,0-2-211,-1-4-514,0-2 2075,0-4-4243,-1-5-65,-1-2 3596,3-5 0,-7-1 0,2-1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1.03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0 133 17256,'68'16'-36,"-8"-6"27,-35-16-114,-1-5-3,-1-1 3,-4-1-42,-3-1-28,-4-1 33,-4 2 20,-3-1-64,-2 4 69,-2 0 40,-4 2 87,-1 1 8,-3 1 50,-3 1 14,-1 1 43,-1 0 8,0 1 61,0 1 87,2 1 107,3 1 142,2-1 96,3 1 120,0 0-48,2 2-268,0 4-96,0 5-95,0 6-75,0 6-79,4 3-3408,1 2 3341,4-1-34,1-1-145,1-4-51,1-3-61,1-5-67,1-4-141,2-5 3071,2-2-3743,3-4-374,4-7-418,3-5-784,1-7-711,-3-2 3458,0-4 0,-14 14 0,-1-1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1.46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152 1 16455,'-54'66'924,"8"-7"-599,30-30-3,2 1 23,4-1-15,3-1 6,4-4-45,1-4-8,5-4-146,3-4-137,7-5-173,8-2-51,7-3 28,6-2 30,4-5 12,2-3-95,1-6-81,-3-2-68,-5 0-92,-4 0-196,-5 2-143,-5 1-195,-4 0-214,-4 2 17,-1-1-294,-2-2-781,-1 0 1448,-1 1 0,-2 5 0,-1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1.70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46 1 16399,'-25'94'1865,"6"-7"-1310,18-34 21,1 1-46,0 1-60,2-3-407,1-2 276,3-4-75,1-1-85,2-2-54,3-2-125,1-1-28,3-2-193,3-2-205,3-2-263,4-1-389,4-2-829,6-3-1948,6-1-1609,-1-6 5464,17-3 0,-33-9 0,7-3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1.86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787 0 19351,'-71'47'-757,"0"1"1,0-1 0,0 1 0,0-1 0,0 0 0,-7 5-1,-4 4 1,4-4 0,15-11 0,24-19 0,24-19 0,10-6-1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3.37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25 0 19356,'-1'40'669,"-1"1"-285,5-3-42,-1 4-20,4 3-25,0 1-9,2 0 43,1-2-68,-1-4-61,1-3-32,0-4-35,-1-5-43,0-4 9,-1-5-37,-2-4-64,-2-5-109,0-4-84,-2-3-112,-1-2-854,0 0 1005,-3-3 103,-3-3 43,-4-3 8,-4-6 5,-1-3 46,1-4 36,-1-4-29,4-2-58,0-3 0,4 1-25,1 0 25,3 1 51,2 4 7,1 1 1,4 3 0,2 1-14,4 0-12,3 1 9,1 2 26,0 2-10,1 2 46,-2 4-37,0 3-67,0 3 0,1 1-67,0 2-62,2 3 3,2 4 67,0 4-19,0 2 2,-2 1 48,-1 0 26,-1 0 2,-3-1 0,0-2 2,-3-2-2,-1-3 0,-1-2 6,-2 0 36,0-3 8,-1 0 37,1-1 6,-2-1-51,0 0-40,0 0-2,2 0-8,0 0-42,2 0-9,1 0-3,0 0 37,1 0 25,-1 0 28,-1 0-28,-2 0-59,-1 0 9,-1 0-1,-2 0-392,1 0 511,-3 2 86,0 0 67,-1 3-41,2 1-172,0 5-8,1 5 34,0 5 108,2 4 80,1 1-96,4-1-42,3-3-84,2-5-76,4-4-151,3-5-61,7-3-96,3-4-59,7-5-254,1-5-661,1-8-818,-2-7-1540,-3-5-1436,-7 1 5152,-4 0 0,-12 14 0,-2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3.93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184 0 18099,'-38'39'126,"0"0"0,-25 27-5588,45-38 5765,5-4 1408,5-4-1445,4-4 834,2-4-895,4-4-180,5-3-25,4-3 3196,8-1-3375,5-2 75,4-3 17,2-2-16,1-6-34,-2-1 16,-3-2 26,-2-1-34,-5-1 26,-3 2-1,-5 0 0,-3 2 26,-3 3 0,-2 1-18,-2 4 96,-1 2 518,0 3-78,0 5-440,0 4-20,4 9 20,3 5 199,6 5 84,4 6-9,5 3 26,1 2 42,2-1-46,1 0-23,1-1-52,-1-1-76,-2 1-61,-2 0-53,-3 1-31,-4 2-33,-6 0-71,-4 4-47,-5-1-45,-8 3 16,-9 0-3397,-11-2 3286,-8-2-177,-5-7-288,-4-6-669,-2-10-759,3-9-1078,2-11 3262,2-23 0,20 14 0,3-13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4.20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16 0 18091,'-3'79'2091,"0"-5"-1648,-1-24-110,1 3-78,1-1-95,1-1-82,3-5-78,2-4-39,3-6-283,4-5-197,2-6-155,3-4-278,1-7-748,1-4-1903,1-5-1528,-3-3 5131,0-4 0,-9 2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4.36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 33 17024,'-4'-5'2559,"0"1"-3237,4 4-1598,0 0 162,36 2-964,-18-5-1015,28 2 4093,-22-10 0,-13 6 0,2-1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09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14 7623,'1'-4'1439,"2"1"-989,-2 1-91,0 1 91,1-1 3238,-1 0-3238,-4 7-90,1-3-91,-5 6 271,1 1-360,0-1 180,-7 23-270,7-13 90,-11 34-90,10-31-90,-14 40 0,14-38 0,-13 30 0,13-33-360,-13 31 0,13-33-1529,-6 19 990,11-31-1,1 2-2248,7-12 1889,-1 0-1,4-4 1260,-2 2 0,1-2 0,1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4.78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 20322,'25'59'-8,"-4"-9"8,-11-43-11,-1 0-73,2-4-37,-1-1-142,0-1 5,-1-1 18,1-2 24,-1-3 28,-1-3 32,-1-3 10,-1 1 26,-2-1-1,-3 3 88,0 3 33,-1 2 5,-1 2 1196,-33 56 1,-7 21-1202,32-43-5,-26 40 1,14-14-150,55-66 121,8-3 24,5-10-24,1-4-46,-4-6-22,-5 0-61,-8-2-9,-8 1-16,-8 3-63,-7 2-223,-5 5-70,-10 2-11,-6 4 16,-11 5-210,-10 4-338,-7 4-703,-7 7-1373,-1 3-4584,5 5 7746,4 3 0,21-9 0,5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5.15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1 210 12375,'30'88'6880,"-5"-20"-7207,-21-74 120,2-5 120,3-7 3,1-9 84,3-8 157,0-8 13,1-4-100,-1-1 0,-1 4 152,1 8 310,-2 9 330,2 11-189,3 9-251,5 11-209,7 10-95,7 14-40,5 14-19,3 12-890,2 9 831,-3 5-34,-2 1-120,-4-4-31,-4-7-516,-5-7 216,-4-11-170,-5-9-294,-4-9-843,-6-11-2375,-4-5 34,-4-13 4133,-4-2 0,2-1 0,-1 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55.76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77 121 17550,'-28'38'392,"3"-6"-266,14-18-126,3-4-173,4-5-376,4-4-314,8-11-136,7-10-1810,14-16-6886,4-7 9695,17-13 0,-27 29 0,4-2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04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1 734 23100,'3'-30'252,"7"4"-184,14 19-1,8 0-8,7 0-26,7-1-24,7 1-4,6 0-1529,6 1 1516,5 1 8,3-1 2,5-1-2,1 0 9,3-2-2896,1 0 2887,1 1 39,1-1-1967,2 2 1934,2 1-284,2 2 337,4 1-59,3 2 0,-48 1 0,1 0 0,1 2 0,-1 1 25,1 0 0,0 2-4,-1 0 0,0 2-20,-1 0 1,-1 1 51,46 8-47,-7-1 27,-8 1 34,-9-3-58,-8-1 546,-9-2-513,-8-3-42,-8-2 3,-6-2 2036,-4-1-2006,-5-1 3022,-3-1-3047,-4 0 707,-4 0-712,-2 0 326,-4-1-329,-2-1-6,-2-1-36,-1 0 37,-1 1-4,0 1-33,0 0 37,0 0-1,0 0 1,1 1-4,0 0 1,0 0-26,0 0 26,1 0 2,-1 0 1,2 1-1,-1 0 0,2 0 1,0 0-29,2-1 26,2 1-1,0 0 1,2 0-45,0 0 53,0 0 0,0 0 0,1-1-3,1 1 3,-2-1 0,0 0 3,-2 1 5,0-1 1,-2 0-4,0 0 6,-1 0-2,-1 0-4,0 0 1,0-1-6,-1 0 0,0 0-6,0-1-2,-1 0-45,-1 0 2,0 1 9,-1 0-8,0-1-17,0 1 0,0-1-17,0 1-17,0-2 17,-4-2 78,-3-3-2,-7-7-34,-7-5 8,-7-6-16,-8-6 44,-6-2 1,-6-4-1029,-5-1 1034,-2-3-3,-2-2 3,-2-2-2,1-1-32,0 1 34,2 1 0,4 4-59,6 5-346,6 5 372,8 7 24,6 6-41,8 6 42,5 5-26,4 2 985,4 3-993,1 1 426,1 0-418,2 1 26,-1 0-26,1 0 0,-1 0 29,1 0 2,0 0 3,0 0 260,0 0-226,1 1-31,1 1 0,2 1-3,3 1-3,3 2-6,3 4 1,5 3-59,6 5 8,7 6 53,6 7 4,8 4-304,6 5 300,5 3 3,3 0 6,1 1 28,0-2-26,0-2-2,-1-1 31,0-3-29,-1-2 29,0-1 8,-1-2-8,0-1-26,-2-2-2,-2-2-4,-4-1 40,-2-2-42,-5-2-25,-3-2 22,-5-2-27,-4-1-38,-3-1 35,-3-1-9,-4 0-17,-2-2-17,-5 0-16,-3-2-20,-5-1 295,-2-1-242,-4 1 53,-4 1 6,-7 4 3,-8 4 48,-9 5 16,-8 4-64,-7 3 39,-7 3-338,-6 1 296,-4 1 0,-3 0 0,0-1 0,0-1-9,2-3 9,5-3-5,4-2-46,8-2-41,7-3-365,9-4-282,8-1-404,7-5-509,7-3-386,4-4-757,3-1-549,1-2 3344,3-4 0,-3 3 0,2-3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13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149 467 16122,'25'-18'300,"-6"3"-230,-18 13-17,-1 1 0,0 0-19,0 0 19,0 0 115,0 1 263,0-1-246,1 1-20,0-1-159,0 1-6,-1 1-37,1 0-13,0 2 5,0 0 12,0 0-37,0 0-28,0-1 11,0 1 34,0 1 50,-1 1 0,1 1-5,1 3 5,-1 0-50,1 0 22,-1 1 31,1 0 64,-1 2 68,1 4-37,0 4-50,0 5-12,1 3 12,1 3-45,0 1 34,1 2 2,1 2-27,0 4-9,1 3 0,1 3 30,1 3 7,1 2-37,1 4-9,1 1 9,1 2-2,-1 0 2,1-1 0,0 0 0,-1-1-45,0 1 45,-1 1 0,-2 0-59,0 1 59,-2-1 84,-2-2-84,-2 0-95,-1 0-144,-1-1 354,-1 0-112,0 0-6,-1-2 6,0 0 64,-2 0-6,0 1 9,1 1-3380,0 0 3397,1 2-320,0 1 297,1 1-61,0 1 14,0 1-127,0 0 110,0-2 0,0-1 184,0-1-184,0-1 0,-1 0 6,-1 0-3,-2 0 72,0 0 12,-2 0-53,1 1 44,-1 3-75,0 3 58,-1 4-19,1 3 37,1 3-76,0 1-569,0 2 569,1 0 34,0-1 22,1 0-14,-1-1-596,1 0 545,0-1 6,0 0 6,0-1-4,1-1-2,-1-1 70,-1-1-347,1 0 283,-1 0-191,1 1 190,0 0 79,0 1-1334,-1 2 1297,1 0-38,0 1 1727,1-1-1736,-1-1 3,0-2-3,1-5 0,-1-2 0,0-3 42,0-3-42,0-2 0,0-1 6,0-2-1,0 0-5,-1-1-8,0-3 1177,-1-1-1172,0-3 3,-1-3 0,0-3 20,-1-1-20,-1-2-3,1-3 316,-2 1-313,0-1 0,0 1 3349,-1 2-3344,-6 16 127,3-12-197,-9 24 65,9-28 0,-3 7-8,6-16 8,1-2-42,0-3 36,1-2-27,-1-3 22,2-2 8,1-2-6,0-2-24,1 0 27,0-2 6,1-1-3,1-2-30,0 0 33,1-3 5,0 0 1,2 0 53,-1-1 842,1-1-901,0-1-28,1-1-30,1-2 13,2 0-14,1-1 28,1-1 28,3 1-2,0-1 5,2 1 3,1 0 30,2 1-16,0 1-17,2-1 70,1 1-70,0-1-31,2 2 28,2-1-2,0 1-48,1 1 53,2-2-3,0 0 11,0-1-50,1 0 25,0 0-120,0-2 92,3-1-30,0 0 66,3-2-69,1-1 14,2 0 64,2-1 5,0 1 62,2-1-67,2 1-33,1-1-20,2 2-6,2 0 53,1 0 3,3 1-2,1 1-82,2 0-64,2 1 151,2 0 0,1 3-1554,1-1 1467,3 0-150,32-2 150,-20 2 87,24-2-653,-28 2 653,3 0-6,0 0 6,2-1 8,-1 0-8,2 0-2600,-1 0 2600,0 1-6,0 1 855,1 0-819,0 1-30,0 1-160,1 1 160,-1 0 0,0 0-53,1 0 53,0-1 0,-1 1 78,1 0-83,-1-1 2,1 1-84,-1-2 37,1-1 44,-2-2-72,0-2 69,0 0-24,-2-1 5,0-1 22,1 0-508,-2 0 511,1 1 60,1-1-57,0 1 11,1 0-1506,0-1 1551,1 1 1208,0 1-1264,1 1-34,1 1-72,2 1-1256,1 2 1393,3 1-31,0 0-1266,2 1 1266,1 1 1174,-1 1-1114,-22 0 0,0 1-127,32 3-104,-33-3 0,0 1 120,22 1 77,1-1 708,-1 1-734,1-1 1562,-3-1-1557,0-1 29,-2 0-34,-3-1-1813,1 0 1804,-3 0 9,1 0-587,-2 1 587,0-1 658,-1 1-709,0-2-33,-1 2 84,-2-2 0,0 3-3,-2-1-58,0 1 61,-1-1 0,-2 2-34,2 0 34,-1 1 0,0 0 3,0 0 84,-1 3-84,1 0-1060,-1 1 1060,0 1 129,-2 0 684,-1 1-774,-1 0 1827,-2 0-1878,0 1 9,-1 0 17,-2 1-17,-2 0-47,-1-1 47,-2 0 50,-2-1 3,-3-1 136,-1 0-186,-4-2 2,-2 0 2910,-2-2-2879,11 2 1484,-14-2-1528,8 0 8,-16-1-76,-1 0 76,-2 0 31,-1 1-28,0-1 5,-3 1 32,0-1-38,-2 0-2,-2-2 68,-1 1 18,0-1-32,-2-1-52,-1 0 1,-2-1 31,-1 0-1,-2-1-30,-1 1 6,-2-1-1,-1 0-2,0 0 36,-1 0-37,-1-1 4,0 0-9,0-1 0,0 1-42,0 0-45,0 1 42,0-1 28,0 0-25,0 0 37,0 1-4,0-1-44,0 0 11,0 0-11,0 0-14,0 0-3,0-2 61,0 0 6,0-4-2,0-3 5,-2-3 0,-1-4 0,-3-3 0,0-2 0,0-3 64,-1-1-27,0-4-29,1-2 26,0-2-1,0-2-22,1-3-2,1-1 58,0-2-14,-1-3-53,1-1 0,1-2 0,-1-1-8,0-1 5,1 0 3,0 0 3,1-1-3,0-2 3,0-2 2,1-3 4,0-1-9,1-2-203,0-3 206,0-2 2,0-3-5,0-2 0,0-3-788,0-3 790,1 0-2,-1-2 0,0-1-27,0 21 1,0-2 23,-2-31-1,1 30 0,-1 0 1,-3-25-5,0 0-37,0 0 42,-1 0 3,0 0 0,1-1 0,2 0 0,0-1 34,1 0 2,0-1-36,1 1-3050,-1 1 3089,2 3-36,-1 2-1315,1 2 1312,-1-1-597,0 0 591,0-1-5,-1-1 6,-1-1-37,-1 0 36,-1-1-22,-1 1 28,0 0 0,-2 1-6,0 2 43,2 23 0,-1-1-3,-3-31-30,4 32 0,0 1 2,-3-20-1,2 3 1204,0 4-1203,1 3-3,0 2 823,1 1-831,0 1-4,0 1 294,-1-2-335,0-1 50,-2-1-3,0 0-2,-1 0-1162,0 1 1167,-1 1 6,1 4 33,-2-23-2,3 21-376,-1-16 381,4 28 11,2 2 14,0 5 29,3 3 2531,-1 6-2577,1 5 1711,2 4-1761,0 3-8,3 2-45,0 2-31,1-1 11,0 1 911,0 1-838,0 1 5,0 2 37,-1 2-8,2-2-70,-2 5 33,1-3 3,-2 6 5,0 1 7,-1 1 21,-1 2-24,0 1-7,0 1-2,-1 0 0,0 1-532,-1 0 98,0 1 322,1 0 76,-1 0 36,-2 0 0,-1 0 45,-2 0-12,-2 0 12,0 0-11,-2 0-34,0 1 0,-2 0-62,1-1 29,-1 1 24,1 0 6,-1 0-75,-1 0 33,-2 0 45,0 1 39,-3 1 15,-1-1 4,-3 0-58,-2 0 3,-2 1 36,-2-1-33,-3 0-9,1 0 3,0 1 0,-1 0-61,1 1 52,-1 0-19,0 1 25,-1 0 3,-1 0 0,0 0-36,-2 0-26,0-1 29,-1 1 24,-2 0 9,0-1 6,-1 0-3,-1 1-3,-3-2 5,-1 1 4,-3-2-6,-4 0 39,-2 0-42,-4 0 0,-2-1-45,-3 1 45,-2-1 0,-2 1-9,-2 1-299,-2-1 401,-1 1-93,-3-1-81,-1 0 81,-2 0 2,0 1 43,-1-1-39,-1 0 2,1-1-909,-1 0 906,0-1-2,0 1 0,1-2-3,0 0 0,0 0-3,0 0 3,-1 0 36,-1 0-33,-1-2 3,-3-3-2994,-1-2 2991,-1-1 3,-3-2-1999,0 1 1993,-2-1-128,0 0 128,0 0 53,0 0-78,1 0 34,1 0-18,1 0-19,1 1 28,0 1-5,2-1-35,-1 2 40,2 1 48,-1-1-48,1 3 0,0-1 0,0 0 3,-2 0-6,-2 0 6,-1-3-3,-3 0-190,-2-1 224,-2-3 2,0-1 6,0-1-16,0-2-26,1 0 0,1 1-6,3 1-2,2 0-34,4 3 42,3 0 28,4 4-28,4 2 8,1 2-8,4 1-3,1 2 0,1 0 1174,2 0-1140,1 2 2278,1 1-2315,2 3 12,0-1-4,1 1 1,3-2-6,1 1 9,2-1 2,2 0-8,2-1-44,1 1 44,3-2 33,1 2-33,2-1 0,1 1-5,1 1-15,0 1 20,0 0 606,0 0-606,-1 0 0,1 1 0,0-2-1680,-1-1 1677,0 0 785,1 0-782,0-1 0,2 0 3,0 0-3,1 0-33,2 1 117,1-1-84,1 1 33,2-1-33,2 1-33,1-1 30,3 1 3359,1 0-3362,3 0-28,1 0 34,3 1 3,1 0-3,2 0-31,1 1 31,1-1 0,2 1 6,0 0 39,1 1-12,1-1-33,0 1 3,2-2-3,0 0 0,2-1 3,1-1 0,1 0-3,0-1-6,1-1-72,1 0-59,0 0-90,0 0-694,0-1-754,0 1 555,0 0-289,1 1-797,1 2-2383,2 0 4589,10 1 0,-25-13 0,18 8 0,-24-12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14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143 606 16962,'15'92'1095,"-3"-1"-697,-7-18-1160,-2 9 874,-2 7 42,-1 4-42,0 1-1285,-1-2 1355,-1-2-19,-2-7-74,0-11-89,-1-10 527,1-13-569,0-13-104,0-12-137,0-11-44,1-8 782,-2-9-368,-2-9 1453,-2-14-1282,-2-14-70,-2-16-1998,0-16 1869,0-15-24,6 39 0,1-1-568,0-3 1,0 0 605,0-2 0,1 0-396,-1 0 1,2 0 389,-1 1 1,1 0 44,0 0 0,1 1-23,0 2 1,1 0 120,-2-47-115,3 7-52,0 12 24,1 12-6,3 15 124,0 17 171,5 14 1346,1 12-1702,6 14-1917,3 12 1746,6 19-317,5 17 472,2 18 16,4 17 0,-17-38 0,1 1 1,1 3 0,0 1 66,0 0 1,1 0-31,0-2 1,1-1 1,-1-3 1,1-1 2,21 34 17,-2-16 50,-3-17-78,-3-19-31,-2-14-34,-2-15 34,2-16 59,1-15 16,1-19 2831,-4-15-2906,-5-12 1230,-8-9-1289,-9-8-940,-6-4 994,-6 47 1,-1 0-25,-1-1 0,-2 0 12,-2 1 0,-2 0 11,-13-46-44,-3 7-70,-1 8-261,0 12-309,3 13-800,4 16 249,5 14 94,5 14-97,5 7-394,4 9-1636,3 2-3739,2 4 7013,8 5 0,-6-8 0,4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15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116 236 16985,'76'-40'1066,"-13"1"-987,-45 13-1,-7-1 26,-6 2-104,-3 1-45,-9 3-75,-3 5-1,-9 4 121,-5 6 17,-6 7 70,-2 9-28,-3 8 114,0 10 18,3 7 69,5 4-2,6 3-34,9 0 25,5-2 6,10-5-155,9-7-100,11-9-204,11-9 25,9-7 5,8-12-92,6-6-87,1-10-97,0-5-348,-5-3-233,-6-1-324,-6 0-370,-7-1-367,-8 2-229,-7 0 2321,-7 4 0,-6 13 0,-3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15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1 337 20037,'9'45'148,"0"3"-72,1-1 19,2 9 14,3 5 45,3 1-1321,3-2 1212,3-5-12,2-10-3556,2-10 3489,0-13 863,2-10-1042,1-14 0,2-13 76,1-13 16,-1-14 21,-5-10-12,-5-8 241,-7-4-213,-9-2-36,-2 3-34,-5 5-53,-1 9 3500,0 11-3165,0 12 446,0 12-324,6 7-88,4 5-128,9 5 478,6 0-417,5 2 73,0-2-131,0-1-37,-5-8-258,-6-7 70,-9-14 1,-6-10 16,-15-10-33,-13-4-225,-19 1-442,-17 9-2559,-14 13 297,-12 13 3133,26 19 0,1 2 0,1-2 0,-12 12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16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180 1196 17662,'21'73'1627,"-2"-9"-1353,-7-32-61,-2-6 36,0-7-19,0-7-101,-3-5-129,-1-5-154,-2-3 33,-1-7 96,-2-7 20,-1-13 5,-2-12-51,-4-12 9,-5-12 37,-5-10-40,-4-8 45,-3-4-3321,0-5 3324,-1 1 48,-1 1-2172,1 4 2292,-1 4-62,3 6-1588,2 7 1485,3 9 2,5 12 59,4 12 230,5 15 1428,2 10-1700,7 15 2244,4 12-2370,8 16 83,7 16 18,4 14 3155,4 12-3043,2 9-701,2 5 699,1 0-32,-1-5-11,-1-11-64,-2-13 5,-4-15-8,-4-13 0,-4-14-112,-4-9-81,-3-12 73,-3-13 18,-2-17 43,-2-18-53,-4-17-200,-3-13 237,-7-10 30,-4-3-125,-6-1 119,-2 1 46,0 5-4,-1 6 9,3 7 6,2 12-6,4 12 120,4 15 323,4 17-300,8 12 353,7 19-543,10 13 47,10 21 830,8 15-626,4 14-868,5 10 735,-24-39 1,0 1-22,0 0 1,0 0-48,1-1 0,0-1-3,24 38 0,-1-12-135,-4-13-136,-5-13-110,-6-15-37,-5-11-33,-6-10-103,-3-9-339,-3-11 32,-2-10-578,-2-11-381,-4-7-1140,-4-3-675,-2 3 3853,-3-1 0,-1 22 0,0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17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2 748 18099,'31'11'319,"-11"6"-249,-32 10 6,-1 7-6,0 5 42,4 2 0,4-1 0,5-4 17,7-5-124,6-8 57,9-6-62,7-9 8,5-4-8,4-7 84,3-5-84,-1-6 0,-1-5-11,-6-3-73,-5-1-62,-7-1 26,-7 0 58,-7-2 62,-4-1-2,-6-3-3390,-4-1 3338,-4 0-287,-10-6 246,6 13-45,-4 0 140,10 16 165,3 5 138,3 2 3167,2 5-3400,2 1 305,4 5-263,3 0-104,5 0 104,4-1 67,3 0-100,2-1 5,1-3 19,1-2 1,-1-1-98,7-2-9,-9 0 3,3-2 42,-10 0-42,-5-1-9,-1 2 9,-3 0 0,-2 0 0,0 1-8,2 3-138,4 5-195,5 11 125,9 13-145,8 16 283,10 16-424,9 16 502,-22-34 0,2 0-1557,1 4 0,2 0 1634,2 1 0,1 0-34,0-1 0,1-1-770,0-1 1,2-1 730,-2-1 0,2-2-21,-1-2 0,-1-2 116,0-2 1,-2-1 46,33 31-62,-9-8-14,-8-7 205,-11-10-180,-9-10 1983,-11-9-2411,-23-19 2914,-13-13-2461,-24-19 26,-9-13-9,-9-13-19,-8-14-1190,30 28 0,0-3 1153,-2-4 1,0-3-10,-2-4 1,1-2 2,-2-5 1,1-1 53,-1-5 0,1-1-1262,0-3 0,2-2 1188,1-1 0,2-1-30,2-1 0,4 0-865,3 2 0,3 1 838,5 3 1,3 1-222,5 6 0,2 1 261,4 8 0,2 1 82,11-35 15,11 18-85,14 16-50,12 12 786,8 9-870,9 6 0,5 7 9,5 5-4,3 4-7,-1 6 80,1 4 3,-4 9 1861,-6 8-1867,-8 11 9,-11 12 2373,-11 13-2459,-15 13 83,-11 12 652,-21 7-683,-14 4-862,-22-4 860,-15-8-32,-15-14-128,-10-14-132,40-31 1,-1-3-894,-48 3-904,1-12-1989,7-14 3455,-1-18 1,44 11-1,4-8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0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6 8432,'3'-3'1080,"0"2"719,-3 0-1530,-3 4 1,1-2-90,-4 4 90,1-2 90,-1 0-180,-3 1 90,0 0-91,-1 0 361,-20 11-450,13-7 0,-27 14 0,22-9-90,-1 1 0,11 1 0,11-10 0,7 6 0,1-6 0,13 3 90,-6-4-90,7 1 0,-4-3 0,1 1 0,1-2 0,9 1 0,-7-1 450,21 0-270,-25-1 269,12 0-359,-23 0 90,4 0-180,-8 1-360,5 1 90,-4 0-3597,9 2 2607,-7-3 1260,10-3 0,-12 0 0,3-1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56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97 690 20613,'4'25'-84,"-2"2"76,-6-5 0,1 5-46,-1 4-21,1 3 16,0 3 53,0 3-55,1 2 55,0 3 1,0 1-37,0 1 36,0 0 3,0 1-22,1 7 0,-1 2-37,1 8 42,0 5 1,0-1 50,1-9-1727,0-5 0,0 2 1693,0 16-479,0 14 1,-1 4 485,0-41 0,0 1 15,-1 15 1,1 7 0,-1-8 67,-2 34 32,0-17 0,1-1 10,-2 9-2,0-6 1,1-2-81,-1-3-43,1-10 1,1-4 62,-1-10-145,1-5 0,0-1 86,0-2-52,-1 33 41,3-49-2,0 10 5,1-23 2836,0 2-2836,0-13 1339,0-1-1297,0-4 249,0 3-291,0 0 47,2 10-56,-1-5-41,4 13 44,-3-9-120,3 12 93,-2-10-15,2 10 43,-2-10-68,1 17 64,-1-16-30,0 19 34,-2-17-68,0 16 73,0-11 0,-1 30 0,0-25 0,-1 28 0,0-30-65,0 29 65,-1-26 3,1 28 3,1-30-1,0 21 4,0-19 44,0 26 3,0-19 11,0 57-8,0-38 56,0 13 0,1 0-12,-1-4-40,1-3 1,-1-2-19,1-4-6,-1 34-31,1-39 31,0 32-33,0-36-9,0 51 3,0-48-5,-1 46 5,0-51-12,0 33 12,0-32-8,0 6 0,0 0-1,0 5-12,0 8 0,0 0 21,0-7-2,0-3 1,1-2 7,1-3-3,3 34-12,-1-35-83,4 36 92,-4-33 6,2 37-1,-3-36-19,-2 2 0,0 1 11,-2 3-12,-1 6 0,-1-1 23,0-10 3,-1 43-2,3-57-1,1 23-5,0-27 2,3 42-5,-1-36 0,3 23-2,-2-29-26,1 30 33,-1-25-8,5 45 3,-4-53 9,4 25-9,-5-33-53,1 17 46,-2-15-96,0 37 52,0-28 46,0 37 5,-1-37-42,0 25 47,1-28 9,1 17 28,0-26-5,1 5-37,-2-17-101,1 2-8,-2-11-87,0 1 126,-1-4 193,0 0-73,2 0 18,-1 0 10,1 0-36,0 0-42,1 0 0,2 0-62,14-6 71,-4 2-6,23-6 2,-16 5 29,23 0-1,-14 3-24,43 7-9,-31 2-9,47 14 43,-43-3-13,7 3 0,2 1-15,4 4 29,1 0 0,0 0-35,0 1-2,-6-3 1,0 0-5,13 6 3,-8-4 1,1 1 4,12 4 15,7 2 0,2 0-17,4-1-990,-1-2 0,-1-1 993,0-4-8,-11-5 1,0-1 2,14 2 2,7 0 0,2 0 2,-46-11 1,0 0-3,47 9 0,-1-1-3,-3-3-32,4-1 0,2-2-152,-47-5 1,0-2 183,13 2 0,7 0 1,-8-1 7,32 1-2,-14-1 0,-1 0-37,15 0 54,3 0 0,1 1-19,-48-4 0,0 0 2,47 3 0,-1-1 3,-3 0 20,-15-1 1,1-1 1827,15 0-1860,-30-2 0,8 0 1,-7-1 2,-13 1 0,1-1-8,23 0 0,12 0 0,-11 0-1623,-23 0 0,-4 0 1634,32 0 0,-2 0 53,3 0-282,-7-1 1,1 1 225,-29 0 0,1 0 1,44 0 1,-1 0 10,-6 0-26,-13 1 0,-1-1 9,13 0-22,4 1 1,1-1 26,5-3-1,-4 1 0,-1 0 4,-5-4 4,-15 2 0,-1 0-1,11-1 16,1 0 1,0 2-11,2-1-2,-4 2 0,-2 1 71,-5 0-73,3 4 1,0 0 0,4 0-1050,-4 2 1,-1 0 1040,-2-1-296,2-2 0,2 0 294,3-2 619,-3 0 0,-1-1-614,-4-1 2,-12-1 1,-1 0-3,10-2-9,-11 0 1,-2 1 607,10-1-591,0 1 1,1-1-4,2 0-4,-2 0 1,-2 0-2,-2-1 3,-11 0 0,1 0-3,8-1-6,1-2 1,1 1 5,-1 0-2,-4 1 1,-2 0 1,-6 3-42,33-2 8,-36 3 23,48-4-23,-48 3 26,41-2 5,-49 3-42,39-5 43,-39 3-38,32-6 32,-41 5 0,19-3 5,-24 5 2647,13-3-2649,-20 3 1286,7 0-1281,-16 2 902,1 0-972,-9 2-98,-1 0-482,-1 0 547,0-1-1,0 0 9,0-1 92,0 0 3,0-2 48,0-7-40,0 0 85,1-17-57,0 6 48,5-27-81,0 12 8,2-14 0,1-3-11,1-10-9,2-24 1,0-3-25,-1 0-1044,-1-3 1,1-1 1037,0-2 40,-2 11 1,1 0-125,-4 34 1,0-1 140,2-21 1,1-10 0,0 8 7,-1 12 1,-1 1-571,3-18 0,1-9 0,-1 10 559,-2 18 1,0 2-14,1-7 1,2-5 0,-2 6-77,0 7 0,1 0 77,5-39 0,1 1 18,-6 42 0,0-1-20,3-12 1,2-8 0,-2 8 19,-2 16 0,0 0-14,9-42 0,0 2 1571,0 10-1574,-3 12 0,1-1-9,4-13 20,0-10 1,-1-3-25,-10 45 1,-1-1 6,3-15 0,0-9 0,-2 9 669,-3 13 0,-2 1-632,4-41 0,0 0-10,-6 38 0,0 0-25,2-39 0,-2 0 3,-2 41 0,0-2 4,0-25 1,1-12-1,0 11-11,-1 25 0,0 0 1,1-17 0,0-7 0,0 12-36,3-6 37,-1 15 1,1 1 197,1-8-202,-1 11 1,1-1 5,2-8-2,-1-1 1,1 1 4,0 0-1,-1 7 1,-1 1 8,0 11-8,2-22 31,-4 35-15,5-25-10,-5 33-9,3-18 0,-4 26 227,3-30-261,-5 18-58,2-39 89,-4 28 789,-5-35-795,0 30-12,-5-9 0,-2-1 21,0 5 6,-10-36-1,12 54-2,-2-11 6,2 12 150,-6-26-154,9 31 1,-6-22-3,7 28-12,-3-13 9,5 14 9,-4-12 2,3 12-11,-3-19-3,4 22 0,-3-12 3,5 21-5,-4-5 2,3 5 6,-5-12 5,4 4 31,-7-20 3,4 9-5,-14-51-37,8 31-84,-14-49 22,13 51-125,-10-22 119,12 34-181,-5-7 246,10 24-8,0 1 11,5 11-3,1 1 37,1 2 44,0 0 76,0 0 51,-1 1-197,0 0-137,1 0 62,-2 0-20,1 0 71,-1 0 16,-2 0 0,-1 0 0,-4 0 36,0 0-36,-6 0-6,5 0-24,-14 0 30,10 0 5,-18 0-5,14 0 0,-17 1-8,14 0-87,-32 7 89,25-3-5,-33 8 5,30-5-27,-29 5 33,22-6-14,-52 3 14,39-6 0,-1-2 0,-1 0-6,-2-2 0,-44 0 4,37-2-4,8 1 0,0 0 6,-12-2 22,-17 1 1,-3 0-23,2 0-669,10 1 1,2-1 598,7-1 67,4-2 1,-1-2 2,-18-1-6,3-1 1,2-1-21,2 0-1446,-3-1 1,-1 0 1521,-3 1-47,17 2 0,1 0 5,-6 2 14,-11 0 1,-4 1-20,-9 0-491,8 0 0,4 1 530,10 2-20,4-2 1,-1-1-23,-18-2-558,3-1 1,2-1 560,4 0 25,11 1 0,1 0 1871,-12 0-1891,-2-1 0,-2 1 37,-3-1-48,-11-2 1,0-1-1,11 2 7,4 0 0,0 0 24,4 1-28,11 1 0,0 0-156,-10-1 163,11 1 0,0-1 1087,-10-2-1094,-2-1 0,-1-2-3,-2 1 1402,4-1 1,2 1-1400,3 1 26,-3 2 1,0 1-27,-3 1 4,17 3 1,1 1 0,-5 1-4,-8-1 1,-3 1-10,-9-3 5,-3 0 0,2-2 3,18-2 7,10 1 0,0 0 2,-8-4-4,11 3 1,0 0 36,-7-2-48,-1 1 1,-1 1-35,-1 0 40,4 2 0,1 0 0,2 2 3,-36-2-3,37 4 0,-1-1 0,0 0-3,-3 0 2,3 0 0,0-1 1,3 1-263,-38-6 263,37 4 2,-2 0 1,-1 1 6,-3 0 9,4 1 0,-1 1-12,5 1 2,-35 1 34,37 1-42,-33 1 0,35 0-50,-47 0 50,47 0-23,-5 0 1,1-1 22,8-2 279,-37-3-279,44 1 6,-22-4-3,26 5 39,-31-1-34,31 3-2,-27 1-6,31 2-14,-32 2 8,27 0 440,-34 1-439,33-3 13,-28 0-8,24-2 285,-28-4-285,28 0 2,-39-4 4,38 6 2,-33-2 26,38 5 2,-37 0-69,35 0 36,-31-2-3,36 0-6,-19-3 9,20 1 3,-20-4-4,21 3 7,-25-6-9,28 6-3,-18-4 9,27 7-4,-6 0 7,11 2 38,-15 0-47,11 0-11,-22 3 14,15 1-59,-31 2 48,24-3-34,-23-1 47,29-2-8,-9-3 3,16 1-5,-5-3 38,14 4 79,0-1-28,7 2-112,-1 0 23,0 0-82,-7 1 28,-1 2-53,-15 1 79,6-1-26,-17 1 50,13-4-257,-15-1 222,21 0 35,-4 0 46,16 1 117,1 0-96,4 0 32,-1 0-210,0 0 86,1 0 31,-2 0 3,1 0 6,-1 0-1,1 0 63,-1 0-15,2 0-11,-1 0 8,0 0-16,-2 6-37,1 0-92,-8 17 50,4-10-185,-11 15 144,9-18-52,-9 4 96,10-10 26,-3 0 16,4-2 58,0 0 4,3-1 126,-4 12-183,2-1 4,-9 36-1,7-18-2,-6 31 2,7-32 9,-1 18-9,3-23 3,-3 21-5,3-23-3,-3 20-6,2-20 0,-3 24 9,3-13 22,-6 36-37,3-22-15,0 11 1,0 2 20,-1 6-27,0-1 1,1-1-30,0-4-57,0-6 0,1-3-58,1-8-654,-2 17-200,6-49-2066,1-3 1198,1-7 1896,6-2 0,-4 0 0,4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58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36 986 16511,'0'87'546,"1"-6"-246,0-28 84,1 0-141,0 0-78,-1-3 129,-1 15-154,0-18-19,-1 11-118,-1-22-40,-9 31 43,5-33-12,-6 24-97,9-47-320,0-2 241,2-8 154,-1-10 325,2-5 142,-1-38-307,3 3-30,4-27 0,2-7-23,2-16-1144,-1 32 1,1-9-1,-1 7 1117,-2 14 0,1 0 29,5-42 0,1 0-136,-6 40 0,0-1 85,2-16 1,2-9 0,-1 10-31,-3 16 0,1 0 18,3-12 0,1-7 0,-2 12 60,3-2 322,7-22-16,-15 72 364,2 4-636,-3 13 3173,13 17-3369,-2 4-52,6 26 0,0 8 77,1 21 38,-1 13 0,-1 4 42,-13-41 0,0 3 41,2 14 1,1 8 0,-1-9-61,-2-18 1,0-1 15,6 31 1,-1-8 221,-4-31-402,3-4-110,-8-29-171,5-18 443,0-8-51,8-27 1,1-8-8,4-16-1659,0-12 0,-2-3 1717,-2-8 22,-3-2 0,-1 1 37,-1 5 61,-2 17 1,0 7 389,-4 29 602,8 8-1095,-1 33-213,46 68 196,-20-9-674,4 14 1,-1 6 692,-20-34 1,-4 1-24,13 40 0,-2 0-22,-14-39 1,-1-1-84,8 28 0,0-2 2570,1-1-3096,-3-22 0,2-5 5,-1-14-4958,29-5 2462,-27-42 3126,25-31 0,-33 21 0,4-10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5:59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1299 18396,'1'64'1299,"1"-11"-991,1-35-36,1-3-23,-1-3-62,0-2-153,-1-4-34,-1-2-137,-1-2-339,0-2-177,1-7 603,0-5 0,1-35 50,-1 0 4,0-27 0,0-6 2,-4-16-474,1 31 1,-1-9 0,0 8 502,-1 13 0,-1 1 42,-3-37 0,1 0-34,2 38 0,1 1 38,-1-30 1,0 1-7,1-5-15,2 13 1,1 5 48,3 11 625,2-18-420,-1 60 41,5 4-304,-2 10 1457,15 10-1508,-3 2 9,38 53-51,-21-16-195,-6-7 1,1 3 234,6 21-1619,0 9 1,1 4 1618,-14-29 1,1 2-1,5 14 0,3 7 0,-4-8-23,-7-18 0,-1 0-65,18 40 1,0-3 38,-3-7 26,-6-14 0,-2-5 19,-10-21-658,0 3 548,-12-30-267,-3-3 3680,-9-12-3311,-40-22 44,7 4-30,-9-4 0,-3-2-2,-9-2-252,-1 1 1,0 3 37,3 4-173,-37-5 123,65 24-840,-14 15 403,29-5-1279,-6 12 363,18-13 1619,20 0 0,-11-5 0,14-1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0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18880,'37'93'1689,"-6"-7"-1221,-21-33-62,0 6-6,2 6-103,0 4-649,2 2 539,0 2-44,0-1-240,2 4 1,1 1-100,1 7-151,-1 0 0,0-4-127,-6-25-806,4 26 278,-8-43-1459,0 7 322,-4-31 2165,4-19 1,-5 1 0,4-12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0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0 623 19026,'16'-54'599,"6"-6"-605,13-12-3232,5-6 3238,3 1-2275,1 4 2403,1 11-358,0 23 0,4 5 392,14-2-544,0 13 1,2 9 381,-1 19 676,19 12-676,-11 35-8,-23-1 8,-15 2 0,-6 5 1738,-7 21-1740,-13-4 1,-7 2 2239,-14 19-2332,-8-18 1,-6-2 2024,-17 4-2330,-11-24 0,-5-9-307,-4-15-2537,2-22 0,2-13-773,9-22 4016,-8-45 0,41 40 0,7-10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1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474 1 16083,'-78'54'168,"6"0"-20,29-9 20,-2 5-16,2 2-12,2 2-2793,3 1 3059,4-2 28,5-2 1258,2 9-421,12-11-1008,7-11 12,27-21-275,7-25-33,23-23 1,3-6-43,-2-4 40,-3 0 0,-4-1-52,-17 6-126,1-11 1762,-14 22-832,1-4-146,-12 26 26,2 18-564,2 3 256,4 19-88,9 21-91,15 14-211,-4-13-577,13 3 118,-21-44-1280,9 2-207,-15-13 2047,4-5 0,-14-3 0,0-2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1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19712,'8'81'1364,"-2"-5"-938,-3-26-1327,1 6 1198,1 4-3,1 3-39,0 1-45,1-2-39,2-2-96,0-3-69,2-5 102,16 24-469,-9-31-1505,33 38 737,-26-57-3230,25 9 1065,-27-35-970,4-7 4264,-8-21 0,-11 15 0,1-6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2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19460,'4'53'815,"0"0"0,1 2 0,0 0-216,5 42-2076,-4-40 1540,3 14 0,1 5-44,0-20 1,1 1-83,1 20 0,5 5-907,5-17 0,6 2 0,-3-12-995,11 5 2075,11-26 0,-2-16 0,-25-27 0,14-27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3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512 977 18040,'-87'42'493,"6"2"-328,24 1-525,2 7 660,3 5 82,20-10 0,2 1-60,-12 28 79,16-13 0,3 1-35,7 4 250,6 21-369,17-54-319,32-9-88,7-34-35,32-31 1,6-12 138,-34 16 0,1-5-1109,15-16 1,9-11-1,-12 5 1097,-15 7 1,-5-2-89,0-6 0,2-8 0,-8 6-64,-7 7 1,-7-2 51,-2-15 0,-2-9 0,-6 8 121,-6 17 1,-5 0 26,-4-10 1,-2-7-1,-4 10 204,-14-24-47,-8 15 1,-3 5-35,-2 12 289,-29-17 67,39 62 416,-14 23-612,17 13-35,1 29 0,2 9-74,1 18 22,4 11 1,5 1 188,7 9-172,8-15 0,3 0-25,8 13-41,12-8 1,6-1-128,7-7-77,2-14 0,4-6-83,4-20-75,-6-14 0,2-3-112,9-3-603,-6-9 1,-1-2-339,-6-3 2134,29-30 1,-59 15-1,7-21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3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0 17959,'-31'42'557,"-1"-1"0,-22 33-237,29-37-21,4 1 18,6-1 41,4-3 0,5-4-35,3-4 161,7-3-772,32-10 134,-5-5-356,58-29 356,-48 2-143,31-29 160,-49 21 0,1-7 58,-15 16 79,-4 5 249,-1 5 594,-3 4-383,0 3-275,10 11-143,0 0-37,21 20-33,-8-10-874,31 14 297,-26-23-1324,24-4 336,-29-18-3067,9-28 1421,-19 4 3239,-1-15 0,-11 28 0,-1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6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0 7623,'-6'4'2248,"1"1"-1708,1-3 0,1-2-91,0 0 91,1-2-90,1 1 989,0 0-899,4 2 719,7 2-1079,-2-1 0,13 1-180,-10-3 0,7 0 0,-6 0-90,0-1-90,0 1 0,0-1-270,0 0 1,-1 1-901,3-1 541,-5 1-2789,8 0 2429,-7 1 1169,0-1 0,-4 2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0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 9961,'-6'0'2879,"1"0"-2250,2 0-89,0 0-90,1 1-180,0 0-1,1 0-89,4 1-180,1-2-90,13 5 0,-7-4-1079,16 3 539,-15-3-269,6-1-2519,-2-4 1799,-5 0 1619,5-2 0,-8 3 0,2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3.7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21272,'12'92'932,"0"-4"-730,-1-30-56,3 8-619,2 11 666,3 10-2054,4 11 2020,-10-43-100,5 14 0,5 10-1129,7 8 1,3 2 972,-3 1 1,4 3-192,-2-13 1,4 1 0,-2-12-408,17 16-2292,4-28 1,5-10-1742,5-17 4728,2-24 0,-3-9 0,-23-5 0,14-18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3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688 1 15523,'-76'51'0,"-1"1"0,1-1 0,-1 1 0,1-1 0,0 1 0,-1-1 0,1 1 0,0-1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6:04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1 18102,'-43'41'782,"1"-1"0,17 41 0,20-6-857,17-40-23,13 15 0,8-14-90,21-67-28,-8-2-5,-9-3 22,-9-1 12,-10-1 50,-8 1-331,-6-10 278,-5 16 1002,-4-3-76,2 25-299,15 26-216,6 9 230,21 21 0,6 3-434,9 8-458,3-2 1,1-3 219,-1-10-1574,25 8 255,-44-34 1540,6-4 0,-32-11 0,-2-2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06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33 19272,'-35'-20'221,"4"8"-117,20 24 0,-3 3-37,1 3-14,-1 2-45,0 1 1,2 1 33,1 0-39,2 0 2,1-1 54,2-2 3,2-2-60,1-4 32,2-1 16,0-4-41,1-3-1,0-1-2,0-2-6,1-2-59,2 0-61,2 0 2,3-1 118,4-1 36,2-2 76,3 0-28,2-1 28,1 1-53,1 1-8,2 2 2,0 0 22,1 1 9,-1 3-39,0 1-45,0 4-45,-2 0-22,0 2 62,-2-1-1,-1 1-36,-1 1-8,-2 0-20,-2 1-59,0 1 25,-2 2 99,-2 0-40,-1 2-25,-4 0 3,-1 2-62,-2 1 50,-4 3 74,-5 2-4,-5 3-66,-5 1 30,-4 0 45,-3 0-6,-2-1-44,-2-3-112,0-3 16,1-5 143,2-4-81,0-7 84,1-2 34,2-4-34,1-2-62,2-3 12,2-1-96,4-1-53,3 2-53,3 1-103,2 2-174,3 1-255,0 1-331,1 0-402,0 0-590,0 0-1706,0 0 3813,1 0 0,0 0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07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1 112 19031,'26'30'76,"-3"-5"-82,-14-22 6,2-1-33,1-1 24,1-1 1,2-3-45,2-1 53,0-3 53,0-1 6,-2-1-59,-2 1 0,-4 0-42,-2 1-45,-2 1-17,-1 1 20,-1-1-19,-2 1-20,0 0 39,-1-2 22,0 1-33,0-2 86,-3 0-33,-1-1 40,-3 0 2,-1 0-9,-1 0-47,-1 1 56,0 1 51,0 2-15,1 1-28,-1 2 60,2 2 97,1 1-36,0 4 44,-1 4-19,0 5-84,-1 5-3,0 2 29,-1 2-1,2 1-62,1 1-24,1-1 44,1-2 14,2-2-22,0-4-3,2-5-36,0-4-1,1-5 29,0 0 198,0-2-207,2-1-25,2 1-50,2-1 14,3 1-57,2 0 93,3 0 0,2 1 67,1 2 54,0 1-121,0 4-45,-1 2 37,0 1-104,-1 1-6,0 1 115,0 1-30,2 2-105,-5-6-223,2 0-174,-7-8-254,0-1-326,0-2-416,2-4-592,1-4-1150,2-4-625,-1-1 3898,1 1 0,-6 6 0,0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07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0 15162,'-39'76'719,"4"-6"-604,18-32 81,1 2 25,4-1-27,4-1 16,3-2-9,3-6 32,2-4-7,4-7-86,3-6-140,7-6-44,5-4-150,5-4 29,4-6 34,4-7 66,2-7-13,1-6 16,-3-2-8,-3-1-25,-5 2 50,-6 3-8,-5 4-70,-5 5-20,-4 4 135,-2 5 8,-1 3 184,-1 2 29,0 2 14,0 3-11,0 2-104,0 6 28,0 5-9,0 4 79,3 5 67,3 2 17,2 1-42,1 0 40,2 0-7,1-4-131,0-2-53,0-5-101,-1-4-62,-2-5-125,-1-3-236,-2-3-260,-2-2-294,-2 0-348,-1-2-433,0-3-522,-1-5-1536,0-4 3816,0 0 0,0 4 0,0 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08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1 184 15988,'38'44'-59,"-8"-12"235,-30-46 62,0-4-50,0-5-110,-1-2-69,-1-1 36,0 2 41,0 2 63,1 6 145,1 3-25,3 4-129,2 1-96,5 2-35,4-1 78,4-1-87,3 1-37,2-1 37,2 1 59,2 2-59,-1 1 0,0 1-235,-2 2-222,-1 0-237,-1 1-121,-1 0-140,-1 0-322,-2 0-470,-3 0-1473,-3-1 3220,-3-1 0,-4 1 0,-3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08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105 104 14369,'56'-23'350,"-13"4"-109,-49 21 204,-6 4 34,-5 5-98,-6 9-179,-3 6-113,-2 4 26,1 3-45,3-2 98,6-3 25,5-4-8,6-6 0,4-4 67,3-4-25,7-5-227,4-3-68,11-5-63,7-5-60,8-8 51,6-7 0,4-4-302,0-2-412,-2-1-445,-4-1-519,-3 0-979,-6 0-941,-6-2 3738,-7 4 0,-9 10 0,-4 8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09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15279,'22'57'690,"0"1"0,-2-4 0,-1-5-307,7 14-19,-2-5-95,1-5-5607,-1-5 5620,0-4-178,-3-3-225,0-3 342,-2-3 926,-2-2-1089,0-4-49,-2-3-1,-2-4 2627,-3-4-2635,-1-5 2227,-2-7-2440,-3-3-156,-1-4 66,0-5 247,0-4 56,0-9 3,4-8-3,0-9-48,2-6 40,0-2 8,0 2 137,-1 7 149,0 9 109,2 9-199,3 9-196,4 5-51,5 9-19,6 7 3,3 12 98,21 31 30,-12-7-493,14 21 441,-17-19-9,-3-3-68,-2-7 66,-6-7-357,-4-8-209,-6-10-457,-6-8-921,-5-4-285,-3-11-730,-5-5-4635,0-6 7596,-5-12 0,4 17 0,1-5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0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9 384 19785,'66'-37'98,"-8"-1"-98,-34 3-3,-2-1-56,-3 0 51,-2 1-54,-4 2 56,-3 3-69,-3 3 5,-3 5-6,-2 3-2,-1 5-9,-1 3 87,-3 5 36,-1 3 65,-5 2 36,-3 4-25,-3 4-53,-3 7 11,-3 7 6,-1 7-40,0 5 23,0 4-9,1 5 37,2 2 31,2 2-6,2 1 0,3 0-107,3-3 113,3-2-56,3-4-3345,2-5 3384,4-5-99,2-6-128,13-3-182,0-9 87,11-5 59,-2-11 8,5-6-34,2-8-16,1-3 3123,-1-2-3636,-2-2-518,-4-2-792,-4-1-1381,-3 1-1153,-5 2 4561,-3 0 0,-7 15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1.3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8162,'-23'74'5937,"3"-13"-5847,12-45 90,0-2-90,1 2 0,0-1-90,-1 13 90,3-10-90,2 18 0,5-22 539,24 15-449,-12-21 90,28 6-180,-25-14 90,27-4-180,-25 1 0,30-8 0,-32 8-809,18-8 359,-27 8-1349,6-7 1260,-11 5-4049,2-11 4678,-4 7 0,2-8 0,-3 9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0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17197,'22'79'1487,"-3"-15"-1229,-12-47-258,-1-7-9,-2-4-335,0-4-73,-1-2 243,0-4 171,1-4-61,0-6 61,0-5 6,0-3 47,0-4-16,1-1 28,0 0-1,0 0 18,0 3 94,0 3 15,0 5 89,0 5 163,0 5 38,0 3-144,1 4-180,3 5-84,3 5 64,3 8-47,3 6 5,0 5 12,2 5 13,0 0-13,0 1-62,0-4-42,-2-3-25,0-6-104,-2-5-42,-3-5-58,-1-4-68,-1-5-148,-3-1-183,0-2-184,0-6-274,-1-2-826,1-7-1026,-2-1-478,0-2 3416,-2 2 0,-2 7 0,-1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0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19183,'2'44'856,"2"3"-592,1 0-102,1 4 87,3 3-98,2 0 80,2 0-187,3-4-44,2-4-75,2-5-113,2-5-160,3-4-259,1-5-163,4-3-311,2-5-663,3-4-1334,1-4-492,2-5 3570,-4-3 0,-13-3 0,-8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1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397 1 18365,'-59'40'488,"0"1"0,5-3 0,7-7-591,14-8-76,2-3-166,4-3-162,2-5-109,4-3-4497,4-5 3755,5-2 350,5-4-1152,4-4-1239,1-7 3399,5-1 0,-2 4 0,2 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1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0 202 16590,'97'2'372,"-25"-19"-372,-76-11-5599,-4-11 5599,2 14 1407,0 3-1407,2 4 929,1 5-769,1 3 58,2 5-36,0 1 3333,4 1-3420,3-1 17,6 1 28,3-2-28,3 2 26,1 0-15,0 2-3,1 0-78,-2 3 53,-1 2-95,0 1-112,-1 2 79,-2 0 24,-2-1-52,-2 0-155,-2-1-156,-4-1-73,-1-1-143,-2-1-180,-1 0-136,0-1-82,-1 0 25,0 0 29,0 0 235,0 0 288,0 0 317,-1 1 92,1 0 165,-1 2 70,0 1 272,0 1 145,1-1-19,0 1-55,0-2-41,1-1 37,2-1-174,1-2-117,2 0 56,-1 0 355,1 0-386,-1 0-42,-1 0-84,-2 2-165,0 2-17,0 4-182,0 2 51,1 4 131,0 4 78,2 1 28,1 0-19,0-2-25,4-2-62,1-5-193,4-5 44,2-3-2,4-6 148,2-4-33,3-8 27,-1-4-35,-2-2-7,-3-2 48,-3 0-128,-6 3-60,-2 1 189,-5 4-1,-2 4 3,-1 4 81,-1 4 269,0 2-277,-1 11-73,-1 1 0,0 9 45,0 1 61,1 1 14,4-1 37,3-2-17,7-6-45,8-5 115,8-3 14,8-7 140,8-3 59,5-3-36,4 0-26,-2 3-148,-1 7-76,-3 11 8,-5 11-24,-5 14-79,-6 13-42,-9 11 5,-7 9 12,-9 5-17,-8-1-162,-7-6-197,-8-13-727,-7-14 504,-5-18 19,-5-13-361,-2-21-619,-3-14-1725,3-18 3268,-2-34 0,18 39 0,2-12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3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20132,'1'49'330,"2"0"-321,4-9 44,1 8 48,1 6 145,1 4-168,2 4-288,1-1 322,1 1-3156,1-4 3111,1-4 87,0-5-334,1-5 230,-2-6 0,0-5 62,-3-7 57,-1-6-202,-3-7 3024,-2-6-3409,-3-3 332,0-5-76,-2-5 156,2-6-41,0-11 41,2-9 1,2-7-63,3-6-86,0 0-8,3 4 162,1 4 25,1 10 191,1 7-107,3 8-39,1 6-3,3 4 0,2 3 1,0 4 18,0 4-83,0 5 106,-3 2-55,-1 1 81,-4 2-79,-3-1-56,-5 0-119,-5 0 7,-4-1-30,-9 0 13,-6-1 36,-10-3-2,-6 0-59,-6-5 3,-1-3 89,-1-3-117,2-4-8,3-3-183,4-4-187,4-1-205,5-1-403,5 2-677,5 3-351,6 1-638,2 3-895,5 2 3726,8 1 0,-6-1 0,6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3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0 17589,'-12'52'1154,"1"-2"-835,2-16-44,3 1 7,3 0-74,5-3-116,5-5 26,8-6-118,7-5 0,7-7 42,6-4-40,4-6-2,2-6-126,-3-5-30,-4-8-49,-8-4 1,-10-4 92,-8-4-17,-8-1-61,-10-1-34,-6 2-166,-11 3-69,-5 5-185,-5 7-257,-2 5-359,-1 7-353,2 3-491,3 5-1158,5 4 2414,8 2 0,11-3 0,5-1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3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180 0 16433,'9'94'1560,"-4"-11"-1180,-8-41-153,-2-3-90,-3-4-137,0-5-154,-1-5-2,0-4-80,-2-5-231,0-4-331,-2-4-277,-1-3-443,-4-3-395,-3-4-1301,-1-5 3214,1-3 0,8 3 0,6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3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21426,'73'50'-434,"0"-1"0,1 1 1,-1-1-1,0 1 1,0 3-1,0-2-350,6-2 0,16 6 0,-4-7 0,-27-20 784,-19-27 0,-23-1 0,-3-3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03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6364,'0'30'-6,"0"-4"6,0-22 6,0 0 39,0-1-34,0 1 50,0 0-52,0 0-4,0 0-2,0 0 6,0 0-7,0 0-2,0 0 3,0 0 0,0 0 0,0-1-3,0 0 0,0-1 0,0 1 0,0-2 5,0 1 4,0-1 27,0 1-36,0-1-278,0-1 0,0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1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570 283 19177,'24'31'-266,"-5"-13"325,-19-40-59,0-9 3,-2-7-9,-3-5-11,-3-2-70,-4 2 45,-2 5-19,-3 7 27,-2 8 34,-4 10 90,-3 8-90,-5 17-207,-5 12-45,-4 18-9,-4 15-231,-1 13 492,0 9-1377,3 9 1420,22-42 1,1 1-1,0 2 1,2 0-5,1 1 0,0 1 13,2-1 0,1 1 51,0-2 1,2 0 131,-8 45-159,5-6 72,6-7 57,4-6-211,4-9 221,5-8-10,4-11-172,7-11-33,3-12-204,6-12 340,6-9-197,8-14 19,9-10-20,6-13-947,-11 1 0,0-3 958,23-20 3,-23 18 1,-2-1-162,10-10-225,-6 3-112,-7 7-76,-5 5-108,-4 5-175,-3 5-50,-2 5-342,-1 5-478,1 5-1604,-1 3 3379,6 4 0,-17 1 0,4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1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71 9242,'-3'-2'2248,"1"0"-1888,3 1-90,1 0 0,0 0 0,0-1-90,1 0 269,10-5-359,-5 3 0,22-7-90,-16 7 0,12-3 0,-2 2 0,-7 2 0,9-3-90,-14 4 90,1 0-90,-2 0 0,-1 0-89,-1 0-901,1 1 720,-3 0-1439,-2 6 1260,-5-2-1800,-8 8 2339,2-5 0,-5 3 0,4-4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1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0 16467,'-41'88'803,"4"-9"-559,15-37 61,1 2 104,1 2 39,3 0-233,3-1-49,5-2 58,5-4 67,2-5-34,6-7-128,4-7 8,8-8-137,8-6-84,8-8 76,7-9-26,6-8 32,4-9-43,-2-4-22,-4-2-87,-8-1 42,-9 3-17,-8 2 62,-6 4-54,-6 4-52,-4 4 77,-1 6 96,-3 5 233,0 4-18,0 7-173,-1 4 12,2 9-21,1 7 104,2 6-78,4 3 78,5 1-33,6-3-40,4-4-64,4-5-75,4-7-46,2-5 9,2-6-58,1-4-164,0-7-374,-2-6-412,-3-7-661,-4-7-456,-7-5-866,-5-6-1049,-5 2 4152,-4-10 0,-2 25 0,-2-2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2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19446,'25'89'974,"-3"-6"-573,-7-26-17,0 5-166,1 4-1551,0 2 1459,3 4-14,2 4 14,2 3-76,2 5-50,4 3-25,3 2 17,3 0-110,2-3-162,2-5-196,4-9-230,1-11 217,3-12-1090,3-13-1554,4-14-464,5-14-1054,-3-13 4651,13-19 0,-38 12 0,4-9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2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1323 1 17206,'-92'11'2447,"-4"3"-1786,7 9-1404,38-8 0,-1 0 837,-5 2 0,0 0-93,-1 2 1,-1 1-2,1 0 0,1 1-125,2-1 1,0 0-197,3 0 0,2 0-535,-43 16-466,11-3-1559,12-5-1664,14-7 4696,10-7 0,24-7 1,6-4-1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7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326 604 17234,'-43'44'64,"0"0"1,3-2-1,5-2 14,1 17-8,3 5-16,4 4 136,3 4-5607,5 4 5773,5-1-107,4-1 491,6-4-465,3-7 1118,6-9-869,4-11-311,8-10-129,5-13-34,5-9-50,6-11 3002,7-11-2949,5-12-47,5-12 27,3-11-636,0-7 603,-3-6-36,-6-3-23,-9-2 6,-7 0 2,-9-3-33,-8-1 82,-6-4-273,-4-3 208,-6-3 34,-5-4-489,-6-1 516,-6-1-30,-2 3 28,-4 5 5,-1 4 0,-3 10 0,1 8-5,1 11 2,1 11 6,4 13 81,3 10 1724,3 18-1735,2 12-28,1 19-39,3 18 117,3 14-490,4 15 379,3 10-5,5-44 0,2 0 17,0 1 0,2 1 43,2-2 1,2 0-1270,0-1 1,2-1 1333,15 40 25,4-11-833,4-12 738,3-13-92,3-9 42,2-10 33,4-8 14,3-8-53,2-7 22,3-6-25,1-6-6,-2-7-36,-2-7 389,-4-7-397,-6-7-1,-6-4 1,-6-6-45,-7-5 11,-5-3 77,-6-2-68,-6-1 831,-4 4-832,-5 3-24,-3 9 46,-5 8-13,-3 9 67,-1 9 8,-1 9 3462,0 12-3470,-1 14-2,2 13 2,3 13 50,5 9 12,4 5-754,9 0 796,7-5 6,10-9 27,6-11-95,8-12-8,4-11-1,6-10-24,4-7-4,1-11 46,-2-4-51,-5-7-51,-9-3-41,-10-1-62,-10 0 52,-9 0 49,-11 0 25,-10-1 789,-13-1-755,-13 0-14,-9 2-902,-10 2 859,-7 5 1,-3 6-129,-2 5 41,4 4-16,3 5-552,9 2 468,7 4-73,12 2-14,11-1 59,11 0-123,8-3 587,12-1-1489,9-1 22,13-3-504,9-1 14,7-6-41,4-2-1140,-4-3 2940,1 0 0,-24 5 0,-1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7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26 108 16853,'-15'64'274,"4"-5"-142,15-20 112,3 0 61,4-1-53,5-4-112,2-4-65,3-7 65,2-6 51,2-6-166,-1-6-25,0-3-70,-1-7-59,-3-4 17,-5-7-36,-3-2 2,-5-3 15,-4 0 10,-2 1 54,-1 4 67,-1 4 182,1 5 218,-1 4-142,2 2-258,6 3-6,5 2 6,9 2 0,8 0 157,5-3-106,3-1 41,0-7-92,-1-5-3,-4-8-39,-6-7-19,-9-4-9,-7-4 2,-9-2 24,-11-2 2,-10 3 39,-12 1-188,-10 4-383,-6 6-257,-5 6-513,-2 7-596,2 5-788,3 8 2728,-3 14 0,27-9 0,0 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8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0 460 16355,'59'-49'501,"-11"-1"-431,-44 4 45,-1-3-37,-2-2-78,-1 0 0,0 5 31,0 5 39,0 10 87,0 8 123,1 9 50,1 8-165,3 3 0,3 6-36,5 4-42,5 7-87,6 4 120,6 6-8,3 2-25,3 3 8,0 1 26,1 0-43,-3-3-75,-2-4 31,-2-3-9,-4-5-25,-4-4-42,-4-3-28,-4-4-101,-4-1-131,-3-3 24,-3-2 63,-1-1-29,-1-4-36,-1-2-50,0 0 2,-1-3 110,1 1 103,1-3 62,0 0 47,1-2 6,1-1-3,0-1 3,-1 1 0,1 1 31,-2 2 42,0 0 22,-1 3-50,0 1-14,-1 2-28,0 1-3,0 3 8,0 2-8,0 1-157,0 1 51,-2 1-185,2 1-185,-2 2-353,2 1-218,0 1-119,0 0 153,0 1 150,0 0-22,2-1 29,1 0 44,1-3-54,0 0 225,1-2 415,-1-1-57,0 0-174,0 0 457,0 0 0,-2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29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16990,'12'92'1171,"2"-6"-894,-1-31-2637,3 5 2663,3 5 24,1 3-2701,2 2 2590,1 0 83,1 1-25,1-3-157,1-2 29,0-5-141,0-4 545,0-5-550,-1-5-3,-1-5-109,0-5 2599,-1-7-2778,-2-6-120,-1-6-51,-4-6-65,-2-6 1307,-3-3-1751,-3-5-357,0-4 124,0-7 27,4-24 654,-3 3 204,3-17 184,-4 12 15,-2 0 120,0 2 173,-1 4 228,0 4 24,-1 4 144,0 5 73,-1 5-88,-1 5-16,-1 5-155,0 2-159,-1 3-109,0 0-9,-1 2-106,-1 2-44,-1 3 44,-4 4 128,-1 4 60,-4 6-12,-1 6 18,-2 4 52,2 2 54,4 0 36,3-2-110,4-4 18,4-3 0,6-5-79,7-4-120,7-6-43,8-4-2,6-9-2,5-6-113,3-9 3,-1-8-45,-1-4-17,-8-3-176,-7-1-249,-10-3 17,-8 0-143,-12-2 36,-10 1 151,-13 3-588,-11 3-131,-10 6-600,-6 5-4771,1 6 6628,-6 5 0,31 6 0,0 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30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1224 13198,'-43'75'724,"6"-11"-411,23-41 37,2-1-56,3 2-53,4-1 134,3-1-109,1-2 70,3-3 0,3-6-134,5-5-202,4-3-163,3-4 158,3-6-166,0-3 20,1-8 27,-1-2 43,-4-4 36,-2 0-16,-5-1-46,-2 2-86,-4 3-22,-1 4 215,-2 5 302,0 6 213,0 2-260,2 4-255,3 3-224,5 3 154,5 5 8,6 2 54,5 1-45,4-2-45,3-1-193,1-5 13,0-4-32,-1-5-138,-1-7 187,-2-5-187,-3-7 6,-3-4-82,-5-2-165,-3-2 356,-5 0 67,-3-1-79,-4 3 74,-2 3 147,-1 4 124,-1 5 275,0 5 713,0 6 244,0 2-279,0 3-505,0 2-171,0 2 17,0 2-62,2-1-72,1 2-115,1-2-42,0-1-3,-1 0-37,0-2-33,-1 0-28,-1-2 9,-1-1 44,0 1-8,0 1-9,0 1-19,0 2-9,1 1 37,0 3 53,1 2 81,-1 0-75,1 1-3,1-2 86,-1-2 18,1-1 19,0-3-28,-1-1-96,1-2 4,-1-1 2,0 0 37,2 0-39,-1-1 30,1 1-36,1 0-11,1 0-67,0 0 41,1 0-5,1 0 42,-1 0 53,1 0-44,-1 0-9,-1 0-11,0 0-104,0-1 115,1-2 0,1-3-90,1-5-106,3-5 107,1-5 86,2-5 3,0-7 3,2-7-3,-2-6-98,1-8 89,-3-7 9,-1-7-228,-4-8 228,-4-7-3317,-2-9 3384,-7-6 17,1 48 0,-2-1-843,-2 0 0,-3 0 759,-1 2 0,-3 2-80,-21-40-136,-6 16 270,-4 21-54,-3 24 142,-1 22 234,-2 32-4,-1 25-98,0 29-173,27-32 0,1 2 9,1 6 1,2 1-46,3 3 1,2 1 168,3 0 0,3 0-106,3-1 0,3-1 41,3-3 1,3 0 6,3-3 0,4-1 5,1-4 0,2-1 225,23 38-132,7-14-70,9-14-1603,8-15 1399,9-14-39,6-13 605,4-10-678,1-8-213,-2-8-476,-4-5-274,-7-4-678,-6-3-199,-9 0-1017,-9-2-1455,-9 3 4424,-7 0 0,-13 11 0,-4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30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12081,'0'0'0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31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108 185 11224,'-14'-33'698,"2"2"-390,8 16-308,0-1-9,-1 0-27,0 1-17,1 4 50,0 2-3,-1 4 6,1 3 65,-1 2 145,-1 4 16,0 2-18,-1 4-1,1 1 45,0 1 3,1-1 42,2-2 89,1-1-10,1-5-63,1-1 9,1-3-322,4-5-117,3-2-26,5-5 126,2-2-45,3-1-108,-2 0 170,-1 3 53,-3 4-53,-5 3-384,-3 3-481,-2 2-580,-2 1-473,-2 3-188,-2 3 2106,-3 2 0,2-3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2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8702,'5'2'1709,"0"1"-1259,-2-2 0,0 0-1,0 0-89,0-1 0,-1-1 0,0 0 179,8-3-359,10-1-180,-2 0 0,15-3-90,-22 5-90,15-6 1,-18 8-2250,10-5 1170,-13 5-360,6-4 1619,-4 3 0,-3-1 0,2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0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0 20633,'-1'40'333,"0"-3"-111,1-12 22,-1 5-23,-2 4 0,0 7 59,-2 2-3,0 4-114,1 0-63,1-2-49,1-3-51,2-4 0,-1-5-42,1-4-84,0-6-230,0-5-187,0-5-194,1-4-372,1-5-814,2-2-1491,3-6-363,5-6-1207,1-5 4136,5-7 0,-10 11 0,2-1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1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1309 1 19673,'-51'26'350,"0"0"0,1-1 0,1-4-121,-24-5-3112,-5 0 3101,-1-1 29,-1 0-93,0 2-90,2 1-64,1 3-109,5 4-70,3 3 727,6 4-1066,5 4-283,4 2-333,4 3-437,5 0-649,3-1-1751,6 0-3665,7-6 7636,4 3 0,14-20 0,2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1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1097 0 18063,'-60'18'345,"0"0"0,1-1 1,1 1-148,-32 10-3229,-5 4 3160,1 0-79,4 1-50,5-1-8,7-2-155,6-2-170,9-3-325,7-1 228,9-2-1219,10-2-1303,10-1-4634,9-3 7586,13 0 0,2-8 0,6-1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2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23 439 18008,'-11'71'1783,"2"-11"-1374,8-39 194,0-3-281,1-2 58,0-5-142,0-2-54,0-4-184,0-2 126,0-2-666,0 0 173,1-3 207,2-5 118,3-8 5,3-9 12,1-10 25,3-9 3,0-5 5,0-4-8,0 1-2,-2 4 2,0 9 72,-3 9 217,-2 11 134,-2 8-8,0 7-110,0 2-151,4 7-62,2 5-25,4 11-33,3 9 33,2 6 17,1 8-8,0 3-34,0 1 0,-2-1-37,0-4-5,-3-6-53,-1-7-48,-2-7-58,-1-7-18,-2-4-86,-1-5-151,0-4-171,1-3 167,2-9 180,4-7-17,1-14-53,3-9 17,-1-11 137,0-7 70,-2-6 84,-1-1-243,-3-2 302,-1 4-59,-2 2 6,-2 6 55,-1 6-19,-1 10 45,-2 8 210,0 10 369,-2 8 41,1 6 120,-1 2-334,2 3-325,1 5-101,3 5-25,3 9-33,3 8 41,3 8-47,1 9 98,0 6-34,-1 4-31,0 3-30,-2-3-209,1-1 203,0-5-54,-1-7-38,1-4-51,1-7-75,-1-5-79,1-4-75,0-4-68,0-4-28,0-4-50,-2-3-65,-2-3-195,-2-2 35,-4-1-358,-1 0 79,-2-2 115,-1-2 238,0-4 255,-1-1 414,0 0 72,-1-2 376,0 1 17,0-1-11,1-1-9,0 0-39,1-4-11,0-1 5,1-3-16,0-2-157,-1-2 5,-1-1 132,0 0 87,-5 0-152,-2 1-13,-5 3-98,-5 3 181,-4 3 90,-4 5-92,-4 4-53,-5 4-84,-3 4-34,-2 4-45,0 5-39,2 2-11,4 1-9,6-1-16,5-2 19,7-3-2,4-2-26,5-2-25,3-3-34,1 1-1038,1-2 604,-2 0-8,-2 0 86,-4 1-55,-5-1-207,-3 0-339,-2 0-449,-1-3-284,2-4-394,2-5-732,5-4-908,4 0 3716,4-4 0,1 11 0,1-1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3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1 143 16114,'16'28'602,"-1"-4"-289,-9-24-38,2 0-12,3 0 25,4-3-19,5-1-70,4-4-112,4-3 16,1-2-69,1-3-34,-2 1-64,-4-1-85,-5 3-75,-8 2 67,-4 3-25,-4 2-28,-3 2 210,-3 2 62,-5 0 67,-8 1 98,-8 1-45,-3 6 44,-3 3 85,2 6 84,5 5 162,7 2 17,6 1-190,5-1-281,7-3-103,9-3-333,14-6 87,14-5 39,15-5-6,9-7-475,6-6 173,0-7-193,-4-3-387,-8-3-316,-8-1-675,-10 1-917,-10 0-978,-10 4 3981,-9 1 0,-6 11 0,-4 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3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0 344 19365,'32'59'361,"-6"-13"-669,-26-42-149,1-3 9,-1 0 448,0-6 182,0-5 300,0-10-37,0-12-109,0-7-218,5-7-57,3-2 74,6 4 97,3 6-2,4 7-230,4 5-9,4 4-195,3 2-112,0 2-34,0 2-104,-1 4-98,-1 2-114,-2 3-194,-1 2-400,-1 2-918,-1 1-1566,2 2 3744,-3 0 0,-10 0 0,-4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4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0 18491,'-23'12'904,"2"3"-554,8 1-8,-1 4-26,2 4-61,1 3-42,3 0 9,2 0 24,4-3-83,1-4-63,2-3-100,4-3 0,3-2-162,6-3 19,3-3 26,4-2-72,0-2-57,0-2 16,-2-4 6,-2-1 28,-4-6 62,-2 0 39,-3 0 92,-2 1 3,-2 3 154,-1 2 154,-2 2 39,-1 2 21,2 1-30,-1 0-287,4 0-51,3 1-168,6 2-71,6 0-7,5 2-71,4-2-108,3-1-107,1-1-67,-1-5-199,-1-1-311,-3-4-232,-3-3-384,-3-1-309,-5-2-962,-3 0 2996,-4 0 0,-4 7 0,-3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4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95 945 18516,'-13'31'345,"-2"0"-18,-6-7 18,4-1 100,3-2 76,6-5-45,3-4-61,4-3-144,3-4-271,8-1-255,10-2-67,15-2 84,12-7 50,11-6-252,5-8 185,2-8-53,-4-4-145,-5-5-21,-8-4-111,-8-2-109,-9-4 204,-7-1 109,-9-4-3182,-6-2 3370,-5-3-533,-3-4 718,-5-2-243,-3 1 251,-7-1-1644,-2 4 2022,-4 2 1782,-2 5-1662,-2 3-80,-2 6-38,0 4-44,1 9-67,2 8 784,6 9-233,2 8 317,3 13-647,-1 12-142,-3 18-1,-1 15-17,1 14-78,2 9 2251,5 7-2335,5 3-34,6-2-50,5-1-50,8-4-34,7-5-36,5-5-48,6-7-244,5-7-196,6-6-2988,8-8 2630,7-9-261,9-7-2185,4-9 1609,4-7-442,1-8-786,-1-9-490,-3-8 3437,-10-5 0,-26 8 0,-15 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4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1263 1 13162,'-97'20'-464,"1"1"1,-1 0-1,0 0 1,1-1-1,-1 1 1,1 0-1,-7 1 1,-6 2-1,1-1 1,11-1 0,19-2-1,29-4 1,23 2-1,10 1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5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22070,'4'80'888,"4"11"-855,1-49-24,12 24-121,-6-33-149,6 3-178,-4-21-281,2-6-140,3-4-456,0-11-381,0-9-952,-2-14-636,-4-12-1405,-4-2 4690,-7-14 0,-2 32 0,-3-4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2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6 6813,'-4'-3'1619,"0"2"-1259,0 0-90,2 2 0,-1 1-180,2 2 179,-1 1-89,-1 1-90,2 0 180,-3 12-270,2-8 90,-1 22-90,2-20 0,3 24 90,0-23-90,2 12 0,1-13 0,1-1 0,1-2 0,0 1 0,1-2 0,1 0 0,5 2 0,-3-3 0,12 5 0,-13-8 180,9 1-90,-14-7 270,9-10-270,-9 5 0,8-11-90,-8 12 179,6-15-89,-7 13 0,10-18-90,-9 16 90,11-17-90,-10 16 90,10-17-90,-11 17-90,6-15 90,-8 16-90,4-9 0,-5 14-1888,3-4 1078,-3 8 900,1-1 0,-3 2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5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18539,'48'75'-344,"0"0"0,0 0 0,0 0 0,-3-14 0,-1 0-407,9 26 0,3 11 0,-11-32 1342,-18-45 517,-1-10-1108,0-7-166,1-12 71,0-9 0,1-11-17,-2-8 580,-5-5-476,-5-1 2,-6-1 0,-5 3-36,-3 4-53,-1 5 1840,-3 8-1745,1 8 526,-2 6 124,2 5-76,0 3-163,1 3-290,0 2-46,2 5 130,1 3 16,5 2-101,4 0-120,3-1-42,5-2-137,2-4 17,4-3 16,2-3 0,0-4-66,-2-2-96,-5-7 33,-5-3 102,-4-4 10,-7-3 26,-2 0 25,-9-1 59,-5 1 28,-7 3 25,-5 4 128,-3 5 166,-1 5 84,1 7 84,2 9 51,5 9-37,4 9 104,7 5 140,4 3-4,11-1-259,6-3-449,14-4-8,12-7-252,14-7-765,15-8 739,13-8-111,11-10-120,4-9-195,-1-9-192,-9-6-400,-13-2-463,-16-2-321,-19 1-779,-20 0-667,-9 5 3526,-22 1 0,10 17 0,-10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6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314 183 18558,'50'-75'412,"-10"13"-412,-36 45-51,-2 5 4,-2 4 47,-3 3 190,-3 2 93,-6 3-3401,-10 6 3334,-8 7-248,-9 10 194,-4 10 9,-2 9-28,1 6 36,4 6 26,5 2 100,5 0 87,6-3-70,7-5-112,5-7-64,7-7-12,3-7-134,7-3 3184,5-3-3430,11-1-160,9-1-96,10-1-86,9-2-213,8-3-62,3-5-741,3-3-370,-1-4-1255,-3-6-1248,-8-1 4477,2-10 0,-30 9 0,1-2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7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17 694 18032,'-8'61'1011,"2"-13"-866,5-43-145,1-2-50,0-2-17,0 0 67,0-1 50,-1 1 28,1 0 43,0 0-9,0 0 0,0 1 67,0 1 79,0-1 22,0 0-59,0 0-59,0 0-33,0-1-53,0-1-211,2 0-69,1 0 16,3 0 43,2 0 33,1-1 67,1-1 45,0-1 8,-1 0 59,0 0 62,0 0 17,1 2 8,2 0-3,1 1-106,3 0-45,3 0-112,4 1 45,5-1 5,3 1-56,3-1 15,2-4 10,3-4 32,0-7-6,0-4-54,-4-5-66,-3-2-1,-5-3 101,-6-3 0,-5-2-22,-5-3 73,-4-2 27,-4-4-58,-2-2 59,-3-2-54,-3-1 59,-3 1 3,-4 0 9,-1 2 24,-1 2 46,-2 3-29,0 4 29,0 5-1,-1 5-3341,1 6 3425,1 6 43,3 5 77,2 4 136,2 3 7,1 5-43,-2 5-24,-1 9 14,-1 11 15,-1 7-65,2 10 3341,4 5-3427,3 5-52,7 3-49,5 3-9,9 1-253,9 0 127,9-2-104,10-2-274,12-3-297,11-2-1667,14-3 1846,-36-26 0,1-2-286,5-1 1,1-2-2067,2-2 1,2-2 784,3-2 1,0-2-1213,-5-3 1,0-2 3222,13-2 1,-4-1-1,-5 0 1,6-3-1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8:57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1509 0 16002,'-90'4'-73,"0"-1"0,0 1 1,-1-1-1,1 1 0,0 0 1,-1-1-1,1 1 1,0-1-1,-20-1 0,-3-2 1,3 0-1,8 0 1,13 3-1,20 3 0,17 8 1,1-1-1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05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1 218 19866,'60'-42'299,"-3"1"-119,-18 11 32,0 3 43,-1 3 9,-3 5-51,-4 4-51,-5 5-44,-5 4-118,-4 3-25,-5 3 25,-2 0-93,-4 0-27,-1 3-76,-1 0-34,0 3-42,-2 0 9,-1 4 50,-1 3 84,-1 4 126,-3 5 3,-4 4 6,-2 1-3,-2 1 2,1-1 46,-1-1 2,1-2-11,1-2-34,1-2 26,0-2-28,1-1-1,-1 0-2,1 0 31,1 0-29,-1 0 1,1 0 39,0 0-40,1 0 37,1 2-8,0 0 8,0 2 3,1 0-37,0 1 51,1 0-54,0-1 63,1-2-7,0-3-19,1-5-33,1-2 41,-1-4-16,1-1-26,0-1 42,0-2 29,0 1 8,0 0-87,0 2 0,0 1 34,1 3 16,1 2-5,2 1-11,2 2-29,1-1 29,1 1 8,0-3 33,0 0-33,-1-2-39,-1-2-3,0 0-33,-1-3-1,-1-1-42,-1-1-61,0-1-57,-1 0-63,1 0-15,0 0 17,1 0-2,0 0-85,-1 0-198,-1 0-325,0 1-236,-1 2-632,-1 2-1342,1 3-4089,-1 2 7164,-2 9-231,-7-40 0,6 25 0,-6-33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06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14635,'5'22'90,"-2"-4"-20,0-11-6,0-2 15,-2 0 10,1-3-89,-1 1-98,0-3-456,-1 1 322,1-1 232,0 0 44,0 0-35,0-2 27,0 2 1,-1-2 7,1 1 1144,-1 0-852,1 1-300,0 0-36,0 0-143,1 0-5,0 0-23,1 0-148,-1 0-325,1-1-645,-1 0-704,0-1-1849,1 0 3842,0-1 0,-14 7 0,10-4 0,-11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08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14 16444,'26'-9'-689,"-5"5"449,-21 17 150,0 5 90,0 3 62,-1 2 114,-1-1 90,-1-3 70,1-3-62,1-6-204,1-3-70,0-4-8,0-1 8,0-2 53,3 0-53,3-3 0,4-1 98,4-3 182,0 0 163,0 0 77,-3 3-111,-3 1-81,-2 2-163,-4 0-165,-1 2-207,-1 4-236,0 5 54,0 9 118,-4 8 184,-3 8 84,-6 8 6,-2 2-3,0 2 0,-1-4 33,4-5 37,1-6 20,3-8-90,3-9-112,2-6-78,1-6 178,2-2 12,0-1 628,9-13-446,0-1-96,10-11-24,-4 4 58,-1 3 62,-3 4 51,-3 4 103,-5 6-146,-1 2-190,-2 2-190,-1 7-404,-5 9 118,-4 12 294,-7 12 129,-5 9 19,-1 6-52,-2 3 49,1-3 32,4-4 66,-3 4-61,10-22-33,2-2-334,8-23-56,3-7 423,4-9 252,5-7 20,9-12-219,5-9 25,3-5 62,0-2-19,-2 3 44,-4 6 78,-6 9 102,-4 9 148,-4 7-289,-3 6-204,-2 9-585,-1 7-12,-2 14 197,-5 13 254,-4 13 146,-5 7-70,-2 6-123,-1-2 62,1-3 44,2-7 84,2-10 0,3-10-39,4-11-364,4-10-140,2-8 546,3-8 87,6-7 232,5-10-154,7-6 12,2-5 16,2-1 56,-3 2-22,-3 5 33,-4 6 149,-5 7 154,-4 6-462,-2 4-101,-3 8-527,1 6 113,-3 11 117,-3 10 252,-4 7 37,-4 5-62,0 0-59,0-3 56,2-6 71,3-8 2,3-9-320,3-9-66,1-5 386,5-9 36,5-7 166,8-9-70,6-7 55,1-4 48,3-1 9,-4 2-34,-2 5 146,-5 7 153,-5 7-27,-4 6-482,-3 4-283,-2 8-263,-1 7 182,-1 11 210,0 8 148,-3 6-30,-1 3-59,-4-2-149,0-4-89,1-6-81,0-9-292,3-8-434,1-6-195,2-5 872,0-9 158,3-6-331,4-10-825,3-6-2316,3 0 3777,3-3 0,-8 16 0,1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7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18673,'14'39'17,"-2"3"-12,-12-2-7,0 8 4,-1 7-4,-1 6 44,-1 6-332,-1 2 472,0 1-3384,1-1 3306,0-3-62,1-6-203,1-5 170,1-7 61,0-8 67,0-6-70,0-7 163,0-7-188,1-6 3217,0-5-3265,1-4 402,-2-3-438,1-2-53,-1 0 86,1 0-24,0 0 33,0 0 2,1 0 7,0 0-9,2 0-37,1 0 37,5 0-70,3 0 68,4-2-4,4-1-25,5-1 31,3-2 9,3-1 38,1 0-44,-1 1-3,0 0 0,-2 1-3,-1 2-117,-3 2-325,-1 0-267,-1 0-273,1-1-687,-1-4-1050,0-3-1310,-2-3 4032,1-7 0,-12 11 0,-1-3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8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282 88 18351,'13'-48'73,"-5"10"47,-19 37 54,-4 2-29,-3 4-16,-4 4-84,-2 7-42,-2 6-3,0 5 8,0 5-8,1 6 0,1 5 9,3 3-9,2 1 5,3 0 48,4-4 26,3-5-18,3-7-10,4-7-51,1-7-154,5-6-79,3-7 35,8-2 32,4-9 124,5-4-2,2-10-7,1-4-2,-2-3 11,-2-2 36,-2 0-72,-5 3 75,-3 3 3,-3 7 95,-3 4 183,-3 5 136,-1 5-98,0 1-271,0 7 31,1 3-68,2 6 1,1 5 44,2 4-53,-1 1-3,2-1-5,0-1 8,-1-4-96,-1-4-16,-1-4-103,-1-4-267,-1-2-333,-1-3-475,-2 0-326,1-5-317,-1-2-1947,0-4 3880,-1-2 0,0 5 0,-1 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8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20210,'10'60'476,"-2"0"-330,-6-8 8,0 6-2,0 4-40,1 4-2786,1 1 2749,1 1-75,1 0-33,3-4-18,3-3-16,2-8-284,4-6-116,2-9 664,2-8-970,3-8-229,2-8 46,4-7-950,1-10-1032,2-10-929,-3-6 3867,2-15 0,-18 18 0,0-3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3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7803,'3'0'1619,"0"0"-810,-3 1-359,0 1-90,0 0-1,0 0 271,0-1 90,-3 0-540,1 2 359,-10 16-449,6-6 0,-15 38-90,12-26 0,-7 19 0,2-11 0,3-8 0,-7 15 0,8-17 0,-1 5 0,5-10 0,2-3 0,0-1 0,2 2 0,2-6-1529,5 4 809,0-11-1888,9-2 1529,-7-6 1079,9-7 0,-8 4 0,3-3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19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527 1 16853,'-88'38'1050,"7"-3"-1050,32-16-45,0 0-42,3 0-193,3-2-168,3-1-238,5-3-386,5-2-524,5-4-1448,7-1-1576,5-3 4620,7-1 0,3-1 0,3-1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22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15274,'43'86'2069,"-6"-13"-1408,-27-50-174,0-2-64,-1-2 67,-1-2-3,0-2-59,-1-2-55,-2-1-57,-1-2-52,0 2-18,-1-1-69,-1 1 10,-1 0-103,0-1-84,-1-1-8,0-2-76,0-2-45,0-2-89,0-3-20,-1 0 92,-2-1 79,-4-3 8,-5-3-9,-2-7-18,-2-5 35,0-6-58,1-5 56,0-5 53,4-4 0,2-2 0,4-1-51,1 1-7,3 3 55,0 5 3,3 6 5,1 6 79,2 6 37,2 4-46,1 5-41,1 2-34,3 1 0,2 2 6,2 0 27,2 0-33,2 0-25,1 1 25,0 1 0,0 2-84,-1 0-104,1 1 18,0-1 41,1 1-76,0-1 26,-1 0-146,0 0-215,7 0-1198,-8-1 864,12 4 289,-17-2 356,3 1 175,-10 0 54,-2-2 0,-1 0 42,0 0 1377,0 1-1427,0-1-79,0-1 17,2 1 62,1-1 5,-1 0-34,1 0 37,-4-2 28,0 1 76,-1-2 58,0 0 29,-1 0 447,-2 0-431,0 1 45,0 1-11,-3 3-179,-3 4 162,-4 8-37,-3 7 63,-2 8-1,1 4 25,3 6-25,4 0-36,3-2-112,4-4 3,5-6-12,2-6-67,7-8-25,4-5-50,4-7-51,5-3-3,4-9 37,3-4-62,0-10-33,-2-5 16,-6-4-41,-5-3-71,-7-1-75,-6 0-3,-5 2-78,-2 4-4,-2 4 158,-3 5 95,-1 6 165,-1 4 129,0 6 142,1 2 40,1 2-87,0 3-42,2 2-8,0 4 58,1 3-33,0 0-54,1 0-52,3-1 36,0-1-43,5-1-10,0-2-23,1 0-19,2-1-29,-2 1-2,1 0 0,-1-1 39,0 1-39,-1 1 0,0-1-3,0 2-9,-1 0-33,0 0 0,-2-1 9,0-1-63,-2-3-100,0-2-28,-2-1-50,1-1 67,-1-3 176,1-4 25,0-6-75,1-6 81,1-7 37,1-5-37,0-3 0,0-1-42,0 2 39,0 4 3,0 6 8,-2 6 191,1 7 117,-1 5-83,2 2-163,2 3-3,4 0 0,2 4 3,3 1 67,2 4-44,1 2 10,0 0 68,-1 1-25,-1-1-62,-1 1-51,-2-2-33,-1 1 0,-2-2-2,-2 1-49,-3-2-16,0 0-45,-2-1-59,-1-1-42,0-1 26,1 0 24,-1 0-27,0 0 11,-1-2 14,0-1-15,0-1-63,0 0 36,1-1 53,-1-1 100,2-3 54,0-2 42,3-6-33,-1-2-6,1-1 2,-1 0 90,-1 2 43,-1 3 35,-1 3 9,-1 3 6,-1 2 27,0 1-16,0 1-28,2 0-126,1 0-45,3 0-76,9 2 76,-2 1 34,5 1-29,-5 0 1,-1 1 2,-2-1-8,-1-1 34,0 0 11,-3-1-37,-1 1-8,-2 0-45,-1-1-47,-2 0-54,0-1-19,-1 0-31,0 0-728,0 0 1045,2-1 86,-1 0 53,1 0-114,0 1-146,1 2 0,1 3-112,0 3 42,1 3-6,1 3 23,0 2-17,-1 3 45,1 0 25,0-1 61,-1-2-61,1-3-44,0-4-119,1-4-30,0-3 56,2-2 33,0-2-36,2-3 25,-1-2 29,2-4-10,0-2 1,-1-1-11,-1 0-71,-2 0-77,0 3 60,-4 2 194,1 3 3,-3 2 25,0 0-28,0 2-53,0-1-9,0 0 29,1-1-29,2-2 51,-1-1-59,1 0 17,0-1-87,-1-2 106,-1 4 34,0-1 73,-3 4 75,1 0 908,-1 2-1056,0 3-165,0 2 33,0 4 6,1 1 17,0 1 109,2 0 3,1-2-3,0-2-6,2-2-30,0-4-51,0 0 51,2-2 10,1-2 26,1-3 42,1-4 3,0-3-45,-2-1-131,-1-1 131,-2 0 0,-2 1 0,-1 0 0,-2 3-17,0 1 17,-1 3 288,1 4 93,-1 1-79,0 1-302,2 5-109,2 4 109,2 6 79,6 7 511,18 18-349,-2-7 36,16 10-44,-7-14-1,1-4-25,2-1 43,-2-3-21,-2 0-3500,-3-1 3374,-1 3 9,-4 1-112,-2 5-3,-5 2-58,-3 4 2,-6 2-53,-5 1-92,-4-2 75,-6-2 25,-2-4 3376,-4-5-3521,-2-7-34,-2-6 188,-4-6 92,-3-4 0,-5-8-39,-3-5 39,-3-9-64,1-5-3,2-4 62,5-1-141,5 0 46,6 4 103,4 7 117,4 6 132,2 6-33,2 5-96,0 2-86,0 1-26,2 1-8,2 2 0,3 2-53,3 0 53,0 1 62,2-2-62,2-1-20,1-2-25,5-5 45,3-5 9,4-8-4,4-6 57,2-6-54,1-4 40,1-4-48,0-4-6,-2 0-2,-1-2-51,-6 1-53,-5 2-8,-6 2 25,-6 3 50,-5 2-34,-5 3-66,-6 3-54,-7 2 42,-5 7 101,-6 4 56,-1 7 140,-2 4 84,2 8 98,2 6-39,5 8-17,7 6-92,5 3 92,6 3-87,9-2-34,7-3 43,14-5-51,9-7-78,11-6 53,9-6-112,7-8-812,4-5 703,-1-7-303,-3-3-400,-7-3-451,-8-2-856,-10 0-1656,-11 0-1892,-12 5 5667,-8 3 0,-6 10 0,-3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23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64 20280,'14'38'154,"-3"3"-154,-10-1 9,-1 7 94,-2 6 23,-1 3-14,-1 1-36,1-2-71,1-4 46,1-6 2,1-7 15,0-7-1,2-7-17,1-6-50,1-6-5,2-4-62,0-2-26,1-4-28,2 0 20,2-2-11,3-4 45,5-3 59,3-3 2,2-3 6,0 0 9,3 0 41,0 1-50,3 1-3,4 0 3,4 1 3,5-2-3,5 0 3,2-3 0,2 0 5,0 0 34,-1 1-36,-2 0 47,-3 2-53,-4 2 3,-2 1-1,-4 3 40,-4 1-42,-4 4-8,-4 0-34,-2 1-36,-4 0 19,-1 1 50,-2 2-66,-1 0 30,-1-1 37,-2 0-43,-1 0 51,-1-1 6,-1 0 27,1 0 4,-1 1 5,1 0 0,-1 0-34,1 1 51,-2 1-25,0 0-32,-1 0-2,-2-1 0,-1 0-42,0-2-8,-2 1-34,1-2-45,-2 0-896,1 0 1025,1-3 70,1-4 6,2-6-76,2-4-6,0-4-27,1-4 33,-1 0 50,0-2-50,-3 2-59,-2 1 9,-1 3-12,-1 4-13,-2 3 30,-4 3-14,-4 2 6,-5 2 45,-3 0-60,-5 0 32,-3 1 2,-2-2 26,-17-4 8,12 1-8,-10-4-54,18 3 56,4 0 6,4 0-2,2-1-40,4 1 42,2 0 2,2 2 49,3 2 19,1 2 33,1 2 35,2 1 24,-1 1 12,1 1-43,0 1-251,-1-1 95,-3 0 25,-4 0 117,-5 1 12,-7-1-95,-6 1 19,-10 2-45,-6 3-5,-5 4 5,-4 4-232,-2 2 224,2 1-53,4-1 0,7-3-135,7-2-240,9-4-219,7-3-316,9-5-367,4-6-272,11-9-1632,6-9-1893,8-4 5183,12-5 1,-18 18 0,4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25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132 155 18457,'25'88'196,"-5"-7"-14,-16-35 121,1 6-107,1 0 61,0 1-7,1-4-29,2-3-25,-1-7-135,1-5 7,0-5-60,-1-4 26,0-4 5,-1-3-39,0-1 0,-1-3-6,-1-2-36,0-2-17,-1-3 9,0-3-20,-1-2-31,0-1 23,0-1 44,2 0 29,2-2-23,3-1 28,3-2 75,3-2 29,1 1-29,2-1-66,2 1-1,5 0-2,5 0 55,4 0 12,4 1-73,2 0 0,3 0 0,2 1 42,1 1-33,2 1-4,2 0 48,-1 2-11,1 1-321,-3 4 285,-2 3-6,-4 3 0,-2 0-8,-4 0-34,-3-1 33,-3-1-41,-3-3-29,-5-2-13,-2-2-3,-4-1 349,-2-1-392,-3-2-16,-2-1-16,-3-2-29,-2-1 62,-1-1 27,-1 0-10,-1-1 16,-1 1 18,0 2 7,0 1 29,0 1 50,0 2 171,0 0-177,0 1-61,0-2 67,0-2 0,2-3 0,2-4-31,0-5-3,1-3 32,-1-4-46,-2-2 45,0-1-30,-1-1-35,-1 0 68,0 0-2,0 0-1,0 1 0,-1 2 0,0 1-5,-1 1 2,1 2 3,-1 0-5,1 1 8,-1-2 0,1-1 0,-1-1 3,0-1 0,-1 0 25,-1 0-28,0 3-9,-1 2 1,0 4 2,0 4-25,1 4 31,2 2 45,-1 3-11,1 1-34,0 1-9,1 0-35,0 0-96,1 0 134,-1-1 6,0-2 28,0-2-20,-1-1-5,-1-1-3,-1-2-8,0 0 5,0 1-5,-1 1 2,2 0 0,-1 3 1,1 0-4,1 2 7,-1 0-1,2 1 3,-1 0 3,1 0 5,0 0-2,1 0-1,-1 0-5,0-1 3,0 0 5,-2-2-2,-1-1-6,0-3-6,-2 0-2,0-1-26,-1 0-2,0 0-6,0 1-3,1 2 37,1 1-43,1 2 49,1 0-1,0 1 0,1 1 3,1-1 34,0 2-26,0-1 6,1 1-14,-1-1-6,1 1 4,-1-1 2,0 0 2,-1-1 1,0 1-3,0-1 3,0 0 5,0 0 79,0 1 0,1 1 0,0 0-45,0 0 11,1 0-11,-2 0-6,-1 2-36,-2 3-86,-6 4 44,-6 2 42,-8 5 5,-10 3-2,-11 1 3,-11 0-415,-10-1 404,-10-2-2118,-7-3 2073,-4-4-3,-3-1-1083,1-2 747,3-1-522,5 1 155,6 1-566,9 2-677,10 2 1999,7 9 0,24-12 0,6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26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0 19667,'16'46'171,"-4"-2"-51,-12-16 40,-3 9 2,-3 10 62,-3 9-28,-2 7-493,0 8 491,-1 3-7,3 2 18,1 0-29,3-1-64,1-5-20,3-5-16,0-6-9,1-9 71,3-9-138,0-10-3,3-9-114,1-7-138,-2-8-33,1-4 78,1-5 498,1-5-398,3-9-111,2-6-45,3-6 70,2-5 33,1 0 12,1 0 64,0 4 87,0 4 42,0 6 28,0 7-67,2 4-3,2 4-8,2 3 8,3 2-3,3 1 3,1 1-62,1 1 29,0-3-71,-1 0 20,0-5 6,-1-2 27,-2-5-44,-3-2 11,-2-3-3,-4-3 17,-4-2 12,-3-1 41,-4-2 17,-4 1 67,-3 0 11,-1 2 9,-2 3-3,-3 4 28,-1 4 9,-4 4-1,-1 3-19,-2 2 19,-2 6-8,-2 3-11,0 9 148,0 4-207,3 3 0,4 2 51,3-3-32,3-4-61,6-5-61,5-8-32,8-2 93,9-9 112,7-5-36,6-8-34,1-4-42,-2-2-42,-6-1-9,-7 1-35,-8 1-32,-8 3-53,-5 2 9,-8 5-51,-8 4-131,-9 4-135,-10 3-90,-6 8-178,-5 2-261,-1 7-272,1 4-195,3 1-114,4 0-463,4 0-163,9-2 737,7-4 1478,7-3 0,5-6 0,3-3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27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1 156 12378,'94'-10'4128,"-16"4"-3759,-69 12-86,-2 0-73,1-1 9,-1-2-1,0-1-89,2-2-23,-1 0-106,2-4-61,1-3 61,2-3 30,2-1 24,1-3 49,3-2-33,1-3-36,-1-1 61,-2 1 17,-4 3-42,-3 3 112,-4 6 146,-2 3 170,0 2-224,-1 6-128,3 3-84,1 8-57,2 6 23,1 5 109,1 3 17,0 0-44,0-3 27,-1-5-25,0-6-59,-3-5-53,0-5-112,-1-3-31,0-1-72,2-1 10,0-1 9,1-2-8,1-3-79,0-3-28,0-2 12,-2-2 55,-2 0 98,-1 1 146,-1 3 9,-2 2 240,0 3 199,-1 2 0,0 2-218,1 0-230,1 1-104,2 3 104,3 1 3,2 2-3,2-1-3,2 0-101,1-1 54,1-1 47,-1-1-2,0-2-49,-1-1-21,-1 0-12,-3 0-8,-2 0 11,-2 0-3,-3 0 17,-1 0 62,-1 0 232,-1 0 8,0 3-207,-1 0-25,0 4-109,1 2 109,4 2 36,0 1 32,5 0 10,2-2-72,2-2-6,3-2-31,5-4-53,5-1-20,4-1 71,2-4-21,0 0-4,-3-3 58,-5 0 5,-6 2 116,-5 1 49,-4 2 38,-5 1-208,0 2-65,0 5-64,1 5 9,2 11-34,1 9 154,0 9 104,0 9 58,0 3 54,2-1-4,2-5-147,4-7-65,3-7-112,4-8-121,2-5-153,3-4-129,1-4-247,-2-1-509,-6 0-742,-9 3-1849,-10 6-4606,-12 3 8468,-26 20 0,20-24 0,-13 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29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3 415 17805,'27'63'1487,"-3"-10"-1084,-14-37-148,-2-3-101,-1-1-67,-1-2-59,-2-2-28,0-2-96,-2-2-83,-1-2-50,0-1-967,-1-1 980,-3-1 155,-2-2-18,-5-3 32,-2-5 47,-2-5 67,0-5 28,0-6 20,3-5-48,3-3-61,4-2 72,3 0-78,3 2 3,4 2 42,4 4-12,4 3 29,1 3-20,1 2 20,1 3-12,-1 2 20,0 2 22,-1 4 20,1 1-8,-1 4-26,-1 1-19,1 2-6,1 1-2,1 1-1,0 0 20,1 2-36,0 1-31,0 2 30,-1 0 29,0 0 5,-2-1-5,-1-1 13,-1-1-5,-2-1-61,-2-1-9,-1 0 0,-3 0 2,-2 0 91,-1 0 36,-1 1-129,-1 0-34,-2 0-78,-1 3-17,-3 3-204,-3 5 145,-3 8 188,-4 6 110,-1 6 7,0 2-38,3-1-21,5-5 96,4-5-50,3-7-104,3-6-59,6-4-123,6-4-14,10-1 196,6-2 0,5-4-8,2-2-113,0-3-7,-5-2-26,-3-1-9,-7 0-2,-5 1-14,-5-1-73,-3 1-25,-4 0 25,-3 0 8,0 1-44,-1 1-20,0 2-17,-1 2 255,1 2 70,-2 1 358,1 2 1532,1 1-1599,5 3-75,2 2-70,6 3-1,2-1-33,2 1-11,2-1 11,-1-1-8,-1 0-37,-1-1-64,-4-1-3,-3-1-68,-3-1-77,-1-1-104,-4 0-146,0-1-482,-1 0 625,1-3 219,1-4 33,1-6 33,2-4-33,1-4 3,-1 1 36,1 1 118,-1 3 199,0 6 55,-1 3-33,1 4-173,2 2-118,0 1 50,4 1-28,1 2-109,3 2 0,0 3-84,0 1-20,0-1 20,-1-1 23,-1-1-15,-2-2-27,-2-2-9,0 0-42,-1-2-42,0 0 22,0 0 54,-2 0 61,1-1 59,-2 0 28,0 0 22,-3-1-5,-1 2 649,0 0-694,-1 3-128,0 1 16,1 5 103,2 1 9,3 2 62,1 0 11,2 0-73,1 0-6,2-1-36,1-1 34,2-1-34,2 0 39,-1-1 3,-1 0 0,0-1-3,-3-1-50,-1-2-34,-2 0 28,-1-1-70,-1-1-53,0-2-84,0 1 42,2-3 224,2-3 0,2-1 154,1-3 70,1 1 70,2 2-19,0 3-85,4 2-11,4 6-95,4 6-84,6 10-2,3 8-1,3 9 3,-1 6-3,-2 5-3406,-5 2 3409,-5 2 9,-5 0-613,-7-1 607,-5-4-6,-4-3-36,-3-5-65,-3-6-100,-3-6 3027,-2-7-3142,-4-8 940,-3-6-879,-3-4 126,-1-11 29,-2-7 103,2-17 187,3-13-38,6-15-37,5-13-112,9-8 5,8-4-3371,8 2 3450,4 5-84,3 6-458,0 7 455,0 6-61,-3 4-48,-2 7 50,-4 6 62,-6 9 3,-3 8 0,-6 8 39,-2 7 3148,-4 5-3279,-1 3 661,-3 2-572,-5 5 104,-8 4 27,-6 9-2,-5 6 112,-1 4-9,3 2-8,5-1 51,7-4 83,7-5 37,4-6 81,6-6-451,7-4-25,12-2-221,14-6-59,14-5-235,11-7 78,6-7-456,2-4-1784,-4-2-221,-6 1-1177,-11 2 4075,-12 5 0,-18 11 0,-8 4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0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17 209 21045,'-2'47'-59,"0"3"90,2-5 45,0 9-26,-1 6-41,-1 3 27,-1 3 6,0-3-2283,1-3 2325,1-5 702,1-6-719,0-7-25,1-6 369,2-6-369,2-5 0,-1-6 5,1-5-47,-1-4 1132,-1-5-1354,-1-2-66,-1-2-51,0-1-28,0 0 17,0-1 204,0-4 138,3-2 2,1-7-2,2-2-17,2-2 25,1 0 78,1 2 65,1 2 11,3 2-93,3 1-55,4 0 44,4 0 1,3 0-18,3 0-27,1-1 72,1 1-36,0 1 34,-1 2-6,-2 2 6,-3 2-76,-4 1-3,-3 0-56,-1 2 25,-4-1 32,0 1-35,-2 0-30,-1 0-42,-1 0-12,0 0 9,-1-1-5,1 0 5,1-2 36,-1 1 76,0-1 3,-2 1 89,0 1 12,-2 1-3,-2 0-14,0 1-34,-1 0-53,0 0-9,0 0 1,1 0 8,1 0 0,0 1 42,1 0-42,0 1-3,-1 1 3,0-1 0,-1 0-31,-1-1-27,-1 0-4,-2-1-14,0 0 26,-1 1-558,-1-1 488,1 1-26,0-2 34,2-2 9,2-4-26,1-5 42,1-4 40,1-5 47,-2-5 2,-1-2-2,-2-4-53,-2 0 14,-1-2 39,-1 1 6,-1 0-6,-2 2 0,-2 2-62,0 1 62,1 4 3,0 1 2,2 3 4,0 0 36,2 1-37,0-1 34,1-1 20,1-1-12,2-1-14,2-2-33,2 0 3,1 0-3,0 1-3,-1 2 0,-1 2-3,-1 2-34,-2 4 37,-1 2 0,0 5 54,-2 2 32,0 3-10,0 1-135,0 1-106,-3 0 165,-2 0 8,-6 2 104,-6 1-67,-7 3 22,-8 2-30,-6 1 13,-5 1-8,-4 0-36,-2-1-6,-2-2-9,1 0 9,1-1-5,2-1-1,2 0 3,4-1-72,6-1-244,5 0-278,7-1-397,6-1-445,6-1-669,5 0-1343,4 0-614,2 0 4065,12-2 0,-7 1 0,6-1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2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96 19227,'11'78'129,"-2"-3"-17,-7-25 25,-2 10-16,0 6-1108,0 8 1175,-1 3 24,0 1 18,-1-4 28,2-6-48,-1-9-64,1-11-49,1-10-13,2-10 290,1-8-374,0-8 0,0-5-289,-2-4-2901,1-2 2764,1-4 468,3-4-100,2-6-4,4-8-30,2-6 22,2-3 2,0-2 68,0 2 62,-1 4 92,1 5 3400,1 4-3408,3 3-51,4 2-11,3 2 3,5 1 14,3 3-34,2 2-59,2 2 71,1 1-76,0 1-3,0 0-9,0 1 1,-1 1 8,0 2 50,-2 1-50,-3 1-45,-1 0-33,-2-1 11,-1-1-70,-2-2 2,-1 0 65,-1-2 3,0 0-62,1-2 0,0-1-8,0-4-59,2-4 67,-1-1 54,-1-3-37,-1 0-25,-4 0 33,-4 3 70,-6 2 34,-4 4 110,-4 2 46,-2 2-2,-2 1-16,0 1 69,-1 0-204,2 0-1,0 1 52,2 0 4,-1 1 12,-1 0-19,0-1-43,0 1-8,-1-1-1856,-1-1 1794,-1-2 62,-1-2 34,-4-7-34,-3-5 5,-3-6 32,-4-8 16,-2-8-53,-5-7-341,-2-5 333,-3-5-46,-2-1 49,0-1-65,1 3-112,2 5 25,4 6 28,4 8 31,4 7 59,6 8 39,1 7 132,5 4 170,1 4 90,2 2 663,0 2-739,0 0-50,0 1-170,3-1-88,2 0-2,3-1 69,0 0 29,0 0-26,-1 0-44,-2 1-34,-2 1-51,-2 0-100,-1 0 14,-2 2 8,-3 2-8,-7 5 50,-7 5 82,-9 5-35,-10 6 38,-8 3-40,-6 1-17,-3 0 25,0-3-19,-1-3 11,1-3-28,2-3-14,4-5 14,4-2-8,5-5-43,5-2-24,8-2-46,7-1-106,5 0 45,6-1-61,4-1-40,3-2 45,5-2-521,5-1-820,7-2-608,6 1 2257,14 1 0,-18 3 0,3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4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67 184 17752,'-3'79'971,"-1"-7"-688,-1-39-67,-2 2-34,-1 1-20,0-1 9,0 0 61,1-3 82,1-3-31,1-4-70,2-5-26,1-6-85,1-4-102,1-6-42,0-2-1110,0-1 741,0-4 145,0-2 145,0-7 51,0-6 28,0-8-45,0-7 20,0-6-11,2-4 8,1-3 3,2-1 5,1 1 54,2 1-62,0 3-84,0 6-48,-1 6 202,-2 8 210,-1 8 395,-2 7-56,0 5-488,-1 3-61,1 6-182,0 6 140,1 10 42,-1 7 31,1 6-25,-2 5 122,1 0 43,-1-2-34,1-5 45,2-7-56,0-7-126,2-6 0,0-7-271,0-4-270,2-2 189,1-7 144,3-6 26,3-10 96,3-11 44,2-8-62,0-8-89,-2-5 47,-1 0 76,-4 2 9,-1 6 61,-4 8 58,-1 9 332,-3 11 492,-2 9 58,-1 6-590,0 12-341,0 7-4,2 15 124,1 11-3420,0 10 3383,0 6-89,1 3-720,2-2 717,1-5-221,2-9-171,3-9-283,3-8-324,3-7 2101,3-7-4446,3-6-778,-2-5 4122,4-7 0,-15 3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13 9332,'-1'-4'1619,"2"1"-1259,1 1-181,1 1 1,2 0 0,1 0-90,0 1 0,1 0-90,1 1 0,16 2 0,12 8 0,-5-3 90,15 15-90,-33-14-90,17 16 90,-21-14 0,6 6 0,-6 8 0,-12 6 0,5 2 90,-27 8-90,13-27 0,-24 16 0,22-22 0,-28 8 90,24-11 180,-38 3-270,33-5-90,-37 3-90,41-4-1979,-15 0 1170,28-2 989,3-6 0,8 3 0,4-3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5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3 16864,'-32'-3'-221,"2"3"218,15 8 3,-5 3 45,-3 1-45,0 2-148,0 1 120,2-1 28,3-1 81,3-1 6,2-1 27,3-2 52,3-2 4,2 0-4,2-3-18,2 1-25,0-2-53,1 1 34,2-1-34,1 1-17,3 1 25,2 0-78,2 0-28,0 1-30,1-1-21,-1 0 1,0 0-37,1-2 11,-1 0-52,1-2-54,-1-1-31,3 0 11,-1-5 45,2-3 29,2-6 94,-1-2-64,1-4 73,-1-1-70,-1 1 114,-3 1 9,-2 4 143,-3 4 358,-2 5 171,-2 3-11,0 2-45,0 3-339,0 3-98,2 5 141,2 6-21,2 5-148,3 3-151,2 2-33,0 1-29,0-3 54,-1-2-138,-1-5-195,-2-2-211,-1-4-106,-3-4-210,0-2-720,-1-2-1305,0-3 849,0-4 306,2-4-1342,-1-4 3080,1-7 0,-3 10 0,1-2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5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 15708,'-28'22'1333,"4"0"-1000,15 0-70,3-1 6,3-3-17,2-4 33,4-3-3623,4-3 3338,7-4-316,6-1 196,5-1-12,4-2 20,1-2-106,-1-2-9,-3-4-17,-3-4 3377,-4 0-3335,-5-2 128,-2 1-16,-4-1-86,-2 1-160,-3 0-98,-1 3 364,-1 2 70,-1 3 610,0 2 555,0 2-1165,2 8 50,3 3 73,6 9 471,6 4-14,6 4-74,5 3-195,6-1 92,2-2-2,1-2-93,-2-2-87,-2-1-17,-5 1-111,-5 0 22,-5 2-115,-6-1-283,-5 0-244,-4 1-2,-11 1 31,-6 0 16,-12-1-184,-8-3-423,-4-7-645,-4-7-453,1-7-1727,1-8 3914,7-1 0,14-1 0,8 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6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21916,'1'74'456,"1"-7"-313,3-32 3,0 2-12,2-1-50,2-1-33,2-1-46,0-3-2,2-1-3,1-1-92,0 0-85,-1-1-86,1 1-34,-1 0-14,0 1-123,-3-1-151,-1-3-278,-3-1-391,-4-5-549,0-3-1333,-6-3-653,-3-5 3789,-4-3 0,3-3 0,3-3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7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9 362 14297,'-5'-7'215,"1"2"270,4 5 898,0 0-1154,17-51-114,-7 25-45,15-43-70,-10 37 3,0 0-3,1 2 53,-1 2 34,0 4 19,-1 5 99,0 4 108,0 5-44,-1 3-17,2 3 0,1 2-70,2 1-61,2 1 16,1 1 11,2 2 15,1 2 19,2 2 67,0 1 22,1 1 37,1 2-33,0 2-96,-1 2-45,0 2-13,-2 3-46,0 2-66,-3 1 24,-3 0 7,-3-3-40,-4-4-87,-3-4-92,-4-3-118,-2-4-540,-3-3 355,0-1-53,0-1-176,-2 0 14,-2 0 361,-2 0 336,-1 1 157,-5 0 13,-2 1-21,-3 2 24,-1 3 29,-1 3 25,1 1 128,1 2 60,2 0-43,3 0-55,3-3-60,3-2-78,2-3-109,3-3-28,0-1-560,1 0 684,2-1 88,2 0 80,2 0-172,1 0-67,2 1 93,3 2 8,2 4-25,3 4-3,0 3-14,2 4 23,-2 3-74,0 5 32,0 3-23,-1 3-45,-1-1-17,-1-2-50,-2-3 0,0-6-101,-2-3-95,-1-5-218,1-4-124,-2-3-143,1-3-229,1-1-224,1-2-338,1-4-502,2-4-3690,0-6 2341,-1 0 3317,-3-1 1,-5 8 0,-2 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8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48 174 17251,'-21'26'1260,"3"-5"-941,13-10-62,2-4 46,2-1 22,2-3-250,4-1-75,6 0-117,7 0 47,6 0-6,4 0 14,3-1-58,0-1-51,-2-2 17,-4-2-3,-5-1-75,-4-2 16,-5 0 9,-4-1-36,-2-1-149,-3-1 42,-1 0 75,-1-1 12,-1 1 17,-2 2 148,0 2 98,0 2 299,0 1 124,2 2 1585,0 1-1838,8 2-83,1 2 39,10 2-126,4 0-75,6 1-37,3-1 50,3-2-58,0-1-43,-2-2-27,-2-1-166,-3 0-120,-6 0-98,-4 0-280,-5-1-414,-4 0-194,-4-1 0,-2-1 9,-1-1 378,-1 0 629,0 0 446,-2 2 894,1 0 595,-1 2-83,0 0-67,1 0 1945,1 0-2841,2 0-88,0 0-131,3 0-224,0 0-241,2 0-44,2-3 58,4-2 79,2-6-60,3-3 102,0-5 64,1-2-45,-2-1 42,-2 0 45,-3 3 73,-3 3 137,-3 6 146,-1 5-17,-2 3-323,1 2-16,1 4-70,2 3 70,3 5 115,2 5-3,2 2-36,2 1-68,2-1 34,-1-2 0,1-3-42,-1-3-31,-2-3-134,-1-2 3,-2-3-107,-2-1-106,-2-1 0,0-4 58,1-2 132,-1-5 62,1-4 25,0-2 28,-2-1-17,0 0 51,-1 1 36,-3 4 8,-2 2 222,0 5 42,-1 3-40,-1 1 12,-3 3 19,-4 4-106,-5 6 41,-3 9 63,-4 7 50,1 4-76,3 2-106,4-2 58,5-5 54,4-7-67,2-5-40,5-7-134,5-4-283,9-2-25,7-2 146,6-4 50,4-2-3,2-6 31,-3 0-3,-3-2 17,-5 1 0,-5 1 37,-6 1 33,-5 3 182,-3 4 145,-3 1 51,-2 2-291,-1 0-87,1 5-224,1 3 120,3 7 104,4 6 34,3 5 131,4 5-36,3 1-9,2 0 93,1 0 62,0-4-1,0-2-19,-3-3-76,-1 0-42,-3 1-137,-3 3 0,-5 4-213,-5 6-36,-8 2 70,-6 2 70,-11-1-28,-7-4-59,-6-7-37,-2-8-66,-1-11-12,1-12 165,4-14 62,4-15 84,6-15 59,8-12-56,8-7 100,9-3-347,9 0 330,8 4-27,7 5 17,2 7-76,1 6 0,-3 7 0,-2 8 0,-5 6 61,-5 7-55,-4 6 36,-3 4-11,-4 5-31,-1 1 194,-1 3 671,-1-1-582,3 7-232,3 1 19,6 8-3,6 4 36,6 5-103,8 3-53,4 2-81,4 0-166,2-1-265,-2-3-365,-5-1-834,-4-2-1784,-9-3-2396,-7-2 5944,-7-2 0,-5-8 0,-3-2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9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21090,'2'37'493,"1"-2"-297,2-8 31,0 1-40,-1 0-131,2-1-56,-1-3-33,1-3-71,0-3-207,1-3-299,0-3-208,-1-3-510,1-4-1998,0-2-1127,1-10-4471,-1-2 8924,1-13 0,-4 13 0,0-5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39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0 281 16346,'0'6'2067,"0"-2"-1869,0-4 1326,0 0-1594,14 2 64,-4-4 6,14 0 6,-5-8 52,5-1 63,5-4 24,5 0-7,3-3-12,6 0-6,3-1-44,3 0-1,2 1 12,1 1-19,0 1-18,-3 2-41,-2 2-7,-4 2-2,-3 2-8,-4 1-68,-4 1-42,-4 1 15,-2 0 52,-5 0 1,-2 1-37,-5 0-31,-3 0 15,-2 0-18,-3 0 46,-1 1-1,0-1-3369,-2 0 3400,0 0 45,-1 1 34,0 1 44,-2 1 661,1 1-542,-3 3-197,1 2 3257,-1 7-3540,0 6 124,0 7 159,-2 9 33,-1 5-24,-1 5-4,-1 3 1,-1-1 95,3 0-6,0-2-28,3-3 45,1-2-2,1-5-60,2-2-41,1-5 44,2-3 22,2-3-16,2-4-25,-1-1-34,1-3-87,-1-1-17,1-1 4,0-1-2,-2 0 15,2 0 45,-2-1-8,0 0 0,-1-1 13,0 0 32,-3-1-54,-1-1-104,-1-1-229,0 0-8,-6 1 151,-5 1 170,-10 3 74,-9 2-29,-8 2 26,-6-1-37,-4 0 11,-2-2 26,0-1-384,3-3 188,5-1-185,6-3-141,6-1-212,7-2-481,5 0-337,3 0-17,3-3-444,2-1-690,0-4 589,2 0 2122,1-1 0,3 5 0,1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40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19429,'16'90'890,"-2"-8"-677,-9-36-78,-2 5 10,0 4-61,-2 1-78,1-3-6,1-5-34,-1-8-58,2-9-129,-1-9-171,1-8-174,0-6-173,1-4-465,-1-3-910,1-5 207,0-4-356,-1-7-1671,0-3 3934,-3-8 0,0 14 0,-1-2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7:41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19339,'68'14'9,"-6"-3"-4,-34-13 57,5-1 30,2-1 65,3 0-39,0 1 19,1 1 42,-1 2-8,1 0 8,-2 3-75,0 2-20,0 2-6,-3 1-75,-1 0 73,-2 0-76,-3-2-42,-3-1-79,-2-2 20,-2 0-27,-2-3-35,-3 1-16,0-1-25,-3-2 16,0 0 42,-2-2 82,-2-1 64,-3 2 112,-1 1 50,-3 1 79,-1 1-199,-1 1-42,3 4-162,1 3-26,2 6 93,3 6 61,2 5 34,1 5 59,1 2-8,1 1-7,0-2-44,1 0 0,1-3 54,-1-2-4,0-2-14,-1-3-2,-2-3 8,-1-3-34,-2-3-8,-3-3 0,-1-2-128,-3-4-110,-1-1-73,-1-1-370,0 0 396,0-1-9,0 1 17,0 0 207,-1 1 70,-3 0 95,-2 3 8,-4 3 37,0 3-44,-1 1-1,0 2-17,2-1 17,2-2 1,2-2 7,3-2-24,-1-3-29,2-2-44,0-1-505,1 0 74,-1-1 259,1 0 26,-1 0 45,0 0 50,0 0 43,0 0-7,0 0 9,1 0 711,-1 0-741,0 0-82,-1 0-65,-4 2 172,-4 1 2,-7 3 3,-6 2-9,-5 0-61,-4 0-8,-4-2 70,-1-2 5,-4-2 0,-2-1-56,-2-4 17,-2-2-19,0-3 24,1-4-24,2-1-264,4-1-344,4 1-309,5 2-175,4 2-309,3 4-1646,3 2 3108,3 2 0,8 1 0,3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5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10606 244 16570,'-33'-4'45,"5"2"-39,14 2-6,1 1 0,0-1 2,0 0 4,0 0 56,-1 0-60,0 0 35,0 0-29,-1 1 26,0-1 19,-1 2-53,1-1 0,-1 1-34,2 0 29,-1 0-40,2-1 39,0 0 1,1-1-1,0 1-39,0-1 40,0 1 2,0 0-3,0-1-2,0 1 2,-1 0 6,-1 1-2,1-1 2,0 1 2,0-1 7,0 0-1,1 1-2,0 0-6,-1 1 0,-1 0 0,-1-1 0,0 1-3,-1 0-3,-1-1 1,0 0-1,0 0-5,-1-1 3,0 0 8,0 0 30,-1 0 40,-1 0-61,-2-1-9,-1 0 53,-1 0 9,-2 0-20,-1 0-40,-2 0-3394,0 0 3398,-1 0-3,-2 0 30,0 0 29,-3 0-54,0-1 37,-2 0-39,-2-1 30,0-1 37,-2-1 3325,-1 0-3328,-1-2-37,0 1-27,-2-1-6,0 0-6,-2 0 6,1-1 6,-2 1 2,-1 0-2,0 0 2,-1-2 37,-1 2-39,0-2 2,-1 1 28,0 0-36,-1-1 3,0 0-6,-2-1 6,1 1 0,-1 0 67,-1 1-70,-2 1-3,-1 0-2,-1-1 5,0 1-6,-1 1 3,0 0 3,-1 0 0,-2 1 3,0 0 33,-3 0-981,1 0 945,-1 0 9,-1 0-9,0 0 5,0 0 65,-1 0-61,-1 0-1,0 0 3,0 0-8,1 1 0,-2-1 39,2 1-42,-1-1 3,0 0-1,-1 0 4,0 0 0,0 0-4,0 1 43,-1 0-39,0 0-6,0 1 3,0 0 33,0 0-3109,0 0 3075,0 1 4,0-1-767,1 2 764,-1-1-78,2 1 81,0 0 0,1 0 27,2 0-33,-1 0-5,2 1-29,1 0 34,0 1 0,1 0 0,1 1-6,1 0 4,0 0-1394,0 1 1404,1-1-2,0 2 715,-1-1-718,0 1 608,1 0-611,1 2 8,0-2 37,0 2-42,0-1 0,0 1 2,1 0 37,0 2-36,2-2-1,0 2 4,1-2 36,2 2-12,0-1-27,2 0-6,0 0 3,2 1-3,1-1 0,0 1 2,1 1 43,-1 0-42,1 0 73,0 1-78,0 0 2,0 1 2628,-1-1-2628,0 1 0,0 0-3,-1-1 3,-1 0-8,0-2 5,1 1 3,-1-2 2123,0 0-2123,-1 0 0,0-2 0,0 1 9,0-2-192,0 0 188,0 0 4,1-1-9,-1 0 8,1-1-2,0 0-1,0-1 23,1 1-28,0-1-2,1 1-1,0 0 0,-1 0 0,1 0 388,0 0-394,0 1 9,0 1-5,1-1-1,-1 1-5,1-1 11,-1 0 0,1 0 5,-1 0 4,0 1-9,0 0 5,0 1-5,0-1 9,-1 1-1,1 0-8,0 0 3,0 0 5,-1 1-2,1-1-3,-1 0 0,1 1 5,1-1 0,0 0-8,1-2 0,3 1 0,-1-1 0,2-1 0,1 0 54,2-1-54,0 0 0,3 0-6,1 1-19,2 0 25,1 0 3,1 1-3,2-1-12,1 1-18,1-1 30,1 1 2,1 0 1,2 0 0,1-1-3,1-1-8,1 1 2,1-2 6,1 1-6,1-2-2,0 1 2,0-1-30,2 1 28,0-1-1,2 0-24,1 0-12,2 0 42,1 0 0,3 0 3,1 0 0,1 0 9,1 1-1,1-1 37,1 0-37,1 0 113,0 1-256,1-1 82,-1 0 19,0 1 32,0-1 2,-1 0 5,0 0-5,-1 0 0,0 0-3,0 0 1,0 0-68,-1 0-34,1 0-61,1 0-272,-1 0-417,1 0-655,1 0-6679,1 0 8188,3 1 0,5-2 0,-2 2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0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0 7892,'-9'11'2429,"2"0"-1799,-1 1-91,1 1 1,1-1-180,0 1 90,1-1-270,0 1 179,-1 3-269,3-3 90,-4 17-180,5-15 0,-4 26 0,4-25 0,-5 26 0,6-26-180,-5 22 0,6-27-1439,0 14-1889,8-22 2519,-3 4 989,6-14 0,-10 5 0,2-4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7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 19395,'0'33'608,"-1"1"-250,1-2-8,0 4-35,0 3-44,-1 3-16,0 1-34,0 0-44,1-2-26,0-1-31,0-2-111,0-3-9,0-5-42,2-1-26,1-6-128,0-2-134,0-6-146,0-3-110,0-5-192,-1-2-314,0-3-375,-1-1-507,1-1-1071,0 0-684,0-1 3729,2-2 0,-2 2 0,1-2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7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1079 0 19283,'-53'22'188,"-1"0"1,2-1 0,3-1-35,-19 5-834,-4 1 764,0-1 28,-1 0 51,3 0-37,1 1-6,5 0-19,4 1-73,6 0-28,5-1-67,6-1-76,5-1-123,5-2 202,4-2-361,5-3-202,5-3-130,4-4-475,6-4-504,3-2-1026,4-3 113,1-1 2649,1 0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7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962 1 17497,'-91'8'868,"2"3"-790,20 6-577,-4 2 619,-4 2-61,0 1-31,3 2-28,2 0-95,5 2-112,7-1-185,7 0-313,7-2-457,8-4-353,7-1-1077,9-4-1638,8-4 4230,8-2 0,3-5 0,4-1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8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0 959 19773,'6'63'1281,"-1"-13"-1281,-2-43 0,-1-2-385,0-4-236,-1-1-90,1-3 237,-1-4 362,1-8 110,-1-10 2,0-9 0,0-12 112,0-8-42,2-7-20,1-3 20,0 3-45,2 4-3417,-1 8 3392,1 11 48,-1 9 134,-1 10 134,0 8 9,-2 5-59,1 4-78,0 1-34,2 1 3476,3 2-3426,2 3-24,2 4 30,3 6-14,1 4-17,0 3-36,0 5-34,0 1-8,0 3-14,-1 1 30,0 0-50,0 0-33,-1-3 16,-2-4 12,0-4-62,-3-7 0,0-5-230,-2-4-226,-1-4-180,0-2 168,0-7 297,2-9 85,2-12-7,2-15-27,0-12 36,-1-9-1635,-3-7 1719,-2-2 50,-2 1 9,-1 1 17,-1 4-926,0 5 850,-1 6 0,0 9 9,1 8-1,-1 10 76,0 9 129,-1 8 138,1 6 1553,-1 5-1599,0 1 1037,0 1-1088,0 4-220,2 4-34,0 7-50,2 7 13,1 8 37,0 7 34,-1 7 41,0 4 9,1 6-33,0 1-18,3 4 37,0 0 14,3 2-1368,2-2 1343,2-2-634,4-3 572,2-3 3,3-5-67,3-6-85,2-7-111,2-5-34,0-5 1,1-7-119,0-4 1057,0-5-1459,-1-4-412,-1-3 172,-3-7-1068,-5-5-822,-2-7-359,-6-6 3306,-2 0 0,-7 9 0,-1 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9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724 1 16825,'-46'22'998,"0"0"0,-41 22-603,31-10-729,-4 4 441,0 0-107,2 0 86,3-3-282,4-3-260,6-4-171,5-4-499,6-5-484,7-3-1294,4-6-705,7-1 3609,5-5 0,5-1 0,3-2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19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1 391 17844,'64'22'-465,"-10"-8"247,-39-19-12,1-4 20,-3-3-19,-3-2 44,-2 2 17,-4 0-28,-1 3-112,-3 1 92,-2 4 216,-3 0 129,-2 2 129,-3 1 16,-1 1 9,-2 2 50,0 3-16,0 5 27,2 4 31,4 2 26,3 0-91,2-1-293,9-3-17,5-3-372,12-4 61,9-2 171,9-6 34,8-5-51,3-5-17,2-8-1013,-1-2 1038,-5-2-89,-5 0-95,-7 1-171,-8 3-31,-8 3 17,-6 4 25,-6 4 54,-3 3 1447,-4 3-988,-1 2 1553,-1 2-864,0 3-566,0 3-73,0 4 369,-1 4 118,1 0-78,0 3-140,0-1-107,0-2-50,0-1-154,0-5-28,0-2-313,0-2-102,0-3-75,0-1 300,-2 0 190,-4-4 0,-5-6 207,-5-6-81,-1-7-126,2-5-140,4-2 140,5 1 202,6 1-20,7 4-182,7 1-129,7 2-257,5 2-90,3 0-96,2 2-30,0 2-193,0 4-361,-2 1-427,0 4-590,-1 0-1724,-3 2 3897,4 0 0,-17 2 0,2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0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214 11 15607,'-71'69'213,"11"-11"-124,35-40 88,5-2 131,4-1 81,5-2 59,4-3 25,5-2-39,0-3-173,7 0-261,3-2-20,10-2-145,7 0 165,5-1 0,4-1-45,1-3-92,-3-2-48,-3-3 3,-4-1-78,-5-2-48,-5 0 25,-5-1 81,-4 0 26,-3-1-141,-2 0-215,-1 2-2,-2 3 408,0 2 126,-2 3 632,2 3 138,1 1-47,0 0-390,3 0-333,5 3 140,5 1-78,9 3-62,4-1-79,6-1-103,1-2-75,2-1-60,0-3-122,-1-4-200,-2-2-223,-1-5-314,-5-3-379,-3 0-455,-4-2-1333,-5 1 3343,-1-1 0,-7 9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0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104 834 15030,'-30'29'294,"3"-4"-115,11-19 104,4 0 134,3-2 157,4 0 23,2-1-40,2-1-28,1 0-78,0 0-160,0 0-84,3 1-95,3 1-53,3 1-14,3 1-45,1 0-50,1-1 8,0 2 39,0-1-67,-2 0-25,-1 0 19,-1 0-61,-1-1-20,-1-2-75,-1-2-26,-1 0-238,2-3 62,0-4 154,2-6 107,1-6 64,2-8 64,0-5-50,0-8-12,-2-4 104,-2-4-30,-2-5-29,-4-3 54,-2-3 2,-1-5 6,-3-4-1689,-3-5 1846,-4-2-59,-4 0-1344,-1 3 1157,-3 9-104,2 12 193,0 14 495,4 15 272,3 11-369,1 16 1202,-1 13-1530,-1 17 120,-2 13 68,0 12 0,3 9 188,5 5-188,2 3-180,7 0 15,3 0-2875,8-3 2697,17-2 0,6 0-2212,8 2 1435,-4-26 1,10 4 0,-4-14-2107,21-10 1279,-13-10 0,0-5-2735,3-12 4424,10-11 0,-38 6 0,1-6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0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1105 1 16366,'-82'39'-334,"0"1"0,1-1 1,-1 1-1,0-1 1,1 1-1,-8 2 1,-3 2-1,5-1 1,9-5-1,18-6-9497,-23 18 9597,13 0 1,38-28 0,8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1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19225,'20'82'1257,"-1"-11"-932,-11-45-70,2 2-84,-1-1-129,2-1-42,1-1-101,0-3-191,0-3-201,0-5-232,-1-4-255,-1-4-983,0-4-1949,-2-9-2,-1-2 3914,0-16 0,-4 14 0,-1-5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1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47 8432,'-4'-2'2159,"0"-1"-1619,3 3-181,1-1 1,2 0-90,2-1 90,4-1-90,11-2-270,-5 0 0,17-3 0,-18 5 0,15-1 0,-18 2-90,12-1-90,-14 1-540,6 1 360,-10 0-1169,4 1 1170,-7 2-1890,-3 6 1529,-2-4 720,-4 6 0,2-4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1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17942,'21'49'-484,"-13"-30"-437,25 30-622,-20-42-1583,1-2-903,0-3 4029,0 0 0,-6-1 0,-3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1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1 325 19076,'41'32'732,"0"-1"1,32 19-624,-37-43-109,2-5-42,1-4-171,-2-6-61,-2-7-6,-2-8 14,-6-5 33,-4-6 46,-5-3 13,-7-4-117,-5-1-98,-4-1-264,-6 2-120,-5 4 421,-5 5-3267,-4 7 3566,-1 6 53,1 6 238,2 8 156,1 4-49,4 8 318,0 19-315,6 0 3399,2 12-3257,10-11-61,5-3-898,77-29 0,13-14 233,-56 13 236,53-14 0,-29 1 174,-96 13 25,-4 12 33,-6 5 43,-3 10 77,2 8 77,5 4-20,7 3 50,8 0 129,8-3 3,5-5-235,10-5-356,8-8-210,14-7-129,14-5 25,13-10-24,12-6-167,7-10-262,3-7-322,-3-4-873,-8-2-172,-8-1-1031,-12 3 3165,-6-4 0,-20 19 0,-5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3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369 224 18233,'-38'15'692,"-1"4"-356,8 5 67,-2 7-70,-1 7-44,1 8 44,0 10-4226,3 6 4216,3 5-69,4 3 469,0 26-536,11-27-27,1 13 0,10-36-15,7-8-69,3-5-76,12-5-149,5-6-63,10-4-18,7-7 54,8-5 24,7-7 15,3-9-22,1-7-903,-2-8 919,-2-7-28,-6-6-50,-3-3 25,-6-3 0,-6 0-59,-7 1-28,-7 3 2384,-5 5-2367,-8 7 651,-5 6-713,-3 7 241,-4 5 87,-5 6 1612,-6 2-1377,-8 8 312,-7 6-402,-6 10 54,-4 9-11,1 6-34,4 4 0,4 3 25,7-2-3375,6-4 3409,6-6-9,5-8 18,3-6-68,5-7-154,4-5-34,9-3-221,8-3 59,9-5 84,5-4-34,2-6-41,0-5 7,-3-3 1,-6-2 3426,-6 0-3393,-5 0-8,-6 1 8,-5 4 26,-4 3-129,-3 5-129,-1 4 333,-1 4 45,0 2 1495,-1 2-1358,5 2-137,0-1-61,8 0-99,4 0 15,5-2 52,4-3 93,2-3 0,2-4-47,-2-1-15,-3 0-42,-4 0 4,-3 1-21,-3-1-16,-3 0-20,-1-1-5,-3 0 67,-1-1 16,-1 0 12,-3-1-11,0-2 75,-2-2 3,0-3-3,0-3-31,-3-5 29,-4-24-29,-3 9 31,-6-20-607,0 16 610,-3 0 0,-3 2-3,-3 1 3,-2 5 0,0 4 51,2 7-49,2 7 94,4 8 214,3 7 172,2 5 8,0 10 445,0 5-638,-1 11 3,2 6-37,3 5-33,3 3-9,4 3-28,3 3 71,6 0 16,4 1-12,7-1-139,5-2-129,7-1 0,6-1-67,6-1 59,7-1-419,5-2 89,5-1-144,5-2-121,5-2-248,3-4-375,4-4-493,1-4-476,2-6-749,0-6 15,0-8 2105,-10-6 1,-28 1 0,-15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3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1681 1 14022,'-94'22'0,"1"-1"0,0 1 0,-1-1 0,1 1 0,0-1 0,-1 1 0,1 0 0,0-1 0,-1 1 0,1-1 0,-1 1 0,1-1 0,0 1 0,-1 0 0,1-1 0,0 1 0,-1-1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19:23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10250,'0'0'0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1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22 8612,'-3'0'1259,"0"0"-809,3 0-360,4-2 0,1 0 0,3 0-90,-2 1 90,1 0-90,6-2 0,-5 1 0,13-3-90,-12 5-360,8-4 180,-11 5-1529,4-2 1799,-8 1 0,2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6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30 7982,'-4'1'1170,"1"-1"-810,0 1-1,1 0 1,1 1 0,-1 0 0,0-1 0,0 1-1,0 0 1,2 0 989,8 2-1079,-2-1 180,16 1-360,4-10-90,-4 4-810,11-6 361,-22 5-1530,14-3 1169,-15 4 810,20-10 0,-17 7 0,11-6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2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77 8342,'-3'-1'1260,"0"0"-901,2 4-89,-1 2 90,-1 2-90,0 4 180,-3 10-361,1-3 91,-3 24-180,3-18 0,1 36 0,6-19 0,1-1 0,4-10 0,-4-25 90,2 0-90,-3-6 0,0-1 0,-1-3 90,0 0 0,-1-1 0,0-1 0,0 0 0,-1-1 90,-1-5-90,1 2 270,-3-17-270,3 14 0,2-24-90,1 24 0,11-25 0,-5 25 0,19-26 0,-16 27 0,25-21 0,-21 23 0,22-16 90,-23 17 89,16-10-179,-20 14 90,5-4-90,-13 8 0,0 1 0,-2 4-90,-3 5 90,1-1 90,-10 19-90,4-13 0,-22 29 0,16-25 0,-23 23 0,22-24 0,-30 29 0,29-27 0,-21 27 0,29-31 0,-1 17 0,10-22 0,17 7 0,-6-15 0,30-5 0,-25 1 0,23-5-90,-26 7-629,20-2 449,-22 2-899,21-2 629,-22 2 0,7-2-1529,-5 1 1170,-4 0 899,0 0 0,-5 1 0,-4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12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9 7623,'-6'-3'1889,"1"1"-1440,0 0 1,0 1-180,0 0 90,0 2-1,-4 1 1,-4 4-360,2-1 180,-7 10-90,10-6 270,-13 19-270,12-16 270,-12 24-270,16-23 0,-5 26-90,11-23 0,8 25 0,-1-24 0,23 29 0,-17-30 90,22 16-90,-22-27 0,25-7 0,-21-3 0,26-18 0,-30 12 989,12-26-449,-21 23 899,-1-31-1169,-6 27 179,-7-28-449,5 30-269,-16-17-91,11 23-2159,-15-5 1260,14 12 1259,-3 1 0,9 2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2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0 9152,'2'4'719,"0"-1"-539,-3-2 0,0 0 0,0 0 0,0 1 0,1 0 0,0 0 180,-2 3 269,-2 11-539,1-5 0,-6 22-90,5-18 0,-11 33 0,9-30 0,-8 32 0,11-35 0,1 14 0,4-21 0,2 1 0,3-4 90,-1-6 0,0 1 360,2-17-450,-5 9 270,4-17-180,-4 14-1,8-19 1,-7 17-90,9-21 0,-9 25 0,6-13 90,-7 17 90,0-5-180,-2 6 0,4-4 0,-2 6 0,10-4 0,-7 6 0,4-1 0,1 9 0,-4-3 0,18 19 0,-12-12-180,25 21 90,-22-22-179,25 12 179,-16-17 90,0 0 90,-5-9-90,-16 0 0,0-7 90,-4 4 539,-3-21-449,2 14 90,-3-23-90,3 24-90,-4-12-90,3 16-1080,-2-9 541,4 12-3059,2-8 2428,-1 10 1170,2-3 0,1 4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3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0 9332,'-3'4'1889,"1"0"-1350,2-2-179,1 0-90,0 0 0,0 0 0,1 0-180,8 3-90,-2-2 90,25 2-1,-16-3 271,36-2-270,-32-2 0,26-3-90,-32 3 0,18 1 0,-23 1 0,8-1-90,-14 1-629,1-3 269,-5 2-1529,-6 2 1349,2 0-2518,-7 2 3148,9-2 0,-1 0 0,3-1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3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8972,'0'5'1799,"0"-1"-1259,0 0 1169,0-2-1530,0-2-179,1 3 0,-1-1 0,1 4 0,0 0 0,0 0 90,0 13-90,0-8 0,-2 26 0,0-22 0,-3 24 0,1-24 0,-5 17 0,3-22-90,0 5-1169,1-8 630,3-3-181,-2 0-45,4-4 1,4-1-1,1-1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4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19 9062,'-3'3'1889,"1"0"-1440,1-3 991,0 2-1170,4-1-91,0 0-89,4-1 0,0-1-90,0 1 0,3 0 0,10-2-180,-5 2-989,23-3-450,-5-2 1259,-3 2-1169,2-4 989,-25 4 540,3 0 0,-9 1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5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7263,'0'-5'1709,"1"0"-1259,0 2 89,0 1 1,0 0 2248,0 1-2428,0 4-180,-1-1 0,-1 3 90,-2-3 270,-4 9-451,1-3 361,-8 27-360,7-17 90,-13 42-90,14-36-90,-5 43 0,12-43 0,18 37 0,-5-41 0,28 20 0,-22-30 90,38 5-90,-37-12 0,28-6 0,-36-1 0,7-5-90,-10 3 0,1-1 0,-2 0-270,0 0 1,0 0-91,-1 0-809,4-3 539,-5 3-2788,7-13 2429,-9 11 1079,2-8 0,-5 13 0,-1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5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6903,'-6'2'1889,"0"-1"-1439,1 1-90,1 0-91,0 0 1,1-1-90,0 0 0,3 1-90,0-1 360,3 1 629,10 2-809,-3-2 719,21-3-899,-19-1 90,21-2-180,-23 3 0,14 3-90,-16-1-1079,14 4 629,-14-4-2248,12 3 1978,-16-4 810,4 0 0,-8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10771,'3'1'809,"-1"0"-539,-2-1-90,-1 3 0,1-2-90,-1 1 0,1 0 0,0-1 270,4 1-270,-2-1 0,17 1-90,0-1-180,3-2-900,0-1 541,-14 0 539,18-5 0,-15 4 0,12-5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7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52 10051,'-4'3'1080,"0"-1"-811,0 3-89,1-1 0,-1 2 0,0 1-90,0 2 0,-4 9 0,2-2-90,-6 22 0,6-18 0,-6 32 0,6-13 0,1-3 0,5-4 0,2-27 0,3 2 90,-2-8 90,9-12-180,-6 6 450,10-20-270,-10 14 449,12-25-449,-10 21 450,14-32-450,-13 31 179,13-29-269,-15 32 270,10-20-270,-13 24 0,6-9-90,-6 16 0,7 0 0,-4 5 0,3 3 0,-3 2 0,-1 0 0,1 3 0,-1 1 0,1 1 0,-1 0 0,6 8 0,-2-4 0,23 20 0,-16-19 0,37 19 0,-34-26 0,15 4 90,-23-10-90,-1-3 0,-2 0 90,1-3 0,-3 1 450,4-8-450,-5 4 179,3-13-269,-6 10 0,2-24 0,-4 19-359,-2-23-181,-1 24-3868,-2-17 2789,4 17 1619,8-13 0,0 18 0,7-4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7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 9422,'-2'6'1439,"0"1"-1079,0-1-1,-1 3-89,0 1 0,0 2 0,-1 2-180,1 0 270,-1 24-360,17 8 0,-7-3-90,22 0 90,-16-33 90,20 2-90,-19-11 90,9-2 449,-5-7-269,-7 1 989,18-12-179,-6 2-990,-2 3 360,-6 2-450,-13 12 0,1 3 0,0 2-90,16 12 90,-9-8-360,22 11 180,-18-13 0,30 6 180,-24-8-270,35 1 180,-34-7 0,28-12 90,-33 5 450,16-17-270,-24 15 539,3-17-629,-10 16 180,-3-15-180,0 14-90,-1-6 0,0 1-90,1 6-1439,-5-17 630,4 16-4588,-1-14 3598,6 15 1889,0 0 0,0 3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34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7 8072,'-4'-1'1350,"2"-1"-1081,1 1 1171,1 0-991,-1 0-269,0 1 90,-1 1 0,0 0 1439,1 0-1529,1 0 180,0 1-180,0 0-90,0-1-90,0 1 269,-1 7-269,-1-2 180,-8 24-90,3-16 180,-11 26-270,10-25 0,-13 24 0,14-25-90,-4 18-180,11-24-1169,6 8 899,-2-12-2338,4-5 1979,-6-2 899,7-9 0,-5 6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34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13 8252,'-1'-4'1709,"1"0"-1349,1 3 0,1-2-90,1 2 0,2 1-91,1 1 91,0 1 180,5 0-180,-2-1 360,11 1-451,-8-1 181,26 1-360,-3 5 0,3-2 0,8 14 0,-31-10-90,12 24 90,-23-18 0,-8 26 0,-2-26 0,-7 10 0,0-7 0,5-8 0,-5 5 0,6-8 0,-2 0 0,1 0 0,-1 0 90,0 0-90,-8 1 0,3-1 0,-23 7 0,19-9-629,-25 10 89,29-10-2608,-12 4 1978,21-7 1170,-3 0 0,8-2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28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2:3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3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 10141,'-4'0'1979,"1"0"-1619,2 4 180,-1 0-181,-1 3 1,-2 2-90,-1 2 360,-2 8-91,-18 35-539,8-18 45,-7 10 0,1-1-135,6-15-1079,-18 40 629,29-52-2158,3 15 2068,8-29-1798,15-8 1798,-10-4 630,13-19 0,-14 12 0,4-9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4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0 102 6993,'25'-34'4587,"1"3"-4317,-14 25-90,4-2 90,-3 4-90,1 0 180,1 1 359,17-2-449,-10 2 360,37 0-540,-36 4 539,25 12-359,-37-4 90,3 23-270,-14-16 0,-9 32-90,2-26 0,-25 39 90,17-38-90,-41 39 0,34-43 0,-35 23 0,37-31-900,-23 10 361,28-14-3149,-9-1 2518,21-8 1170,1-7 0,4 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5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134 32 7713,'2'-4'1169,"0"2"-899,-2-1 0,0 1-1,0-2 1,0 1-90,0 0 90,0 1 450,-7-3-540,4 3 269,-17 1-449,11 3 90,-17 8-90,17-4 0,-16 15 0,11 1 0,-1-1 0,5 8 0,10-21 0,7 7 0,-1-11 90,15-5-90,-10-2 0,22-11 90,-20 6 270,18-10-360,-22 13 180,8-2-180,-13 7 0,4 6-90,-5-1 180,6 7-90,-5-9 90,6 5-90,-6-6 0,11 1 0,-8-2 0,9 0 0,-10 0 0,3 0 0,-5-1-180,1 1 90,0-1-180,-1 0-180,1-1-89,0 0-990,1-2 539,-4 2 990,6-5 0,-5 3 0,4-4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5.5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16 7892,'2'-4'1620,"1"0"-1171,-2 3 1,0-1-90,0 0 0,-1 1 1349,0-1-1529,-2 8-1,0-1 1,-2 8 0,-1-3 90,0 11-90,0-5 180,-3 34-360,3-25 90,0 39-90,3-42-1080,0 32 451,1-37-2070,-2 16 1440,3-27 1259,-1 2 0,1-8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9152,'5'-2'2338,"1"-1"-1888,1 2 0,1-1-90,2 0-90,0 0-1,7-3-269,18-3-269,-12 3-1440,17-5 629,-28 7 1080,11-4 0,-13 4 0,6-2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6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0 7263,'-4'0'1349,"0"0"-1079,2 0 0,1 0 0,-1 0-90,1 0-1,-1 0 1,1 0 90,-2 0-180,1 0 90,-9 3-180,-1 3 0,-1 0 90,-3 10-90,11-8-90,-4 16 90,7-15 0,1 14 90,2-16-90,8 11 0,-3-13 0,12 3 0,-10-8 0,13-4 0,-13 1 0,5-2 90,-5 1-90,1 0 90,-1-2 0,1 1 0,1-1 0,-1-1 90,3-1-90,-3 2 269,5-2-269,-9 5 450,2 7-360,-6 1 90,3 14-270,-1-11 90,9 12-90,-5-14 0,10 4 0,-9-9-1440,14-8 631,-13 1-3239,14-16 4048,-15 11 0,5-7 0,-6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8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14 7713,'4'-4'1799,"0"0"-1260,-2 1-179,0 0 1349,-1 3-1349,-5 4 90,1 0-1,-5 3-89,2-3 540,-3 8-720,2-4 629,-8 20-629,9-13 0,-7 30-180,10-26-90,4 30 90,3-32 0,18 20 0,-11-26 0,25 7 0,-19-14-90,42-2 0,-33-4-270,41-6 270,-45 3-270,28-9 181,-33 7-1171,16-11 901,-25 11-2340,3-12 1980,-9 13 809,1-4 0,-3 4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7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 11850,'2'7'990,"1"2"-631,0-1-89,1 3 0,0 2 0,0 2-90,-1 3 0,1 0 90,13 36-360,5-9 90,1 10 90,8-18-90,-20-30 90,15 2-90,-18-10 629,12-10-359,-13 5-90,4-7 180,-4 2-270,-2 2 90,2-4-90,-3 2-90,1 0 90,1-2-1,1 0-89,0-2 0,0 0 180,5-7-180,-3 4-90,7-24 90,-11 25-179,2-18-181,-8 29-2878,-2-6 1708,3 9 1530,6-3 0,3 3 0,7-1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8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7 9242,'-4'-3'1349,"-1"1"-1259,4 1 0,-2 0-180,2 2-900,0-1 181,2 3-360,0-2 689,1 1 0,-2-2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0 8432,'-2'6'4048,"1"28"-4138,1-20 0,1 21-180,0-28-1349,2 4 720,1-6-181,-1 2-269,3-5 1349,-5-2 0,6 0 0,-3-1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8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13 7623,'-24'-7'4587,"6"2"-4317,4 5 0,6 1-180,-1 1 90,-3 3-180,5-2 90,-5 8-90,9-5 0,2 13 0,2-11 0,3 8 0,-1-11 0,1 1-90,1-1 90,-1 2 0,2-1 0,-1 0 0,4 4 0,-2-2 179,8 16-179,-9-14 0,3 17-89,-9-18 89,-3 6 89,-2-7 1,-1 0 0,-1-1 0,-2 1 0,2 0 0,-2-1 0,-2 0-180,3-3-1889,-9 0 810,11-5 1169,3-6 0,8 0 0,4-4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9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6 10141,'-4'3'1619,"1"0"-1259,2 1-90,0 0 0,1 3-90,0 0 90,1 4-181,0-2-89,2 4 0,0-4 0,0 0 0,1 1 0,2-1 0,0 0 90,4 2-90,-1-3 180,16 3 0,-13-7 1259,18-4-1169,-21-3 360,10-12-630,-14 7-450,2-15-269,-6 13-7287,2-26 8006,-2 22 0,4-15 0,0 21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9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7083,'-4'5'1709,"1"1"-1349,-1 0 0,0 1-91,1 0-89,-2 1 0,2 0 0,-3 5-90,1-2 0,-2 15-90,8-9 0,-3 4 0,21-14 0,-9-8-90,21-8 90,-17 4 90,17-13 0,-19 10 630,16-11-451,-21 15 541,8-4-540,-11 8 90,4 4-270,-4-1 89,6 10-179,-5-8 270,7 8-180,-7-8 90,3 0 0,-4-3 90,0 0-90,-1-1 0,0 1-180,1-1 90,0-1-90,2 0 0,-1 0-540,6-2 90,-6 0-3328,9-4 2159,-8 2 1619,6-5 0,-7 4 0,1-3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0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12210,'5'1'2339,"-1"0"-1800,-1 2 1,1 1-180,-2 2 0,0 1-90,0 3-181,-1 1 181,1 10-180,-1-2 0,-1 38-90,2 2 0,-2 1-450,-1 17 1,1-55-1620,-2 20 1169,2-34-4407,4-4 3598,-1-7 1709,2-5 0,-2 1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0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9332,'1'-5'2788,"2"1"-2248,-3 1-90,0 1-271,0-1 1,0 2-90,0-2-360,0 1-2069,0 1 1,0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0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7892,'-2'8'3149,"2"0"-361,-5 32-2788,4-24 0,-3 25-90,5-33-539,1 4-1,0-5-90,0 1-269,1-4-270,-2-2 1259,5-4 0,-1 1 0,5-3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1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 9781,'4'-3'1709,"-1"1"-1349,1 1 0,0-1-90,1 1 90,1-1-90,1 0-91,0 1 91,7-1-180,-4 0 0,16-3 0,-5 4-90,0-2 0,-2 6 0,-16-1 0,2 3 0,-17 20 0,6-13 0,-11 22 0,12-23 0,-2 5 0,2-5 0,1 0 0,-1-1 90,-1 9-90,3-7 0,0 13 0,5-15 0,6 14 0,-2-17 0,6 8 0,-7-12 0,3 1 0,-1-3 0,-1-2 0,0 0 0,0 0 90,0-1-90,0 0-270,2-3 0,-2 1-3148,4-11 1889,-5 6 1529,5-12 0,-5 11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8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60 8342,'-5'-2'2429,"0"1"-1800,1-1 91,2 0-90,-1 1 809,2 0-1079,4 0 629,11-3-899,-3 0 90,15 0-180,-15 2 0,7 0 0,-6 0 0,-1 0-90,2-1-90,0 0-180,1-1 1,-1 1-631,7-2 360,-6 1-1708,12-2 1708,-16 5-2788,3 0 3418,-12 3 0,0-1 0,-1-1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1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3 11940,'-4'-1'810,"1"-1"-540,-1 3-91,1 0 91,-1 1-90,-2 0 0,1 2 0,-2 1-90,1 0 90,-5 6-90,4-2 0,-8 12-90,8-10 0,-5 19 0,9-19 0,2 10 0,3-17 0,12-2 90,7-12-90,-1 2 0,4-3-90,4 0 90,0 1 90,0-1 0,-7 3 0,-16 7 0,5 3-90,-7 1 89,7 9-89,-7-7 0,7 11 0,-6-11 0,7 6 0,-7-9-629,5 0 89,-7-3-1978,5-7 1258,-3 3 1260,6-11 0,-3 8 0,3-5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2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10771,'4'2'1709,"0"-1"-1259,-2 3-91,0 1 1,1 1 0,0 2 90,2 6-180,-2 20-270,0-8 0,-7 33 0,1-32 0,-6 44-180,8-42-1619,5 40 1169,1-50-1259,14 19 1619,-12-31-899,8-1 719,-12-8 450,3-14 0,-5 8 0,2-8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2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13559,'11'0'360,"0"1"-360,2 1 0,0-1 0,1 0 0,1 0 90,0-2-270,18-3 0,-16 1-2338,25-10 1258,-29 6 1260,18-12 0,-18 11 0,8-4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2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10591,'3'3'90,"-1"-3"-270,-1 1-450,-1-2 1,3 1-181,-1 0 420,0 0 0,-2 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3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7982,'-2'11'5937,"0"-3"-2969,1 14-2878,1-13-90,0 10 0,0-4 0,0-6 0,-1 8 0,-1-7-1439,-1 10 630,1-8-5308,0 10 4408,2-17 1709,5-1 0,0-5 0,5-3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3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54 7623,'-2'-3'539,"-1"0"-359,3 2 0,0 0 0,0-1 0,-2 0 0,1 0 0,0-1 719,-3-2-719,2 3 90,-3-3-90,2 4 90,0-1-90,-1 1 89,0 1-89,0 0 540,-6 3-450,2 0 269,-13 7-449,11-4 180,-16 16-270,15-12 0,-9 20 0,15-19 0,-1 14 0,7-18 0,4 6 90,-3-12-90,13-2 0,-7-1 0,25-8 0,-18 6 0,32-9 0,-30 8 0,20-4 0,-26 7-90,15 1 180,-18 2-90,9 6 0,-14-4-90,5 8 180,-6-6-90,5 5 0,-4-8 0,7-3 0,-6-1 90,5-7-90,-6 3 0,9-11 0,-6 9 0,5-6-90,2 3 90,-4 2 0,19-14 0,-16 13 360,21-13-180,-22 17 450,15-6-541,-15 12-89,2-2 0,-4 12 0,-6-4 0,5 16 0,-5-12 0,4 13 0,-4-14 90,5 8-90,-4-11-539,6 6 89,-5-11-3238,9-1 2249,-7-3 1439,9-4 0,-9 3 0,2-2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5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 8162,'-4'2'1709,"1"0"-1259,1-1-180,1 0 719,0-1-899,4 2 0,1-1 90,4 1-90,0 0 0,2-1-90,1 0 90,29-3-90,9-2 0,1 0-90,-6 1 0,-18 3-90,-12 0-989,9 0 539,-17-1 630,2-2 0,-7 3 0,-1-1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25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16 7713,'0'-5'1709,"0"1"-1350,1 1 1,-1 1 450,1 1-540,-1 5-270,-1-5 0,0 8 0,-1-6 90,-2-1-1,0 1 721,-6 0-630,5 0 629,-7 4-629,6-2 180,-7 4-270,8-3 180,-11 8-180,9-5 180,-15 18-180,11-12 90,-22 32-90,20-26 89,-18 39-179,23-37 0,-6 31 0,15-35 90,19 19-90,-7-25 0,33 9 0,-26-15 0,29 2 0,-30-6 0,29-2 0,-30 0-90,23-3 0,-29 2-1169,13-8 809,-17 6-2068,11-12 1708,-12 9 810,15-16 0,-11 14 0,8-7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29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48 7982,'1'-5'1620,"0"0"-1261,-1 2 1,0-1 0,0 1-90,0-1 0,-1 1 269,-1-1 91,-4-2-450,2 2 270,-3-1-360,4 4-90,-2 0 0,3 2 0,-8 4 0,5-3 0,-14 13 0,11-9 0,-9 16 0,12-12 0,-1 13 0,7-13 89,8 11-89,-3-12 0,14 9 0,-12-12 0,14 5 0,-14-10 90,14-3 0,-15-1 630,7-10-450,-10 7 180,-1-14-450,-4 13 0,-3-10 0,2 12-810,-2-9 270,3 10-1978,3-9 1438,2 8 1080,7-4 0,-7 7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0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6 7892,'-2'-3'1530,"0"0"-721,2 3-629,2 5-90,-1-2 0,2 3 0,-2-2 0,1 1 0,0 5 90,2 7-180,-2-3 90,5 10-90,-3-17 180,8 7-180,-6-12 449,11 1-269,-11-4 360,14-6-360,-12 4 359,16-10-449,-16 7 360,13-8-360,-14 9 0,6-2-90,-9 6 90,8 4-90,-6-1 0,10 7 0,-9-6 0,12 8 0,-12-7-90,11 11 90,-13-9 0,6 7 90,-8-10-90,7 0 90,-5-3-90,3-3 0,-3 0 0,-1-1 0,1 0 0,0 0 0,-1-1 0,1 0 0,5-4 0,-3 4 180,10-8-90,-8 7 0,5-4-90,-5 5 0,0 0 90,0 0-90,-1 1 0,0-1 0,-1 1 0,2 0 0,-3 2 0,6 3 90,-7 1 0,9 8-90,-10-4-180,10 10 180,-10-10-90,1 6 0,-5-9-2159,-2 1 1170,3-3 1079,7-2 0,0 2 0,6-2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9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18 7803,'2'0'4317,"-4"0"-4047,0 0 90,-2 0-90,3 1-1,2 1 1,-1-1 270,5 0 90,8-2-540,-2 1-1,16-4-268,-16 2-2070,20-3 1169,-19 3 1080,26-3 0,-22 4 0,14-2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5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1 9961,'-1'5'810,"0"1"-450,1-1-1,0 0 1,0 3 90,0 0 0,-1 2-1,1 0 631,1 11-271,-2 11-719,1-6 0,-7 17-90,1-26 0,-11 27 0,9-26-719,-9 24 179,13-31-2518,0 6 2158,6-16-2158,7-6 3058,-3-1 0,2-3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6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31 8522,'-3'-3'1799,"1"0"-1349,1 2-90,2-1-91,0 0-89,0 1 0,1-1-90,1 1 90,2-3 180,10-1-360,-6 2 90,16 0-90,-15 4-90,15 4 90,-14-2 0,13 10 0,-17-8 270,4 14-180,-11-11 270,-12 18-271,4-16 361,-22 21-360,15-20 270,-21 12-360,21-15-90,-22 5-90,25-8-1439,-12-1 899,22-5-3147,7-6 2697,3 3 1170,8-4 0,-5 4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7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7 7803,'-3'-3'809,"-1"2"-539,4 0 1709,-1 1-1709,-1-1 89,1 1-89,-1-1-180,1 1 0,0 0 0,-1 0 0,0 1-90,1 0 90,-1 1-90,2-2 0,-1 2 0,-1-2 90,1 1-90,-1-1 90,1 0 0,-1 1-90,1 1 90,0-2 180,-1 1-180,2 1 179,-1-2-269,-1-1 0,1 3 0,-2-3 0,2 5 0,-1-2 0,1 1 0,-6 1 0,3-1 0,-7 5 0,6-4 0,-8 12 0,7-9 0,-9 15 0,10-15 0,-4 11 0,7-12-89,1 2 89,3-6 89,8-4-89,-4 0 0,16-9 0,-12 6 0,16-8 0,-16 8 0,15-5 0,-15 7 0,14-4 0,-16 6 0,18 0 0,-16 2 0,16 4 0,-17-2 0,12 3 0,-14-5 90,5 2 0,-10-3-90,5 0-180,-4-1-1259,3-6 630,-3 2 809,8-10 0,-4 9 0,6-7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8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22 8702,'1'-3'1439,"0"0"-539,0 4-720,0 1 89,-1 1-89,2 0 0,-1 1 90,-1 4 90,-2 12-360,0-6 0,-2 12 90,4-17-90,1 4 0,2-6 90,1 0-90,-1-1 0,2-2 90,-2 0 90,1-1 179,0-2-89,0 0 1079,6-2-1079,-5 0 360,5-2-450,-7 1 360,6-12-450,-5 8-1,8-12-89,-7 12 0,3-5 0,5 0 0,-5 4 0,13-10 90,-14 11-719,7-9 179,-11 10-4137,6-7 2878,-5 7 1709,8-3 0,-8 6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0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2 9242,'4'0'180,"0"-1"-180,-2 1 90,-1 0-90,1 1 90,-1-1 449,-1 3-359,-1-2 899,1 1-899,-1-1 180,0 1-360,-1-1-540,-4 0-1438,3 1 1528,-1-1 450,2 1 0,1-1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0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9781,'2'6'1709,"-1"0"-1259,-3-2 90,0 3-90,-1 0 359,-2 5-539,1-3 90,-1 4-180,1-4 179,-4 12-269,3-10-180,-2 13 90,7-16-179,6 6-1,-3-10-2069,8 1-2518,-4-9 4767,1-1 0,0-3 0,-2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0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18 8612,'2'-5'1979,"-1"1"-1529,-1 2 89,-2 0-89,-1 1-90,0-1 90,-1 1-180,1 1 629,-10 2-539,5-1 629,-27 7-719,9 2-270,-5 0 0,10 11 0,17-14-90,2 17 90,5-16 0,10 12 0,-6-14 0,15 10 0,-13-10 0,10 15 0,-14-12 90,-1 18-90,-6-15 0,-4 6 0,-13 6 0,7-11 90,-24 21-90,22-24 0,-15 10 0,23-16-180,-5 1 0,11-5-2698,6-12-2069,8-5 4947,1-1 0,3 1 0,-5 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1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33 7623,'-9'-12'4227,"3"6"-3867,-4-3-90,4 6 0,0 2-90,-1 0 0,-4 2-91,2 1-89,-14 9 0,11-4 0,-16 12 0,17-8 90,-4 5-90,10-6 0,0 1 0,3 0 0,1-1 0,3 0 0,3 2 0,0-4 0,11 6 0,-8-8 0,12-1 0,-13-7 0,12-7-90,-12 4-1439,13-12 630,-13 9 899,17-12 0,-15 13 0,9-5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4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3 8162,'-2'-2'1260,"0"1"89,2 1-1169,-2 3 0,1 0 89,-2 2-89,1-1 180,-4 3-180,2-1 90,-4 5-180,4-3 360,-4 15-91,7 3-269,-2-3 270,7 3-270,-2-19 270,4 3-90,-2-8 359,11-5-449,-7 0 0,17-11-180,-14 7 270,17-14-180,-18 15 90,16-17-90,-17 16 0,12-13-90,-14 14-90,11-5 90,-12 7 0,8 0 0,-10 3 0,8 2 0,-8 0 0,7 6 0,-6-1 0,8 11 0,-6-9 0,13 15 0,-12-16 0,13 9 0,-13-13 0,9 2 0,-9-5-1170,23-3 631,-18 1-1890,20-4 1440,-24 4 989,3-1 0,-8 1 0,-2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0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50 7443,'2'-4'1709,"0"1"-1259,-2 0-1,2 1 1,0 0-90,-2-1 90,1 1-91,-1 0 91,0-1 1169,1-1-1349,0 2 1079,4-7-1079,-5 6 450,4-4-181,-5 6-449,-3 6-90,0 0 180,-3 5-180,1-3 90,-8 13-90,6-8 0,-12 31 0,14-24 0,-7 36 0,10-36-90,0 29 90,4-35 90,6 16-90,-2-22 0,9 3 0,-7-10 0,21-10 0,-15 4 0,23-11 0,-23 10 0,23-11 0,-21 11 0,26-11 0,-26 12 0,21-7 0,-23 11-90,16 0 90,-20 5 0,10 9 0,-16-6 0,-5 15 0,-5-13-90,-11 13 90,9-12 90,-12 9 0,12-12-90,-20 6 0,15-10 0,-28-2 0,24-2 0,-13-1-450,11 1 181,9 0-2610,-7-5-1798,22-1 3148,-3-1 1529,15 1 0,-3 4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0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11311,'0'5'899,"0"-1"-629,0 0 0,0 1 0,0 0-180,0 2 89,0 0 1,3 7-90,0-1 0,7 17 0,-3-13-90,20 24 0,-13-26 0,27 19 0,-26-26 360,18 8 539,-20-16-719,1 3 0,-2-10-180,-8 3 90,6-5 0,-7 4 360,4-8-450,-5 7 180,2-6-90,-3 7 90,2-6-180,-2 6 180,6-10-180,-4 8 179,4-7-89,-6 10-90,2-1 0,1-3 90,0 3-90,1-5 0,-1 5 0,-1 0 90,0 0 0,1 0 0,2-5-90,-2 3 0,4-11 90,-5 9-180,1-5 90,-2 10-1079,2-4 449,-2 6-3058,3-6 2609,-3 5 1079,-1-2 0,0 5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59:16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10 7803,'5'-1'1439,"-1"0"-990,0 1-89,0-1 0,1-1-90,-2-1 0,1 2-90,-1 2 809,2 4 1,0-1-271,3 5-539,-3-6 450,1 0-540,-4-2 269,3-1-269,-3-1 360,3 1 180,-4-2-540,-6 2 0,1-1 90,-11 1-91,5 1 1,-12 2-90,12-2 180,-13 3-180,15-3-90,-12 7 90,14-4 0,-13 12 0,13-9 0,-7 17 0,12-15 0,10 16 0,0-16 0,15 11 0,-13-13 0,16 7 0,-18-10-90,11 8 90,-15-8 0,4 12 0,-8-12 90,-4 12-90,-2-11 0,-13 13 0,8-11 0,-17 14 0,17-15 0,-14 7 0,17-10-449,-12 2 179,13-5-1169,-10 3 719,10-3-3508,-3-1 2609,6 1 1619,9-6 0,-1 4 0,6-3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35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4541,'-6'6'0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4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37 6903,'-3'-4'1079,"1"2"-809,3 0 90,0 0-90,0 1 90,1-1-90,0 1 89,1-1-89,0 1 1169,4-3-989,-4 2 1979,5-3-900,-7 2-1349,1 0 539,-1 1-629,-4 9-90,2-1 180,-4 7-90,-2 4-90,1-4 90,-8 30-90,9-22-90,2 35 0,3-36-719,7 20 269,-4-29-2968,8 6 2698,-5-13-1618,12-1 1528,-10-5 900,10-1 0,-10 1 0,2-1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4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9781,'4'-4'1440,"2"1"-1081,1 1-89,3 2-90,0 0 0,1 0-90,1 0 0,2 0 0,4 0-90,11 1-90,-9-1-810,14-1 361,-24 1-2969,13-1 2069,-14 1 1439,4-2 0,-8 2 0,-2-1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5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9242,'-4'5'1439,"-1"0"-1079,3 2-1,-2 0-89,1 3-90,0 0 0,1 1-90,1 0 90,1 5-180,0-3 0,1 3 0,1-6-90,0 1 90,2-3 0,0 0 0,0-2 90,0 1 0,-1-3 180,9-1-180,-5-3 180,13-6-180,-10 3 89,24-12-89,-20 9 90,24-9-180,-27 11 360,14-1-180,-17 5 270,11 7-450,-13-2 90,14 9 90,-10-7 269,9 2-269,-10-6 90,-1-1-90,-3-3 0,-1-1-90,0 0 90,-1-1-90,0 0 90,1-2-91,0 1-89,6-9 0,-5 7-359,10-13-1,-9 11-3328,11-16 2699,-11 16-2609,5-8 1979,-9 14 1619,-1 0 0,3 1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6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8432,'-5'2'1709,"-1"1"-1349,2 1 90,0 1-1,0 0-89,1 2 0,0 0 270,-1 5-450,2-2 269,6 12-449,0-11 360,11 11-180,-7-14 809,12 5-629,-12-10 360,14-2-630,-14-2 270,20-6-270,-6-1 0,3-1-1,6-5 1,-21 8 0,14-7-90,-17 9 0,13-2 90,-13 5 90,16 3-180,-14 0 180,9 6-180,-11-4 90,10 11-90,-10-9 0,7 5 0,-5-5 0,-1 0 0,1 1 0,1-2 0,-1-1-90,4-2 180,-2-2-90,12-4 0,-12 2 0,15-7-90,-18 6-719,10-3 269,-13 4-3418,7-4 2519,-9 3 1439,5-3 0,-7 4 0,1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9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15 8882,'-2'-4'1439,"2"1"-989,1 1-90,1 1 89,0 0-89,0 1 630,1-1-541,-3 0 1350,3 0-90,-2 0-1619,-3 4 180,-3 3-180,-2 1 90,-5 13-180,6-8 0,-7 29 0,9-23 0,1 28 0,4-28 0,11 28 0,-6-30 0,14 19 0,-11-26 0,19 10-90,-15-13 90,23 3-90,-22-8-180,18-9 90,-22 2-1349,16-15 990,-18 12-2430,17-18 2160,-16 16-3599,15-18 4408,-17 18 0,5-7 0,-9 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9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9 7803,'-7'0'1799,"1"0"-1350,3 0 1,0 0-90,0 1 90,1 1-181,0-1 1350,1 2-1259,2-1 1259,13 5-1259,-5-5 270,26 3-450,-20-5-90,21-2 0,-26-1-360,20-6 90,-19 5-900,17-4 541,-18 6-1800,11 0 1799,-15 1-1139,0 1 0,-10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0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12 6543,'-3'3'900,"1"-1"-540,0-1-91,1-2 1,-1 1 0,1-2 1349,0 1-1439,4 5-90,0-3 90,3 4 0,1-3-90,-2-2 180,9 0-270,-8-1 0,15 0 0,-13 1-360,22-3 180,-18 2-720,19-3 541,-20 2-1890,11-2 1259,-17 3 990,5-2 0,-6 1 0,2-1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0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51 8252,'-3'-6'2249,"1"2"-1709,0 1-91,0 2 1,-1-1-180,1 1 0,1 1 270,0 3-361,1-1 451,1 10-450,0-4 360,5 26-540,0-12 0,0 6 90,0-12 0,-4-12 449,2 0-359,-2-4 0,8-6-180,-5 2 90,8-6-90,-7 6 180,8-13-180,-9 9 180,8-12-180,-8 12 0,7-11-90,-7 12-990,8-12 541,-9 13-3149,11-11 2609,-8 11 1079,15-4 0,-13 8 0,6-1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2F912-CAD2-E84C-A8F8-38646B278959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3B2C2-D1B5-3247-9B95-6C102234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B2C2-D1B5-3247-9B95-6C1022347F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B2C2-D1B5-3247-9B95-6C1022347F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0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F624-D664-4A47-AA86-7644CB36C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D6E1-8924-824E-8C0B-9F53E421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C522-B73E-374F-A919-CDEA54D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035B-B87B-FE4A-AD20-AA730D62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EBE1-A400-7747-BCA9-73D2339F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3093-0828-0E49-9565-E0E42104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95A4-939C-C341-BDA8-10A09579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C742-8C0B-AF41-BEE9-05BCAD1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B518-4F00-564E-875D-7BCC2065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A05A-210F-3F4B-B948-43D8B78F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C370-C6EF-2F4E-9CA4-06B58B33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000A-835A-1B43-B934-AF72300B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D03D-0594-8F45-9622-F80FC4D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C9B2-BAD1-4548-A3AD-6DCDA84A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3229-7A40-7F48-ACD4-02DB067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F870-6047-A946-8EC9-F0C96C64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208A-B608-F94E-B287-3A189D2A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B8A6-52FF-884A-BA11-4CDCC4E0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2AE2-A86E-B843-A89E-F48D3B0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023C-4AB6-3048-85A7-816667D3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82E-A932-474D-AA0E-DB6E2A4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5E6A-5D23-AF44-8EA7-3494B3E2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09A2-EBF4-CE4D-BE26-AD6B24D3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DA24-0497-BE49-88FB-C3CFFDA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4D5-0A30-1549-AE27-1506C9D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1208-9A33-1948-B607-B13B67EC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F266-49E5-4C44-9691-6205AF2A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3C5C-727A-324F-BA38-6345772A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3657-A9B7-BB49-B847-80D119A4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A452-2EAC-634C-91C3-BDD7F05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FA6F-D5E8-514D-871C-A5DB05C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A8CE-4721-2A41-86F7-50CA22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E31A-9295-1443-82EE-00C5422D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1DC9-24CC-6842-BD62-B40AA46A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52F6-6F15-2344-8080-565051927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1384-E276-1448-ACD5-B02CBC03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C3FC0-F1DB-5549-ACD3-31012C2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0E394-8CA4-2E44-97E1-28D86A6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395E2-C14B-5646-B8F2-EA9A0831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BD8D-586B-3142-A5CF-D9F393CB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B85EB-C9FC-B845-A4A4-040FE3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42B5-1E3E-8044-9910-AD60F423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87EC-9C88-5A45-ADD8-6EF803ED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9567-36CA-0342-A86F-D878C46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785E-334E-B749-A42E-55E842B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014E-5D26-0143-9510-44377985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E16-2B98-CE41-A897-431BBA11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B876-4443-2845-87F8-C4B0F4C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FB6A-9B9A-5546-94FB-001D640A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AFFD-CA92-0349-92F6-9A5CC17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97360-2897-4D4B-AF9E-331CB95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9BD4-EEEB-C64C-AD8A-0184FE61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41ED-184C-0749-BAA8-457A880F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C7E2D-093B-9A4E-90F5-6131CDBB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3E471-5803-3541-B378-BFCAB165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DD31-BBEF-B240-AA6D-F0C00B0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13BD-10E9-274E-88DD-5370F91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E535-E5E0-0947-AA02-45B14B18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FBED-3BD6-934E-A603-66B82F94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4419-36A2-8E4C-8E97-F831AE2F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FD74-5DA0-3945-A6CE-CC7B5F7CD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F08D-ABF7-7A4D-B0D6-47CF95CFFE5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DAAF-F532-384A-B839-54103DCEB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FC55-1C2C-BE46-922C-40DD5BEC1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image" Target="../media/image145.png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81.xml"/><Relationship Id="rId324" Type="http://schemas.openxmlformats.org/officeDocument/2006/relationships/customXml" Target="../ink/ink166.xml"/><Relationship Id="rId366" Type="http://schemas.openxmlformats.org/officeDocument/2006/relationships/image" Target="../media/image177.png"/><Relationship Id="rId170" Type="http://schemas.openxmlformats.org/officeDocument/2006/relationships/image" Target="../media/image83.png"/><Relationship Id="rId226" Type="http://schemas.openxmlformats.org/officeDocument/2006/relationships/image" Target="../media/image109.png"/><Relationship Id="rId268" Type="http://schemas.openxmlformats.org/officeDocument/2006/relationships/image" Target="../media/image130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3.png"/><Relationship Id="rId335" Type="http://schemas.openxmlformats.org/officeDocument/2006/relationships/image" Target="../media/image162.png"/><Relationship Id="rId377" Type="http://schemas.openxmlformats.org/officeDocument/2006/relationships/customXml" Target="../ink/ink193.xml"/><Relationship Id="rId5" Type="http://schemas.openxmlformats.org/officeDocument/2006/relationships/customXml" Target="../ink/ink2.xml"/><Relationship Id="rId181" Type="http://schemas.openxmlformats.org/officeDocument/2006/relationships/image" Target="../media/image870.png"/><Relationship Id="rId237" Type="http://schemas.openxmlformats.org/officeDocument/2006/relationships/customXml" Target="../ink/ink121.xml"/><Relationship Id="rId279" Type="http://schemas.openxmlformats.org/officeDocument/2006/relationships/image" Target="../media/image135.png"/><Relationship Id="rId43" Type="http://schemas.openxmlformats.org/officeDocument/2006/relationships/customXml" Target="../ink/ink21.xml"/><Relationship Id="rId139" Type="http://schemas.openxmlformats.org/officeDocument/2006/relationships/image" Target="../media/image68.png"/><Relationship Id="rId290" Type="http://schemas.openxmlformats.org/officeDocument/2006/relationships/customXml" Target="../ink/ink148.xml"/><Relationship Id="rId304" Type="http://schemas.openxmlformats.org/officeDocument/2006/relationships/customXml" Target="../ink/ink155.xml"/><Relationship Id="rId346" Type="http://schemas.openxmlformats.org/officeDocument/2006/relationships/customXml" Target="../ink/ink177.xml"/><Relationship Id="rId85" Type="http://schemas.openxmlformats.org/officeDocument/2006/relationships/customXml" Target="../ink/ink42.xml"/><Relationship Id="rId150" Type="http://schemas.openxmlformats.org/officeDocument/2006/relationships/image" Target="../media/image73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48" Type="http://schemas.openxmlformats.org/officeDocument/2006/relationships/image" Target="../media/image120.png"/><Relationship Id="rId12" Type="http://schemas.openxmlformats.org/officeDocument/2006/relationships/image" Target="../media/image6.png"/><Relationship Id="rId108" Type="http://schemas.openxmlformats.org/officeDocument/2006/relationships/image" Target="../media/image53.png"/><Relationship Id="rId315" Type="http://schemas.openxmlformats.org/officeDocument/2006/relationships/image" Target="../media/image153.png"/><Relationship Id="rId357" Type="http://schemas.openxmlformats.org/officeDocument/2006/relationships/customXml" Target="../ink/ink183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2.xml"/><Relationship Id="rId217" Type="http://schemas.openxmlformats.org/officeDocument/2006/relationships/image" Target="../media/image105.png"/><Relationship Id="rId259" Type="http://schemas.openxmlformats.org/officeDocument/2006/relationships/customXml" Target="../ink/ink132.xml"/><Relationship Id="rId23" Type="http://schemas.openxmlformats.org/officeDocument/2006/relationships/customXml" Target="../ink/ink11.xml"/><Relationship Id="rId119" Type="http://schemas.openxmlformats.org/officeDocument/2006/relationships/customXml" Target="../ink/ink60.xml"/><Relationship Id="rId270" Type="http://schemas.openxmlformats.org/officeDocument/2006/relationships/image" Target="../media/image131.png"/><Relationship Id="rId326" Type="http://schemas.openxmlformats.org/officeDocument/2006/relationships/customXml" Target="../ink/ink167.xml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image" Target="../media/image178.png"/><Relationship Id="rId172" Type="http://schemas.openxmlformats.org/officeDocument/2006/relationships/image" Target="../media/image84.png"/><Relationship Id="rId228" Type="http://schemas.openxmlformats.org/officeDocument/2006/relationships/image" Target="../media/image110.png"/><Relationship Id="rId281" Type="http://schemas.openxmlformats.org/officeDocument/2006/relationships/image" Target="../media/image136.png"/><Relationship Id="rId337" Type="http://schemas.openxmlformats.org/officeDocument/2006/relationships/image" Target="../media/image163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image" Target="../media/image69.png"/><Relationship Id="rId7" Type="http://schemas.openxmlformats.org/officeDocument/2006/relationships/customXml" Target="../ink/ink3.xml"/><Relationship Id="rId183" Type="http://schemas.openxmlformats.org/officeDocument/2006/relationships/image" Target="../media/image88.png"/><Relationship Id="rId239" Type="http://schemas.openxmlformats.org/officeDocument/2006/relationships/customXml" Target="../ink/ink122.xml"/><Relationship Id="rId250" Type="http://schemas.openxmlformats.org/officeDocument/2006/relationships/image" Target="../media/image121.png"/><Relationship Id="rId292" Type="http://schemas.openxmlformats.org/officeDocument/2006/relationships/customXml" Target="../ink/ink149.xml"/><Relationship Id="rId306" Type="http://schemas.openxmlformats.org/officeDocument/2006/relationships/customXml" Target="../ink/ink156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8.xml"/><Relationship Id="rId152" Type="http://schemas.openxmlformats.org/officeDocument/2006/relationships/image" Target="../media/image74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61" Type="http://schemas.openxmlformats.org/officeDocument/2006/relationships/customXml" Target="../ink/ink133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62.xml"/><Relationship Id="rId359" Type="http://schemas.openxmlformats.org/officeDocument/2006/relationships/customXml" Target="../ink/ink184.xml"/><Relationship Id="rId98" Type="http://schemas.openxmlformats.org/officeDocument/2006/relationships/image" Target="../media/image49.png"/><Relationship Id="rId121" Type="http://schemas.openxmlformats.org/officeDocument/2006/relationships/customXml" Target="../ink/ink61.xml"/><Relationship Id="rId163" Type="http://schemas.openxmlformats.org/officeDocument/2006/relationships/customXml" Target="../ink/ink83.xml"/><Relationship Id="rId219" Type="http://schemas.openxmlformats.org/officeDocument/2006/relationships/image" Target="../media/image106.png"/><Relationship Id="rId370" Type="http://schemas.openxmlformats.org/officeDocument/2006/relationships/image" Target="../media/image179.png"/><Relationship Id="rId230" Type="http://schemas.openxmlformats.org/officeDocument/2006/relationships/image" Target="../media/image111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2.png"/><Relationship Id="rId328" Type="http://schemas.openxmlformats.org/officeDocument/2006/relationships/customXml" Target="../ink/ink168.xml"/><Relationship Id="rId132" Type="http://schemas.openxmlformats.org/officeDocument/2006/relationships/image" Target="../media/image65.png"/><Relationship Id="rId174" Type="http://schemas.openxmlformats.org/officeDocument/2006/relationships/image" Target="../media/image85.png"/><Relationship Id="rId241" Type="http://schemas.openxmlformats.org/officeDocument/2006/relationships/customXml" Target="../ink/ink123.xml"/><Relationship Id="rId36" Type="http://schemas.openxmlformats.org/officeDocument/2006/relationships/image" Target="../media/image18.png"/><Relationship Id="rId283" Type="http://schemas.openxmlformats.org/officeDocument/2006/relationships/image" Target="../media/image137.png"/><Relationship Id="rId339" Type="http://schemas.openxmlformats.org/officeDocument/2006/relationships/image" Target="../media/image164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image" Target="../media/image70.png"/><Relationship Id="rId185" Type="http://schemas.openxmlformats.org/officeDocument/2006/relationships/image" Target="../media/image89.png"/><Relationship Id="rId350" Type="http://schemas.openxmlformats.org/officeDocument/2006/relationships/customXml" Target="../ink/ink179.xml"/><Relationship Id="rId9" Type="http://schemas.openxmlformats.org/officeDocument/2006/relationships/customXml" Target="../ink/ink4.xml"/><Relationship Id="rId210" Type="http://schemas.openxmlformats.org/officeDocument/2006/relationships/customXml" Target="../ink/ink107.xml"/><Relationship Id="rId26" Type="http://schemas.openxmlformats.org/officeDocument/2006/relationships/image" Target="../media/image13.png"/><Relationship Id="rId231" Type="http://schemas.openxmlformats.org/officeDocument/2006/relationships/customXml" Target="../ink/ink118.xml"/><Relationship Id="rId252" Type="http://schemas.openxmlformats.org/officeDocument/2006/relationships/image" Target="../media/image122.png"/><Relationship Id="rId273" Type="http://schemas.openxmlformats.org/officeDocument/2006/relationships/customXml" Target="../ink/ink139.xml"/><Relationship Id="rId294" Type="http://schemas.openxmlformats.org/officeDocument/2006/relationships/customXml" Target="../ink/ink150.xml"/><Relationship Id="rId308" Type="http://schemas.openxmlformats.org/officeDocument/2006/relationships/customXml" Target="../ink/ink157.xml"/><Relationship Id="rId329" Type="http://schemas.openxmlformats.org/officeDocument/2006/relationships/image" Target="../media/image159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340" Type="http://schemas.openxmlformats.org/officeDocument/2006/relationships/customXml" Target="../ink/ink174.xml"/><Relationship Id="rId361" Type="http://schemas.openxmlformats.org/officeDocument/2006/relationships/customXml" Target="../ink/ink185.xml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image" Target="../media/image8.png"/><Relationship Id="rId221" Type="http://schemas.openxmlformats.org/officeDocument/2006/relationships/image" Target="../media/image107.png"/><Relationship Id="rId242" Type="http://schemas.openxmlformats.org/officeDocument/2006/relationships/image" Target="../media/image117.png"/><Relationship Id="rId263" Type="http://schemas.openxmlformats.org/officeDocument/2006/relationships/customXml" Target="../ink/ink134.xml"/><Relationship Id="rId284" Type="http://schemas.openxmlformats.org/officeDocument/2006/relationships/customXml" Target="../ink/ink145.xml"/><Relationship Id="rId319" Type="http://schemas.openxmlformats.org/officeDocument/2006/relationships/customXml" Target="../ink/ink163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2.xml"/><Relationship Id="rId144" Type="http://schemas.openxmlformats.org/officeDocument/2006/relationships/customXml" Target="../ink/ink73.xml"/><Relationship Id="rId330" Type="http://schemas.openxmlformats.org/officeDocument/2006/relationships/customXml" Target="../ink/ink169.xml"/><Relationship Id="rId90" Type="http://schemas.openxmlformats.org/officeDocument/2006/relationships/image" Target="../media/image45.png"/><Relationship Id="rId165" Type="http://schemas.openxmlformats.org/officeDocument/2006/relationships/customXml" Target="../ink/ink84.xml"/><Relationship Id="rId186" Type="http://schemas.openxmlformats.org/officeDocument/2006/relationships/customXml" Target="../ink/ink95.xml"/><Relationship Id="rId351" Type="http://schemas.openxmlformats.org/officeDocument/2006/relationships/customXml" Target="../ink/ink180.xml"/><Relationship Id="rId372" Type="http://schemas.openxmlformats.org/officeDocument/2006/relationships/image" Target="../media/image180.png"/><Relationship Id="rId211" Type="http://schemas.openxmlformats.org/officeDocument/2006/relationships/image" Target="../media/image102.png"/><Relationship Id="rId232" Type="http://schemas.openxmlformats.org/officeDocument/2006/relationships/image" Target="../media/image112.png"/><Relationship Id="rId253" Type="http://schemas.openxmlformats.org/officeDocument/2006/relationships/customXml" Target="../ink/ink129.xml"/><Relationship Id="rId274" Type="http://schemas.openxmlformats.org/officeDocument/2006/relationships/image" Target="../media/image133.png"/><Relationship Id="rId295" Type="http://schemas.openxmlformats.org/officeDocument/2006/relationships/image" Target="../media/image143.png"/><Relationship Id="rId309" Type="http://schemas.openxmlformats.org/officeDocument/2006/relationships/image" Target="../media/image150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7.xml"/><Relationship Id="rId134" Type="http://schemas.openxmlformats.org/officeDocument/2006/relationships/customXml" Target="../ink/ink68.xml"/><Relationship Id="rId320" Type="http://schemas.openxmlformats.org/officeDocument/2006/relationships/image" Target="../media/image155.png"/><Relationship Id="rId80" Type="http://schemas.openxmlformats.org/officeDocument/2006/relationships/image" Target="../media/image40.png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image" Target="../media/image95.png"/><Relationship Id="rId341" Type="http://schemas.openxmlformats.org/officeDocument/2006/relationships/image" Target="../media/image165.png"/><Relationship Id="rId362" Type="http://schemas.openxmlformats.org/officeDocument/2006/relationships/image" Target="../media/image175.png"/><Relationship Id="rId201" Type="http://schemas.openxmlformats.org/officeDocument/2006/relationships/image" Target="../media/image97.png"/><Relationship Id="rId222" Type="http://schemas.openxmlformats.org/officeDocument/2006/relationships/customXml" Target="../ink/ink113.xml"/><Relationship Id="rId243" Type="http://schemas.openxmlformats.org/officeDocument/2006/relationships/customXml" Target="../ink/ink124.xml"/><Relationship Id="rId264" Type="http://schemas.openxmlformats.org/officeDocument/2006/relationships/image" Target="../media/image128.png"/><Relationship Id="rId285" Type="http://schemas.openxmlformats.org/officeDocument/2006/relationships/image" Target="../media/image138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310" Type="http://schemas.openxmlformats.org/officeDocument/2006/relationships/customXml" Target="../ink/ink158.xml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image" Target="../media/image90.png"/><Relationship Id="rId331" Type="http://schemas.openxmlformats.org/officeDocument/2006/relationships/image" Target="../media/image160.png"/><Relationship Id="rId352" Type="http://schemas.openxmlformats.org/officeDocument/2006/relationships/image" Target="../media/image170.png"/><Relationship Id="rId373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customXml" Target="../ink/ink119.xml"/><Relationship Id="rId254" Type="http://schemas.openxmlformats.org/officeDocument/2006/relationships/image" Target="../media/image123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75" Type="http://schemas.openxmlformats.org/officeDocument/2006/relationships/customXml" Target="../ink/ink140.xml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image" Target="../media/image66.png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customXml" Target="../ink/ink101.xml"/><Relationship Id="rId321" Type="http://schemas.openxmlformats.org/officeDocument/2006/relationships/customXml" Target="../ink/ink164.xml"/><Relationship Id="rId342" Type="http://schemas.openxmlformats.org/officeDocument/2006/relationships/customXml" Target="../ink/ink175.xml"/><Relationship Id="rId363" Type="http://schemas.openxmlformats.org/officeDocument/2006/relationships/customXml" Target="../ink/ink186.xml"/><Relationship Id="rId202" Type="http://schemas.openxmlformats.org/officeDocument/2006/relationships/customXml" Target="../ink/ink103.xml"/><Relationship Id="rId223" Type="http://schemas.openxmlformats.org/officeDocument/2006/relationships/image" Target="../media/image108.png"/><Relationship Id="rId244" Type="http://schemas.openxmlformats.org/officeDocument/2006/relationships/image" Target="../media/image118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5.xml"/><Relationship Id="rId286" Type="http://schemas.openxmlformats.org/officeDocument/2006/relationships/customXml" Target="../ink/ink146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3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customXml" Target="../ink/ink96.xml"/><Relationship Id="rId311" Type="http://schemas.openxmlformats.org/officeDocument/2006/relationships/image" Target="../media/image151.png"/><Relationship Id="rId332" Type="http://schemas.openxmlformats.org/officeDocument/2006/relationships/customXml" Target="../ink/ink170.xml"/><Relationship Id="rId353" Type="http://schemas.openxmlformats.org/officeDocument/2006/relationships/customXml" Target="../ink/ink181.xml"/><Relationship Id="rId374" Type="http://schemas.openxmlformats.org/officeDocument/2006/relationships/image" Target="../media/image181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image" Target="../media/image103.png"/><Relationship Id="rId234" Type="http://schemas.openxmlformats.org/officeDocument/2006/relationships/image" Target="../media/image113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5" Type="http://schemas.openxmlformats.org/officeDocument/2006/relationships/customXml" Target="../ink/ink130.xml"/><Relationship Id="rId276" Type="http://schemas.openxmlformats.org/officeDocument/2006/relationships/customXml" Target="../ink/ink141.xml"/><Relationship Id="rId297" Type="http://schemas.openxmlformats.org/officeDocument/2006/relationships/image" Target="../media/image144.png"/><Relationship Id="rId40" Type="http://schemas.openxmlformats.org/officeDocument/2006/relationships/image" Target="../media/image20.png"/><Relationship Id="rId115" Type="http://schemas.openxmlformats.org/officeDocument/2006/relationships/customXml" Target="../ink/ink58.xml"/><Relationship Id="rId136" Type="http://schemas.openxmlformats.org/officeDocument/2006/relationships/customXml" Target="../ink/ink69.xml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301" Type="http://schemas.openxmlformats.org/officeDocument/2006/relationships/image" Target="../media/image146.png"/><Relationship Id="rId322" Type="http://schemas.openxmlformats.org/officeDocument/2006/relationships/image" Target="../media/image156.png"/><Relationship Id="rId343" Type="http://schemas.openxmlformats.org/officeDocument/2006/relationships/image" Target="../media/image166.png"/><Relationship Id="rId364" Type="http://schemas.openxmlformats.org/officeDocument/2006/relationships/image" Target="../media/image176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image" Target="../media/image96.png"/><Relationship Id="rId203" Type="http://schemas.openxmlformats.org/officeDocument/2006/relationships/image" Target="../media/image98.png"/><Relationship Id="rId19" Type="http://schemas.openxmlformats.org/officeDocument/2006/relationships/customXml" Target="../ink/ink9.xml"/><Relationship Id="rId224" Type="http://schemas.openxmlformats.org/officeDocument/2006/relationships/customXml" Target="../ink/ink114.xml"/><Relationship Id="rId245" Type="http://schemas.openxmlformats.org/officeDocument/2006/relationships/customXml" Target="../ink/ink125.xml"/><Relationship Id="rId266" Type="http://schemas.openxmlformats.org/officeDocument/2006/relationships/image" Target="../media/image129.png"/><Relationship Id="rId287" Type="http://schemas.openxmlformats.org/officeDocument/2006/relationships/image" Target="../media/image139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312" Type="http://schemas.openxmlformats.org/officeDocument/2006/relationships/customXml" Target="../ink/ink159.xml"/><Relationship Id="rId333" Type="http://schemas.openxmlformats.org/officeDocument/2006/relationships/image" Target="../media/image161.png"/><Relationship Id="rId354" Type="http://schemas.openxmlformats.org/officeDocument/2006/relationships/image" Target="../media/image171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image" Target="../media/image91.png"/><Relationship Id="rId375" Type="http://schemas.openxmlformats.org/officeDocument/2006/relationships/customXml" Target="../ink/ink192.xml"/><Relationship Id="rId3" Type="http://schemas.openxmlformats.org/officeDocument/2006/relationships/customXml" Target="../ink/ink1.xml"/><Relationship Id="rId214" Type="http://schemas.openxmlformats.org/officeDocument/2006/relationships/customXml" Target="../ink/ink109.xml"/><Relationship Id="rId235" Type="http://schemas.openxmlformats.org/officeDocument/2006/relationships/customXml" Target="../ink/ink120.xml"/><Relationship Id="rId256" Type="http://schemas.openxmlformats.org/officeDocument/2006/relationships/image" Target="../media/image124.png"/><Relationship Id="rId277" Type="http://schemas.openxmlformats.org/officeDocument/2006/relationships/image" Target="../media/image134.png"/><Relationship Id="rId298" Type="http://schemas.openxmlformats.org/officeDocument/2006/relationships/customXml" Target="../ink/ink152.xml"/><Relationship Id="rId116" Type="http://schemas.openxmlformats.org/officeDocument/2006/relationships/image" Target="../media/image57.png"/><Relationship Id="rId137" Type="http://schemas.openxmlformats.org/officeDocument/2006/relationships/image" Target="../media/image67.png"/><Relationship Id="rId158" Type="http://schemas.openxmlformats.org/officeDocument/2006/relationships/image" Target="../media/image77.png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customXml" Target="../ink/ink176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91.xml"/><Relationship Id="rId365" Type="http://schemas.openxmlformats.org/officeDocument/2006/relationships/customXml" Target="../ink/ink187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customXml" Target="../ink/ink115.xml"/><Relationship Id="rId246" Type="http://schemas.openxmlformats.org/officeDocument/2006/relationships/image" Target="../media/image119.png"/><Relationship Id="rId267" Type="http://schemas.openxmlformats.org/officeDocument/2006/relationships/customXml" Target="../ink/ink136.xml"/><Relationship Id="rId288" Type="http://schemas.openxmlformats.org/officeDocument/2006/relationships/customXml" Target="../ink/ink147.xml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313" Type="http://schemas.openxmlformats.org/officeDocument/2006/relationships/image" Target="../media/image152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334" Type="http://schemas.openxmlformats.org/officeDocument/2006/relationships/customXml" Target="../ink/ink171.xml"/><Relationship Id="rId355" Type="http://schemas.openxmlformats.org/officeDocument/2006/relationships/customXml" Target="../ink/ink182.xml"/><Relationship Id="rId376" Type="http://schemas.openxmlformats.org/officeDocument/2006/relationships/image" Target="../media/image182.png"/><Relationship Id="rId4" Type="http://schemas.openxmlformats.org/officeDocument/2006/relationships/image" Target="../media/image2.png"/><Relationship Id="rId180" Type="http://schemas.openxmlformats.org/officeDocument/2006/relationships/customXml" Target="../ink/ink92.xml"/><Relationship Id="rId215" Type="http://schemas.openxmlformats.org/officeDocument/2006/relationships/image" Target="../media/image104.png"/><Relationship Id="rId236" Type="http://schemas.openxmlformats.org/officeDocument/2006/relationships/image" Target="../media/image114.png"/><Relationship Id="rId257" Type="http://schemas.openxmlformats.org/officeDocument/2006/relationships/customXml" Target="../ink/ink131.xml"/><Relationship Id="rId278" Type="http://schemas.openxmlformats.org/officeDocument/2006/relationships/customXml" Target="../ink/ink142.xml"/><Relationship Id="rId303" Type="http://schemas.openxmlformats.org/officeDocument/2006/relationships/image" Target="../media/image147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customXml" Target="../ink/ink70.xml"/><Relationship Id="rId345" Type="http://schemas.openxmlformats.org/officeDocument/2006/relationships/image" Target="../media/image167.png"/><Relationship Id="rId191" Type="http://schemas.openxmlformats.org/officeDocument/2006/relationships/image" Target="../media/image92.png"/><Relationship Id="rId205" Type="http://schemas.openxmlformats.org/officeDocument/2006/relationships/image" Target="../media/image99.png"/><Relationship Id="rId247" Type="http://schemas.openxmlformats.org/officeDocument/2006/relationships/customXml" Target="../ink/ink126.xml"/><Relationship Id="rId107" Type="http://schemas.openxmlformats.org/officeDocument/2006/relationships/customXml" Target="../ink/ink54.xml"/><Relationship Id="rId289" Type="http://schemas.openxmlformats.org/officeDocument/2006/relationships/image" Target="../media/image140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6.xml"/><Relationship Id="rId314" Type="http://schemas.openxmlformats.org/officeDocument/2006/relationships/customXml" Target="../ink/ink160.xml"/><Relationship Id="rId356" Type="http://schemas.openxmlformats.org/officeDocument/2006/relationships/image" Target="../media/image172.png"/><Relationship Id="rId95" Type="http://schemas.openxmlformats.org/officeDocument/2006/relationships/customXml" Target="../ink/ink47.xml"/><Relationship Id="rId160" Type="http://schemas.openxmlformats.org/officeDocument/2006/relationships/image" Target="../media/image78.png"/><Relationship Id="rId216" Type="http://schemas.openxmlformats.org/officeDocument/2006/relationships/customXml" Target="../ink/ink110.xml"/><Relationship Id="rId258" Type="http://schemas.openxmlformats.org/officeDocument/2006/relationships/image" Target="../media/image125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8.png"/><Relationship Id="rId325" Type="http://schemas.openxmlformats.org/officeDocument/2006/relationships/image" Target="../media/image157.png"/><Relationship Id="rId367" Type="http://schemas.openxmlformats.org/officeDocument/2006/relationships/customXml" Target="../ink/ink188.xml"/><Relationship Id="rId171" Type="http://schemas.openxmlformats.org/officeDocument/2006/relationships/customXml" Target="../ink/ink87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customXml" Target="../ink/ink16.xml"/><Relationship Id="rId129" Type="http://schemas.openxmlformats.org/officeDocument/2006/relationships/customXml" Target="../ink/ink65.xml"/><Relationship Id="rId280" Type="http://schemas.openxmlformats.org/officeDocument/2006/relationships/customXml" Target="../ink/ink143.xml"/><Relationship Id="rId336" Type="http://schemas.openxmlformats.org/officeDocument/2006/relationships/customXml" Target="../ink/ink172.xml"/><Relationship Id="rId75" Type="http://schemas.openxmlformats.org/officeDocument/2006/relationships/customXml" Target="../ink/ink37.xml"/><Relationship Id="rId140" Type="http://schemas.openxmlformats.org/officeDocument/2006/relationships/customXml" Target="../ink/ink71.xml"/><Relationship Id="rId182" Type="http://schemas.openxmlformats.org/officeDocument/2006/relationships/customXml" Target="../ink/ink93.xml"/><Relationship Id="rId378" Type="http://schemas.openxmlformats.org/officeDocument/2006/relationships/image" Target="../media/image183.png"/><Relationship Id="rId6" Type="http://schemas.openxmlformats.org/officeDocument/2006/relationships/image" Target="../media/image3.png"/><Relationship Id="rId238" Type="http://schemas.openxmlformats.org/officeDocument/2006/relationships/image" Target="../media/image115.png"/><Relationship Id="rId291" Type="http://schemas.openxmlformats.org/officeDocument/2006/relationships/image" Target="../media/image141.png"/><Relationship Id="rId305" Type="http://schemas.openxmlformats.org/officeDocument/2006/relationships/image" Target="../media/image148.png"/><Relationship Id="rId347" Type="http://schemas.openxmlformats.org/officeDocument/2006/relationships/image" Target="../media/image168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7.xml"/><Relationship Id="rId193" Type="http://schemas.openxmlformats.org/officeDocument/2006/relationships/image" Target="../media/image93.png"/><Relationship Id="rId207" Type="http://schemas.openxmlformats.org/officeDocument/2006/relationships/image" Target="../media/image100.png"/><Relationship Id="rId249" Type="http://schemas.openxmlformats.org/officeDocument/2006/relationships/customXml" Target="../ink/ink127.xml"/><Relationship Id="rId13" Type="http://schemas.openxmlformats.org/officeDocument/2006/relationships/customXml" Target="../ink/ink6.xml"/><Relationship Id="rId109" Type="http://schemas.openxmlformats.org/officeDocument/2006/relationships/customXml" Target="../ink/ink55.xml"/><Relationship Id="rId260" Type="http://schemas.openxmlformats.org/officeDocument/2006/relationships/image" Target="../media/image126.png"/><Relationship Id="rId316" Type="http://schemas.openxmlformats.org/officeDocument/2006/relationships/customXml" Target="../ink/ink1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image" Target="../media/image173.png"/><Relationship Id="rId162" Type="http://schemas.openxmlformats.org/officeDocument/2006/relationships/image" Target="../media/image79.png"/><Relationship Id="rId218" Type="http://schemas.openxmlformats.org/officeDocument/2006/relationships/customXml" Target="../ink/ink111.xml"/><Relationship Id="rId271" Type="http://schemas.openxmlformats.org/officeDocument/2006/relationships/customXml" Target="../ink/ink138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6.xml"/><Relationship Id="rId327" Type="http://schemas.openxmlformats.org/officeDocument/2006/relationships/image" Target="../media/image158.png"/><Relationship Id="rId369" Type="http://schemas.openxmlformats.org/officeDocument/2006/relationships/customXml" Target="../ink/ink189.xml"/><Relationship Id="rId173" Type="http://schemas.openxmlformats.org/officeDocument/2006/relationships/customXml" Target="../ink/ink88.xml"/><Relationship Id="rId229" Type="http://schemas.openxmlformats.org/officeDocument/2006/relationships/customXml" Target="../ink/ink117.xml"/><Relationship Id="rId240" Type="http://schemas.openxmlformats.org/officeDocument/2006/relationships/image" Target="../media/image116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customXml" Target="../ink/ink144.xml"/><Relationship Id="rId338" Type="http://schemas.openxmlformats.org/officeDocument/2006/relationships/customXml" Target="../ink/ink173.xml"/><Relationship Id="rId8" Type="http://schemas.openxmlformats.org/officeDocument/2006/relationships/image" Target="../media/image4.png"/><Relationship Id="rId142" Type="http://schemas.openxmlformats.org/officeDocument/2006/relationships/customXml" Target="../ink/ink72.xml"/><Relationship Id="rId184" Type="http://schemas.openxmlformats.org/officeDocument/2006/relationships/customXml" Target="../ink/ink94.xml"/><Relationship Id="rId251" Type="http://schemas.openxmlformats.org/officeDocument/2006/relationships/customXml" Target="../ink/ink128.xml"/><Relationship Id="rId46" Type="http://schemas.openxmlformats.org/officeDocument/2006/relationships/image" Target="../media/image23.png"/><Relationship Id="rId293" Type="http://schemas.openxmlformats.org/officeDocument/2006/relationships/image" Target="../media/image142.png"/><Relationship Id="rId307" Type="http://schemas.openxmlformats.org/officeDocument/2006/relationships/image" Target="../media/image149.png"/><Relationship Id="rId349" Type="http://schemas.openxmlformats.org/officeDocument/2006/relationships/image" Target="../media/image169.png"/><Relationship Id="rId88" Type="http://schemas.openxmlformats.org/officeDocument/2006/relationships/image" Target="../media/image44.png"/><Relationship Id="rId111" Type="http://schemas.openxmlformats.org/officeDocument/2006/relationships/customXml" Target="../ink/ink56.xml"/><Relationship Id="rId153" Type="http://schemas.openxmlformats.org/officeDocument/2006/relationships/customXml" Target="../ink/ink78.xml"/><Relationship Id="rId195" Type="http://schemas.openxmlformats.org/officeDocument/2006/relationships/image" Target="../media/image94.png"/><Relationship Id="rId209" Type="http://schemas.openxmlformats.org/officeDocument/2006/relationships/image" Target="../media/image101.png"/><Relationship Id="rId360" Type="http://schemas.openxmlformats.org/officeDocument/2006/relationships/image" Target="../media/image174.png"/><Relationship Id="rId220" Type="http://schemas.openxmlformats.org/officeDocument/2006/relationships/customXml" Target="../ink/ink112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27.png"/><Relationship Id="rId318" Type="http://schemas.openxmlformats.org/officeDocument/2006/relationships/image" Target="../media/image154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0.png"/><Relationship Id="rId371" Type="http://schemas.openxmlformats.org/officeDocument/2006/relationships/customXml" Target="../ink/ink190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5.png"/><Relationship Id="rId21" Type="http://schemas.openxmlformats.org/officeDocument/2006/relationships/customXml" Target="../ink/ink203.xml"/><Relationship Id="rId42" Type="http://schemas.openxmlformats.org/officeDocument/2006/relationships/image" Target="../media/image203.png"/><Relationship Id="rId47" Type="http://schemas.openxmlformats.org/officeDocument/2006/relationships/customXml" Target="../ink/ink216.xml"/><Relationship Id="rId63" Type="http://schemas.openxmlformats.org/officeDocument/2006/relationships/customXml" Target="../ink/ink224.xml"/><Relationship Id="rId68" Type="http://schemas.openxmlformats.org/officeDocument/2006/relationships/image" Target="../media/image216.png"/><Relationship Id="rId84" Type="http://schemas.openxmlformats.org/officeDocument/2006/relationships/image" Target="../media/image224.png"/><Relationship Id="rId89" Type="http://schemas.openxmlformats.org/officeDocument/2006/relationships/customXml" Target="../ink/ink237.xml"/><Relationship Id="rId16" Type="http://schemas.openxmlformats.org/officeDocument/2006/relationships/image" Target="../media/image190.png"/><Relationship Id="rId107" Type="http://schemas.openxmlformats.org/officeDocument/2006/relationships/customXml" Target="../ink/ink247.xml"/><Relationship Id="rId11" Type="http://schemas.openxmlformats.org/officeDocument/2006/relationships/customXml" Target="../ink/ink198.xml"/><Relationship Id="rId32" Type="http://schemas.openxmlformats.org/officeDocument/2006/relationships/image" Target="../media/image198.png"/><Relationship Id="rId37" Type="http://schemas.openxmlformats.org/officeDocument/2006/relationships/customXml" Target="../ink/ink211.xml"/><Relationship Id="rId53" Type="http://schemas.openxmlformats.org/officeDocument/2006/relationships/customXml" Target="../ink/ink219.xml"/><Relationship Id="rId58" Type="http://schemas.openxmlformats.org/officeDocument/2006/relationships/image" Target="../media/image211.png"/><Relationship Id="rId74" Type="http://schemas.openxmlformats.org/officeDocument/2006/relationships/image" Target="../media/image219.png"/><Relationship Id="rId79" Type="http://schemas.openxmlformats.org/officeDocument/2006/relationships/customXml" Target="../ink/ink232.xml"/><Relationship Id="rId102" Type="http://schemas.openxmlformats.org/officeDocument/2006/relationships/image" Target="../media/image233.png"/><Relationship Id="rId5" Type="http://schemas.openxmlformats.org/officeDocument/2006/relationships/customXml" Target="../ink/ink195.xml"/><Relationship Id="rId90" Type="http://schemas.openxmlformats.org/officeDocument/2006/relationships/image" Target="../media/image227.png"/><Relationship Id="rId95" Type="http://schemas.openxmlformats.org/officeDocument/2006/relationships/customXml" Target="../ink/ink240.xml"/><Relationship Id="rId22" Type="http://schemas.openxmlformats.org/officeDocument/2006/relationships/image" Target="../media/image193.png"/><Relationship Id="rId27" Type="http://schemas.openxmlformats.org/officeDocument/2006/relationships/customXml" Target="../ink/ink206.xml"/><Relationship Id="rId43" Type="http://schemas.openxmlformats.org/officeDocument/2006/relationships/customXml" Target="../ink/ink214.xml"/><Relationship Id="rId48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customXml" Target="../ink/ink227.xml"/><Relationship Id="rId80" Type="http://schemas.openxmlformats.org/officeDocument/2006/relationships/image" Target="../media/image222.png"/><Relationship Id="rId85" Type="http://schemas.openxmlformats.org/officeDocument/2006/relationships/customXml" Target="../ink/ink235.xml"/><Relationship Id="rId12" Type="http://schemas.openxmlformats.org/officeDocument/2006/relationships/image" Target="../media/image188.png"/><Relationship Id="rId17" Type="http://schemas.openxmlformats.org/officeDocument/2006/relationships/customXml" Target="../ink/ink201.xml"/><Relationship Id="rId33" Type="http://schemas.openxmlformats.org/officeDocument/2006/relationships/customXml" Target="../ink/ink209.xml"/><Relationship Id="rId38" Type="http://schemas.openxmlformats.org/officeDocument/2006/relationships/image" Target="../media/image201.png"/><Relationship Id="rId59" Type="http://schemas.openxmlformats.org/officeDocument/2006/relationships/customXml" Target="../ink/ink222.xml"/><Relationship Id="rId103" Type="http://schemas.openxmlformats.org/officeDocument/2006/relationships/customXml" Target="../ink/ink244.xml"/><Relationship Id="rId108" Type="http://schemas.openxmlformats.org/officeDocument/2006/relationships/image" Target="../media/image81.png"/><Relationship Id="rId20" Type="http://schemas.openxmlformats.org/officeDocument/2006/relationships/image" Target="../media/image192.png"/><Relationship Id="rId41" Type="http://schemas.openxmlformats.org/officeDocument/2006/relationships/customXml" Target="../ink/ink213.xml"/><Relationship Id="rId54" Type="http://schemas.openxmlformats.org/officeDocument/2006/relationships/image" Target="../media/image209.png"/><Relationship Id="rId62" Type="http://schemas.openxmlformats.org/officeDocument/2006/relationships/image" Target="../media/image213.png"/><Relationship Id="rId70" Type="http://schemas.openxmlformats.org/officeDocument/2006/relationships/image" Target="../media/image217.png"/><Relationship Id="rId75" Type="http://schemas.openxmlformats.org/officeDocument/2006/relationships/customXml" Target="../ink/ink230.xml"/><Relationship Id="rId83" Type="http://schemas.openxmlformats.org/officeDocument/2006/relationships/customXml" Target="../ink/ink234.xml"/><Relationship Id="rId88" Type="http://schemas.openxmlformats.org/officeDocument/2006/relationships/image" Target="../media/image226.png"/><Relationship Id="rId91" Type="http://schemas.openxmlformats.org/officeDocument/2006/relationships/customXml" Target="../ink/ink238.xml"/><Relationship Id="rId9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5" Type="http://schemas.openxmlformats.org/officeDocument/2006/relationships/customXml" Target="../ink/ink200.xml"/><Relationship Id="rId23" Type="http://schemas.openxmlformats.org/officeDocument/2006/relationships/customXml" Target="../ink/ink204.xml"/><Relationship Id="rId28" Type="http://schemas.openxmlformats.org/officeDocument/2006/relationships/image" Target="../media/image196.png"/><Relationship Id="rId36" Type="http://schemas.openxmlformats.org/officeDocument/2006/relationships/image" Target="../media/image200.png"/><Relationship Id="rId49" Type="http://schemas.openxmlformats.org/officeDocument/2006/relationships/customXml" Target="../ink/ink217.xml"/><Relationship Id="rId57" Type="http://schemas.openxmlformats.org/officeDocument/2006/relationships/customXml" Target="../ink/ink221.xml"/><Relationship Id="rId106" Type="http://schemas.openxmlformats.org/officeDocument/2006/relationships/customXml" Target="../ink/ink246.xml"/><Relationship Id="rId10" Type="http://schemas.openxmlformats.org/officeDocument/2006/relationships/image" Target="../media/image187.png"/><Relationship Id="rId31" Type="http://schemas.openxmlformats.org/officeDocument/2006/relationships/customXml" Target="../ink/ink208.xml"/><Relationship Id="rId44" Type="http://schemas.openxmlformats.org/officeDocument/2006/relationships/image" Target="../media/image204.png"/><Relationship Id="rId52" Type="http://schemas.openxmlformats.org/officeDocument/2006/relationships/image" Target="../media/image208.png"/><Relationship Id="rId60" Type="http://schemas.openxmlformats.org/officeDocument/2006/relationships/image" Target="../media/image212.png"/><Relationship Id="rId65" Type="http://schemas.openxmlformats.org/officeDocument/2006/relationships/customXml" Target="../ink/ink225.xml"/><Relationship Id="rId73" Type="http://schemas.openxmlformats.org/officeDocument/2006/relationships/customXml" Target="../ink/ink229.xml"/><Relationship Id="rId78" Type="http://schemas.openxmlformats.org/officeDocument/2006/relationships/image" Target="../media/image221.png"/><Relationship Id="rId81" Type="http://schemas.openxmlformats.org/officeDocument/2006/relationships/customXml" Target="../ink/ink233.xml"/><Relationship Id="rId86" Type="http://schemas.openxmlformats.org/officeDocument/2006/relationships/image" Target="../media/image225.png"/><Relationship Id="rId94" Type="http://schemas.openxmlformats.org/officeDocument/2006/relationships/image" Target="../media/image229.png"/><Relationship Id="rId99" Type="http://schemas.openxmlformats.org/officeDocument/2006/relationships/customXml" Target="../ink/ink242.xml"/><Relationship Id="rId101" Type="http://schemas.openxmlformats.org/officeDocument/2006/relationships/customXml" Target="../ink/ink243.xml"/><Relationship Id="rId4" Type="http://schemas.openxmlformats.org/officeDocument/2006/relationships/image" Target="../media/image184.png"/><Relationship Id="rId9" Type="http://schemas.openxmlformats.org/officeDocument/2006/relationships/customXml" Target="../ink/ink197.xml"/><Relationship Id="rId13" Type="http://schemas.openxmlformats.org/officeDocument/2006/relationships/customXml" Target="../ink/ink199.xml"/><Relationship Id="rId18" Type="http://schemas.openxmlformats.org/officeDocument/2006/relationships/image" Target="../media/image191.png"/><Relationship Id="rId39" Type="http://schemas.openxmlformats.org/officeDocument/2006/relationships/customXml" Target="../ink/ink212.xml"/><Relationship Id="rId34" Type="http://schemas.openxmlformats.org/officeDocument/2006/relationships/image" Target="../media/image199.png"/><Relationship Id="rId50" Type="http://schemas.openxmlformats.org/officeDocument/2006/relationships/image" Target="../media/image207.png"/><Relationship Id="rId55" Type="http://schemas.openxmlformats.org/officeDocument/2006/relationships/customXml" Target="../ink/ink220.xml"/><Relationship Id="rId76" Type="http://schemas.openxmlformats.org/officeDocument/2006/relationships/image" Target="../media/image220.png"/><Relationship Id="rId97" Type="http://schemas.openxmlformats.org/officeDocument/2006/relationships/customXml" Target="../ink/ink241.xml"/><Relationship Id="rId104" Type="http://schemas.openxmlformats.org/officeDocument/2006/relationships/image" Target="../media/image234.png"/><Relationship Id="rId7" Type="http://schemas.openxmlformats.org/officeDocument/2006/relationships/customXml" Target="../ink/ink196.xml"/><Relationship Id="rId71" Type="http://schemas.openxmlformats.org/officeDocument/2006/relationships/customXml" Target="../ink/ink228.xml"/><Relationship Id="rId92" Type="http://schemas.openxmlformats.org/officeDocument/2006/relationships/image" Target="../media/image228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07.xml"/><Relationship Id="rId24" Type="http://schemas.openxmlformats.org/officeDocument/2006/relationships/image" Target="../media/image194.png"/><Relationship Id="rId40" Type="http://schemas.openxmlformats.org/officeDocument/2006/relationships/image" Target="../media/image202.png"/><Relationship Id="rId45" Type="http://schemas.openxmlformats.org/officeDocument/2006/relationships/customXml" Target="../ink/ink215.xml"/><Relationship Id="rId66" Type="http://schemas.openxmlformats.org/officeDocument/2006/relationships/image" Target="../media/image215.png"/><Relationship Id="rId87" Type="http://schemas.openxmlformats.org/officeDocument/2006/relationships/customXml" Target="../ink/ink236.xml"/><Relationship Id="rId61" Type="http://schemas.openxmlformats.org/officeDocument/2006/relationships/customXml" Target="../ink/ink223.xml"/><Relationship Id="rId82" Type="http://schemas.openxmlformats.org/officeDocument/2006/relationships/image" Target="../media/image223.png"/><Relationship Id="rId19" Type="http://schemas.openxmlformats.org/officeDocument/2006/relationships/customXml" Target="../ink/ink202.xml"/><Relationship Id="rId14" Type="http://schemas.openxmlformats.org/officeDocument/2006/relationships/image" Target="../media/image189.png"/><Relationship Id="rId30" Type="http://schemas.openxmlformats.org/officeDocument/2006/relationships/image" Target="../media/image197.png"/><Relationship Id="rId35" Type="http://schemas.openxmlformats.org/officeDocument/2006/relationships/customXml" Target="../ink/ink210.xml"/><Relationship Id="rId56" Type="http://schemas.openxmlformats.org/officeDocument/2006/relationships/image" Target="../media/image210.png"/><Relationship Id="rId77" Type="http://schemas.openxmlformats.org/officeDocument/2006/relationships/customXml" Target="../ink/ink231.xml"/><Relationship Id="rId100" Type="http://schemas.openxmlformats.org/officeDocument/2006/relationships/image" Target="../media/image232.png"/><Relationship Id="rId105" Type="http://schemas.openxmlformats.org/officeDocument/2006/relationships/customXml" Target="../ink/ink245.xml"/><Relationship Id="rId8" Type="http://schemas.openxmlformats.org/officeDocument/2006/relationships/image" Target="../media/image186.png"/><Relationship Id="rId51" Type="http://schemas.openxmlformats.org/officeDocument/2006/relationships/customXml" Target="../ink/ink218.xml"/><Relationship Id="rId72" Type="http://schemas.openxmlformats.org/officeDocument/2006/relationships/image" Target="../media/image218.png"/><Relationship Id="rId93" Type="http://schemas.openxmlformats.org/officeDocument/2006/relationships/customXml" Target="../ink/ink239.xml"/><Relationship Id="rId98" Type="http://schemas.openxmlformats.org/officeDocument/2006/relationships/image" Target="../media/image231.png"/><Relationship Id="rId3" Type="http://schemas.openxmlformats.org/officeDocument/2006/relationships/customXml" Target="../ink/ink194.xml"/><Relationship Id="rId25" Type="http://schemas.openxmlformats.org/officeDocument/2006/relationships/customXml" Target="../ink/ink205.xml"/><Relationship Id="rId46" Type="http://schemas.openxmlformats.org/officeDocument/2006/relationships/image" Target="../media/image205.png"/><Relationship Id="rId67" Type="http://schemas.openxmlformats.org/officeDocument/2006/relationships/customXml" Target="../ink/ink22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2.png"/><Relationship Id="rId21" Type="http://schemas.openxmlformats.org/officeDocument/2006/relationships/image" Target="../media/image244.png"/><Relationship Id="rId63" Type="http://schemas.openxmlformats.org/officeDocument/2006/relationships/image" Target="../media/image265.png"/><Relationship Id="rId159" Type="http://schemas.openxmlformats.org/officeDocument/2006/relationships/image" Target="../media/image313.png"/><Relationship Id="rId170" Type="http://schemas.openxmlformats.org/officeDocument/2006/relationships/image" Target="../media/image318.png"/><Relationship Id="rId226" Type="http://schemas.openxmlformats.org/officeDocument/2006/relationships/image" Target="../media/image346.png"/><Relationship Id="rId268" Type="http://schemas.openxmlformats.org/officeDocument/2006/relationships/image" Target="../media/image367.png"/><Relationship Id="rId32" Type="http://schemas.openxmlformats.org/officeDocument/2006/relationships/customXml" Target="../ink/ink263.xml"/><Relationship Id="rId74" Type="http://schemas.openxmlformats.org/officeDocument/2006/relationships/customXml" Target="../ink/ink284.xml"/><Relationship Id="rId128" Type="http://schemas.openxmlformats.org/officeDocument/2006/relationships/customXml" Target="../ink/ink311.xml"/><Relationship Id="rId5" Type="http://schemas.openxmlformats.org/officeDocument/2006/relationships/image" Target="../media/image236.png"/><Relationship Id="rId95" Type="http://schemas.openxmlformats.org/officeDocument/2006/relationships/image" Target="../media/image281.png"/><Relationship Id="rId160" Type="http://schemas.openxmlformats.org/officeDocument/2006/relationships/customXml" Target="../ink/ink327.xml"/><Relationship Id="rId181" Type="http://schemas.openxmlformats.org/officeDocument/2006/relationships/customXml" Target="../ink/ink338.xml"/><Relationship Id="rId216" Type="http://schemas.openxmlformats.org/officeDocument/2006/relationships/image" Target="../media/image341.png"/><Relationship Id="rId237" Type="http://schemas.openxmlformats.org/officeDocument/2006/relationships/customXml" Target="../ink/ink366.xml"/><Relationship Id="rId258" Type="http://schemas.openxmlformats.org/officeDocument/2006/relationships/image" Target="../media/image362.png"/><Relationship Id="rId22" Type="http://schemas.openxmlformats.org/officeDocument/2006/relationships/customXml" Target="../ink/ink258.xml"/><Relationship Id="rId43" Type="http://schemas.openxmlformats.org/officeDocument/2006/relationships/image" Target="../media/image255.png"/><Relationship Id="rId64" Type="http://schemas.openxmlformats.org/officeDocument/2006/relationships/customXml" Target="../ink/ink279.xml"/><Relationship Id="rId118" Type="http://schemas.openxmlformats.org/officeDocument/2006/relationships/customXml" Target="../ink/ink306.xml"/><Relationship Id="rId139" Type="http://schemas.openxmlformats.org/officeDocument/2006/relationships/image" Target="../media/image303.png"/><Relationship Id="rId85" Type="http://schemas.openxmlformats.org/officeDocument/2006/relationships/image" Target="../media/image276.png"/><Relationship Id="rId150" Type="http://schemas.openxmlformats.org/officeDocument/2006/relationships/customXml" Target="../ink/ink322.xml"/><Relationship Id="rId171" Type="http://schemas.openxmlformats.org/officeDocument/2006/relationships/customXml" Target="../ink/ink333.xml"/><Relationship Id="rId192" Type="http://schemas.openxmlformats.org/officeDocument/2006/relationships/image" Target="../media/image329.png"/><Relationship Id="rId206" Type="http://schemas.openxmlformats.org/officeDocument/2006/relationships/image" Target="../media/image336.png"/><Relationship Id="rId227" Type="http://schemas.openxmlformats.org/officeDocument/2006/relationships/customXml" Target="../ink/ink361.xml"/><Relationship Id="rId248" Type="http://schemas.openxmlformats.org/officeDocument/2006/relationships/image" Target="../media/image357.png"/><Relationship Id="rId269" Type="http://schemas.openxmlformats.org/officeDocument/2006/relationships/customXml" Target="../ink/ink382.xml"/><Relationship Id="rId12" Type="http://schemas.openxmlformats.org/officeDocument/2006/relationships/customXml" Target="../ink/ink253.xml"/><Relationship Id="rId33" Type="http://schemas.openxmlformats.org/officeDocument/2006/relationships/image" Target="../media/image250.png"/><Relationship Id="rId108" Type="http://schemas.openxmlformats.org/officeDocument/2006/relationships/customXml" Target="../ink/ink301.xml"/><Relationship Id="rId129" Type="http://schemas.openxmlformats.org/officeDocument/2006/relationships/image" Target="../media/image298.png"/><Relationship Id="rId54" Type="http://schemas.openxmlformats.org/officeDocument/2006/relationships/customXml" Target="../ink/ink274.xml"/><Relationship Id="rId75" Type="http://schemas.openxmlformats.org/officeDocument/2006/relationships/image" Target="../media/image271.png"/><Relationship Id="rId96" Type="http://schemas.openxmlformats.org/officeDocument/2006/relationships/customXml" Target="../ink/ink295.xml"/><Relationship Id="rId140" Type="http://schemas.openxmlformats.org/officeDocument/2006/relationships/customXml" Target="../ink/ink317.xml"/><Relationship Id="rId161" Type="http://schemas.openxmlformats.org/officeDocument/2006/relationships/image" Target="../media/image314.png"/><Relationship Id="rId182" Type="http://schemas.openxmlformats.org/officeDocument/2006/relationships/image" Target="../media/image324.png"/><Relationship Id="rId217" Type="http://schemas.openxmlformats.org/officeDocument/2006/relationships/customXml" Target="../ink/ink356.xml"/><Relationship Id="rId6" Type="http://schemas.openxmlformats.org/officeDocument/2006/relationships/customXml" Target="../ink/ink250.xml"/><Relationship Id="rId238" Type="http://schemas.openxmlformats.org/officeDocument/2006/relationships/image" Target="../media/image352.png"/><Relationship Id="rId259" Type="http://schemas.openxmlformats.org/officeDocument/2006/relationships/customXml" Target="../ink/ink377.xml"/><Relationship Id="rId23" Type="http://schemas.openxmlformats.org/officeDocument/2006/relationships/image" Target="../media/image245.png"/><Relationship Id="rId119" Type="http://schemas.openxmlformats.org/officeDocument/2006/relationships/image" Target="../media/image293.png"/><Relationship Id="rId270" Type="http://schemas.openxmlformats.org/officeDocument/2006/relationships/image" Target="../media/image368.png"/><Relationship Id="rId44" Type="http://schemas.openxmlformats.org/officeDocument/2006/relationships/customXml" Target="../ink/ink269.xml"/><Relationship Id="rId65" Type="http://schemas.openxmlformats.org/officeDocument/2006/relationships/image" Target="../media/image266.png"/><Relationship Id="rId86" Type="http://schemas.openxmlformats.org/officeDocument/2006/relationships/customXml" Target="../ink/ink290.xml"/><Relationship Id="rId130" Type="http://schemas.openxmlformats.org/officeDocument/2006/relationships/customXml" Target="../ink/ink312.xml"/><Relationship Id="rId151" Type="http://schemas.openxmlformats.org/officeDocument/2006/relationships/image" Target="../media/image309.png"/><Relationship Id="rId172" Type="http://schemas.openxmlformats.org/officeDocument/2006/relationships/image" Target="../media/image319.png"/><Relationship Id="rId193" Type="http://schemas.openxmlformats.org/officeDocument/2006/relationships/customXml" Target="../ink/ink344.xml"/><Relationship Id="rId207" Type="http://schemas.openxmlformats.org/officeDocument/2006/relationships/customXml" Target="../ink/ink351.xml"/><Relationship Id="rId228" Type="http://schemas.openxmlformats.org/officeDocument/2006/relationships/image" Target="../media/image347.png"/><Relationship Id="rId249" Type="http://schemas.openxmlformats.org/officeDocument/2006/relationships/customXml" Target="../ink/ink372.xml"/><Relationship Id="rId13" Type="http://schemas.openxmlformats.org/officeDocument/2006/relationships/image" Target="../media/image240.png"/><Relationship Id="rId109" Type="http://schemas.openxmlformats.org/officeDocument/2006/relationships/image" Target="../media/image288.png"/><Relationship Id="rId260" Type="http://schemas.openxmlformats.org/officeDocument/2006/relationships/image" Target="../media/image363.png"/><Relationship Id="rId34" Type="http://schemas.openxmlformats.org/officeDocument/2006/relationships/customXml" Target="../ink/ink264.xml"/><Relationship Id="rId55" Type="http://schemas.openxmlformats.org/officeDocument/2006/relationships/image" Target="../media/image261.png"/><Relationship Id="rId76" Type="http://schemas.openxmlformats.org/officeDocument/2006/relationships/customXml" Target="../ink/ink285.xml"/><Relationship Id="rId97" Type="http://schemas.openxmlformats.org/officeDocument/2006/relationships/image" Target="../media/image282.png"/><Relationship Id="rId120" Type="http://schemas.openxmlformats.org/officeDocument/2006/relationships/customXml" Target="../ink/ink307.xml"/><Relationship Id="rId141" Type="http://schemas.openxmlformats.org/officeDocument/2006/relationships/image" Target="../media/image304.png"/><Relationship Id="rId7" Type="http://schemas.openxmlformats.org/officeDocument/2006/relationships/image" Target="../media/image237.png"/><Relationship Id="rId162" Type="http://schemas.openxmlformats.org/officeDocument/2006/relationships/customXml" Target="../ink/ink328.xml"/><Relationship Id="rId183" Type="http://schemas.openxmlformats.org/officeDocument/2006/relationships/customXml" Target="../ink/ink339.xml"/><Relationship Id="rId218" Type="http://schemas.openxmlformats.org/officeDocument/2006/relationships/image" Target="../media/image342.png"/><Relationship Id="rId239" Type="http://schemas.openxmlformats.org/officeDocument/2006/relationships/customXml" Target="../ink/ink367.xml"/><Relationship Id="rId250" Type="http://schemas.openxmlformats.org/officeDocument/2006/relationships/image" Target="../media/image358.png"/><Relationship Id="rId271" Type="http://schemas.openxmlformats.org/officeDocument/2006/relationships/customXml" Target="../ink/ink383.xml"/><Relationship Id="rId24" Type="http://schemas.openxmlformats.org/officeDocument/2006/relationships/customXml" Target="../ink/ink259.xml"/><Relationship Id="rId45" Type="http://schemas.openxmlformats.org/officeDocument/2006/relationships/image" Target="../media/image256.png"/><Relationship Id="rId66" Type="http://schemas.openxmlformats.org/officeDocument/2006/relationships/customXml" Target="../ink/ink280.xml"/><Relationship Id="rId87" Type="http://schemas.openxmlformats.org/officeDocument/2006/relationships/image" Target="../media/image277.png"/><Relationship Id="rId110" Type="http://schemas.openxmlformats.org/officeDocument/2006/relationships/customXml" Target="../ink/ink302.xml"/><Relationship Id="rId131" Type="http://schemas.openxmlformats.org/officeDocument/2006/relationships/image" Target="../media/image299.png"/><Relationship Id="rId152" Type="http://schemas.openxmlformats.org/officeDocument/2006/relationships/customXml" Target="../ink/ink323.xml"/><Relationship Id="rId173" Type="http://schemas.openxmlformats.org/officeDocument/2006/relationships/customXml" Target="../ink/ink334.xml"/><Relationship Id="rId194" Type="http://schemas.openxmlformats.org/officeDocument/2006/relationships/image" Target="../media/image330.png"/><Relationship Id="rId208" Type="http://schemas.openxmlformats.org/officeDocument/2006/relationships/image" Target="../media/image337.png"/><Relationship Id="rId229" Type="http://schemas.openxmlformats.org/officeDocument/2006/relationships/customXml" Target="../ink/ink362.xml"/><Relationship Id="rId240" Type="http://schemas.openxmlformats.org/officeDocument/2006/relationships/image" Target="../media/image353.png"/><Relationship Id="rId261" Type="http://schemas.openxmlformats.org/officeDocument/2006/relationships/customXml" Target="../ink/ink378.xml"/><Relationship Id="rId14" Type="http://schemas.openxmlformats.org/officeDocument/2006/relationships/customXml" Target="../ink/ink254.xml"/><Relationship Id="rId35" Type="http://schemas.openxmlformats.org/officeDocument/2006/relationships/image" Target="../media/image251.png"/><Relationship Id="rId56" Type="http://schemas.openxmlformats.org/officeDocument/2006/relationships/customXml" Target="../ink/ink275.xml"/><Relationship Id="rId77" Type="http://schemas.openxmlformats.org/officeDocument/2006/relationships/image" Target="../media/image272.png"/><Relationship Id="rId100" Type="http://schemas.openxmlformats.org/officeDocument/2006/relationships/customXml" Target="../ink/ink297.xml"/><Relationship Id="rId8" Type="http://schemas.openxmlformats.org/officeDocument/2006/relationships/customXml" Target="../ink/ink251.xml"/><Relationship Id="rId98" Type="http://schemas.openxmlformats.org/officeDocument/2006/relationships/customXml" Target="../ink/ink296.xml"/><Relationship Id="rId121" Type="http://schemas.openxmlformats.org/officeDocument/2006/relationships/image" Target="../media/image294.png"/><Relationship Id="rId142" Type="http://schemas.openxmlformats.org/officeDocument/2006/relationships/customXml" Target="../ink/ink318.xml"/><Relationship Id="rId163" Type="http://schemas.openxmlformats.org/officeDocument/2006/relationships/customXml" Target="../ink/ink329.xml"/><Relationship Id="rId184" Type="http://schemas.openxmlformats.org/officeDocument/2006/relationships/image" Target="../media/image325.png"/><Relationship Id="rId219" Type="http://schemas.openxmlformats.org/officeDocument/2006/relationships/customXml" Target="../ink/ink357.xml"/><Relationship Id="rId230" Type="http://schemas.openxmlformats.org/officeDocument/2006/relationships/image" Target="../media/image348.png"/><Relationship Id="rId251" Type="http://schemas.openxmlformats.org/officeDocument/2006/relationships/customXml" Target="../ink/ink373.xml"/><Relationship Id="rId25" Type="http://schemas.openxmlformats.org/officeDocument/2006/relationships/image" Target="../media/image246.png"/><Relationship Id="rId46" Type="http://schemas.openxmlformats.org/officeDocument/2006/relationships/customXml" Target="../ink/ink270.xml"/><Relationship Id="rId67" Type="http://schemas.openxmlformats.org/officeDocument/2006/relationships/image" Target="../media/image267.png"/><Relationship Id="rId272" Type="http://schemas.openxmlformats.org/officeDocument/2006/relationships/image" Target="../media/image369.png"/><Relationship Id="rId88" Type="http://schemas.openxmlformats.org/officeDocument/2006/relationships/customXml" Target="../ink/ink291.xml"/><Relationship Id="rId111" Type="http://schemas.openxmlformats.org/officeDocument/2006/relationships/image" Target="../media/image289.png"/><Relationship Id="rId132" Type="http://schemas.openxmlformats.org/officeDocument/2006/relationships/customXml" Target="../ink/ink313.xml"/><Relationship Id="rId153" Type="http://schemas.openxmlformats.org/officeDocument/2006/relationships/image" Target="../media/image310.png"/><Relationship Id="rId174" Type="http://schemas.openxmlformats.org/officeDocument/2006/relationships/image" Target="../media/image320.png"/><Relationship Id="rId195" Type="http://schemas.openxmlformats.org/officeDocument/2006/relationships/customXml" Target="../ink/ink345.xml"/><Relationship Id="rId209" Type="http://schemas.openxmlformats.org/officeDocument/2006/relationships/customXml" Target="../ink/ink352.xml"/><Relationship Id="rId220" Type="http://schemas.openxmlformats.org/officeDocument/2006/relationships/image" Target="../media/image343.png"/><Relationship Id="rId241" Type="http://schemas.openxmlformats.org/officeDocument/2006/relationships/customXml" Target="../ink/ink368.xml"/><Relationship Id="rId15" Type="http://schemas.openxmlformats.org/officeDocument/2006/relationships/image" Target="../media/image241.png"/><Relationship Id="rId36" Type="http://schemas.openxmlformats.org/officeDocument/2006/relationships/customXml" Target="../ink/ink265.xml"/><Relationship Id="rId57" Type="http://schemas.openxmlformats.org/officeDocument/2006/relationships/image" Target="../media/image262.png"/><Relationship Id="rId262" Type="http://schemas.openxmlformats.org/officeDocument/2006/relationships/image" Target="../media/image364.png"/><Relationship Id="rId78" Type="http://schemas.openxmlformats.org/officeDocument/2006/relationships/customXml" Target="../ink/ink286.xml"/><Relationship Id="rId99" Type="http://schemas.openxmlformats.org/officeDocument/2006/relationships/image" Target="../media/image283.png"/><Relationship Id="rId101" Type="http://schemas.openxmlformats.org/officeDocument/2006/relationships/image" Target="../media/image284.png"/><Relationship Id="rId122" Type="http://schemas.openxmlformats.org/officeDocument/2006/relationships/customXml" Target="../ink/ink308.xml"/><Relationship Id="rId143" Type="http://schemas.openxmlformats.org/officeDocument/2006/relationships/image" Target="../media/image305.png"/><Relationship Id="rId164" Type="http://schemas.openxmlformats.org/officeDocument/2006/relationships/image" Target="../media/image315.png"/><Relationship Id="rId185" Type="http://schemas.openxmlformats.org/officeDocument/2006/relationships/customXml" Target="../ink/ink340.xml"/><Relationship Id="rId9" Type="http://schemas.openxmlformats.org/officeDocument/2006/relationships/image" Target="../media/image238.png"/><Relationship Id="rId210" Type="http://schemas.openxmlformats.org/officeDocument/2006/relationships/image" Target="../media/image338.png"/><Relationship Id="rId26" Type="http://schemas.openxmlformats.org/officeDocument/2006/relationships/customXml" Target="../ink/ink260.xml"/><Relationship Id="rId231" Type="http://schemas.openxmlformats.org/officeDocument/2006/relationships/customXml" Target="../ink/ink363.xml"/><Relationship Id="rId252" Type="http://schemas.openxmlformats.org/officeDocument/2006/relationships/image" Target="../media/image359.png"/><Relationship Id="rId273" Type="http://schemas.openxmlformats.org/officeDocument/2006/relationships/customXml" Target="../ink/ink384.xml"/><Relationship Id="rId47" Type="http://schemas.openxmlformats.org/officeDocument/2006/relationships/image" Target="../media/image257.png"/><Relationship Id="rId68" Type="http://schemas.openxmlformats.org/officeDocument/2006/relationships/customXml" Target="../ink/ink281.xml"/><Relationship Id="rId89" Type="http://schemas.openxmlformats.org/officeDocument/2006/relationships/image" Target="../media/image278.png"/><Relationship Id="rId112" Type="http://schemas.openxmlformats.org/officeDocument/2006/relationships/customXml" Target="../ink/ink303.xml"/><Relationship Id="rId133" Type="http://schemas.openxmlformats.org/officeDocument/2006/relationships/image" Target="../media/image300.png"/><Relationship Id="rId154" Type="http://schemas.openxmlformats.org/officeDocument/2006/relationships/customXml" Target="../ink/ink324.xml"/><Relationship Id="rId175" Type="http://schemas.openxmlformats.org/officeDocument/2006/relationships/customXml" Target="../ink/ink335.xml"/><Relationship Id="rId196" Type="http://schemas.openxmlformats.org/officeDocument/2006/relationships/image" Target="../media/image331.png"/><Relationship Id="rId200" Type="http://schemas.openxmlformats.org/officeDocument/2006/relationships/image" Target="../media/image333.png"/><Relationship Id="rId16" Type="http://schemas.openxmlformats.org/officeDocument/2006/relationships/customXml" Target="../ink/ink255.xml"/><Relationship Id="rId221" Type="http://schemas.openxmlformats.org/officeDocument/2006/relationships/customXml" Target="../ink/ink358.xml"/><Relationship Id="rId242" Type="http://schemas.openxmlformats.org/officeDocument/2006/relationships/image" Target="../media/image354.png"/><Relationship Id="rId263" Type="http://schemas.openxmlformats.org/officeDocument/2006/relationships/customXml" Target="../ink/ink379.xml"/><Relationship Id="rId37" Type="http://schemas.openxmlformats.org/officeDocument/2006/relationships/image" Target="../media/image252.png"/><Relationship Id="rId58" Type="http://schemas.openxmlformats.org/officeDocument/2006/relationships/customXml" Target="../ink/ink276.xml"/><Relationship Id="rId79" Type="http://schemas.openxmlformats.org/officeDocument/2006/relationships/image" Target="../media/image273.png"/><Relationship Id="rId102" Type="http://schemas.openxmlformats.org/officeDocument/2006/relationships/customXml" Target="../ink/ink298.xml"/><Relationship Id="rId123" Type="http://schemas.openxmlformats.org/officeDocument/2006/relationships/image" Target="../media/image295.png"/><Relationship Id="rId144" Type="http://schemas.openxmlformats.org/officeDocument/2006/relationships/customXml" Target="../ink/ink319.xml"/><Relationship Id="rId90" Type="http://schemas.openxmlformats.org/officeDocument/2006/relationships/customXml" Target="../ink/ink292.xml"/><Relationship Id="rId165" Type="http://schemas.openxmlformats.org/officeDocument/2006/relationships/customXml" Target="../ink/ink330.xml"/><Relationship Id="rId186" Type="http://schemas.openxmlformats.org/officeDocument/2006/relationships/image" Target="../media/image326.png"/><Relationship Id="rId211" Type="http://schemas.openxmlformats.org/officeDocument/2006/relationships/customXml" Target="../ink/ink353.xml"/><Relationship Id="rId232" Type="http://schemas.openxmlformats.org/officeDocument/2006/relationships/image" Target="../media/image349.png"/><Relationship Id="rId253" Type="http://schemas.openxmlformats.org/officeDocument/2006/relationships/customXml" Target="../ink/ink374.xml"/><Relationship Id="rId274" Type="http://schemas.openxmlformats.org/officeDocument/2006/relationships/hyperlink" Target="http://ds.iris.edu/ds/products/eqenergy/" TargetMode="External"/><Relationship Id="rId27" Type="http://schemas.openxmlformats.org/officeDocument/2006/relationships/image" Target="../media/image247.png"/><Relationship Id="rId48" Type="http://schemas.openxmlformats.org/officeDocument/2006/relationships/customXml" Target="../ink/ink271.xml"/><Relationship Id="rId69" Type="http://schemas.openxmlformats.org/officeDocument/2006/relationships/image" Target="../media/image268.png"/><Relationship Id="rId113" Type="http://schemas.openxmlformats.org/officeDocument/2006/relationships/image" Target="../media/image290.png"/><Relationship Id="rId134" Type="http://schemas.openxmlformats.org/officeDocument/2006/relationships/customXml" Target="../ink/ink314.xml"/><Relationship Id="rId80" Type="http://schemas.openxmlformats.org/officeDocument/2006/relationships/customXml" Target="../ink/ink287.xml"/><Relationship Id="rId155" Type="http://schemas.openxmlformats.org/officeDocument/2006/relationships/image" Target="../media/image311.png"/><Relationship Id="rId176" Type="http://schemas.openxmlformats.org/officeDocument/2006/relationships/image" Target="../media/image321.png"/><Relationship Id="rId197" Type="http://schemas.openxmlformats.org/officeDocument/2006/relationships/customXml" Target="../ink/ink346.xml"/><Relationship Id="rId201" Type="http://schemas.openxmlformats.org/officeDocument/2006/relationships/customXml" Target="../ink/ink348.xml"/><Relationship Id="rId222" Type="http://schemas.openxmlformats.org/officeDocument/2006/relationships/image" Target="../media/image344.png"/><Relationship Id="rId243" Type="http://schemas.openxmlformats.org/officeDocument/2006/relationships/customXml" Target="../ink/ink369.xml"/><Relationship Id="rId264" Type="http://schemas.openxmlformats.org/officeDocument/2006/relationships/image" Target="../media/image365.png"/><Relationship Id="rId17" Type="http://schemas.openxmlformats.org/officeDocument/2006/relationships/image" Target="../media/image242.png"/><Relationship Id="rId38" Type="http://schemas.openxmlformats.org/officeDocument/2006/relationships/customXml" Target="../ink/ink266.xml"/><Relationship Id="rId59" Type="http://schemas.openxmlformats.org/officeDocument/2006/relationships/image" Target="../media/image263.png"/><Relationship Id="rId103" Type="http://schemas.openxmlformats.org/officeDocument/2006/relationships/image" Target="../media/image285.png"/><Relationship Id="rId124" Type="http://schemas.openxmlformats.org/officeDocument/2006/relationships/customXml" Target="../ink/ink309.xml"/><Relationship Id="rId70" Type="http://schemas.openxmlformats.org/officeDocument/2006/relationships/customXml" Target="../ink/ink282.xml"/><Relationship Id="rId91" Type="http://schemas.openxmlformats.org/officeDocument/2006/relationships/image" Target="../media/image279.png"/><Relationship Id="rId145" Type="http://schemas.openxmlformats.org/officeDocument/2006/relationships/image" Target="../media/image306.png"/><Relationship Id="rId166" Type="http://schemas.openxmlformats.org/officeDocument/2006/relationships/image" Target="../media/image316.png"/><Relationship Id="rId187" Type="http://schemas.openxmlformats.org/officeDocument/2006/relationships/customXml" Target="../ink/ink34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39.png"/><Relationship Id="rId233" Type="http://schemas.openxmlformats.org/officeDocument/2006/relationships/customXml" Target="../ink/ink364.xml"/><Relationship Id="rId254" Type="http://schemas.openxmlformats.org/officeDocument/2006/relationships/image" Target="../media/image360.png"/><Relationship Id="rId28" Type="http://schemas.openxmlformats.org/officeDocument/2006/relationships/customXml" Target="../ink/ink261.xml"/><Relationship Id="rId49" Type="http://schemas.openxmlformats.org/officeDocument/2006/relationships/image" Target="../media/image258.png"/><Relationship Id="rId114" Type="http://schemas.openxmlformats.org/officeDocument/2006/relationships/customXml" Target="../ink/ink304.xml"/><Relationship Id="rId60" Type="http://schemas.openxmlformats.org/officeDocument/2006/relationships/customXml" Target="../ink/ink277.xml"/><Relationship Id="rId81" Type="http://schemas.openxmlformats.org/officeDocument/2006/relationships/image" Target="../media/image274.png"/><Relationship Id="rId135" Type="http://schemas.openxmlformats.org/officeDocument/2006/relationships/image" Target="../media/image301.png"/><Relationship Id="rId156" Type="http://schemas.openxmlformats.org/officeDocument/2006/relationships/customXml" Target="../ink/ink325.xml"/><Relationship Id="rId177" Type="http://schemas.openxmlformats.org/officeDocument/2006/relationships/customXml" Target="../ink/ink336.xml"/><Relationship Id="rId198" Type="http://schemas.openxmlformats.org/officeDocument/2006/relationships/image" Target="../media/image332.png"/><Relationship Id="rId202" Type="http://schemas.openxmlformats.org/officeDocument/2006/relationships/image" Target="../media/image334.png"/><Relationship Id="rId223" Type="http://schemas.openxmlformats.org/officeDocument/2006/relationships/customXml" Target="../ink/ink359.xml"/><Relationship Id="rId244" Type="http://schemas.openxmlformats.org/officeDocument/2006/relationships/image" Target="../media/image355.png"/><Relationship Id="rId18" Type="http://schemas.openxmlformats.org/officeDocument/2006/relationships/customXml" Target="../ink/ink256.xml"/><Relationship Id="rId39" Type="http://schemas.openxmlformats.org/officeDocument/2006/relationships/image" Target="../media/image253.png"/><Relationship Id="rId265" Type="http://schemas.openxmlformats.org/officeDocument/2006/relationships/customXml" Target="../ink/ink380.xml"/><Relationship Id="rId50" Type="http://schemas.openxmlformats.org/officeDocument/2006/relationships/customXml" Target="../ink/ink272.xml"/><Relationship Id="rId104" Type="http://schemas.openxmlformats.org/officeDocument/2006/relationships/customXml" Target="../ink/ink299.xml"/><Relationship Id="rId125" Type="http://schemas.openxmlformats.org/officeDocument/2006/relationships/image" Target="../media/image296.png"/><Relationship Id="rId146" Type="http://schemas.openxmlformats.org/officeDocument/2006/relationships/customXml" Target="../ink/ink320.xml"/><Relationship Id="rId167" Type="http://schemas.openxmlformats.org/officeDocument/2006/relationships/customXml" Target="../ink/ink331.xml"/><Relationship Id="rId188" Type="http://schemas.openxmlformats.org/officeDocument/2006/relationships/image" Target="../media/image327.png"/><Relationship Id="rId71" Type="http://schemas.openxmlformats.org/officeDocument/2006/relationships/image" Target="../media/image269.png"/><Relationship Id="rId92" Type="http://schemas.openxmlformats.org/officeDocument/2006/relationships/customXml" Target="../ink/ink293.xml"/><Relationship Id="rId213" Type="http://schemas.openxmlformats.org/officeDocument/2006/relationships/customXml" Target="../ink/ink354.xml"/><Relationship Id="rId234" Type="http://schemas.openxmlformats.org/officeDocument/2006/relationships/image" Target="../media/image350.png"/><Relationship Id="rId2" Type="http://schemas.openxmlformats.org/officeDocument/2006/relationships/customXml" Target="../ink/ink248.xml"/><Relationship Id="rId29" Type="http://schemas.openxmlformats.org/officeDocument/2006/relationships/image" Target="../media/image248.png"/><Relationship Id="rId255" Type="http://schemas.openxmlformats.org/officeDocument/2006/relationships/customXml" Target="../ink/ink375.xml"/><Relationship Id="rId40" Type="http://schemas.openxmlformats.org/officeDocument/2006/relationships/customXml" Target="../ink/ink267.xml"/><Relationship Id="rId115" Type="http://schemas.openxmlformats.org/officeDocument/2006/relationships/image" Target="../media/image291.png"/><Relationship Id="rId136" Type="http://schemas.openxmlformats.org/officeDocument/2006/relationships/customXml" Target="../ink/ink315.xml"/><Relationship Id="rId157" Type="http://schemas.openxmlformats.org/officeDocument/2006/relationships/image" Target="../media/image312.png"/><Relationship Id="rId178" Type="http://schemas.openxmlformats.org/officeDocument/2006/relationships/image" Target="../media/image322.png"/><Relationship Id="rId61" Type="http://schemas.openxmlformats.org/officeDocument/2006/relationships/image" Target="../media/image264.png"/><Relationship Id="rId82" Type="http://schemas.openxmlformats.org/officeDocument/2006/relationships/customXml" Target="../ink/ink288.xml"/><Relationship Id="rId199" Type="http://schemas.openxmlformats.org/officeDocument/2006/relationships/customXml" Target="../ink/ink347.xml"/><Relationship Id="rId203" Type="http://schemas.openxmlformats.org/officeDocument/2006/relationships/customXml" Target="../ink/ink349.xml"/><Relationship Id="rId19" Type="http://schemas.openxmlformats.org/officeDocument/2006/relationships/image" Target="../media/image243.png"/><Relationship Id="rId224" Type="http://schemas.openxmlformats.org/officeDocument/2006/relationships/image" Target="../media/image345.png"/><Relationship Id="rId245" Type="http://schemas.openxmlformats.org/officeDocument/2006/relationships/customXml" Target="../ink/ink370.xml"/><Relationship Id="rId266" Type="http://schemas.openxmlformats.org/officeDocument/2006/relationships/image" Target="../media/image366.png"/><Relationship Id="rId30" Type="http://schemas.openxmlformats.org/officeDocument/2006/relationships/customXml" Target="../ink/ink262.xml"/><Relationship Id="rId105" Type="http://schemas.openxmlformats.org/officeDocument/2006/relationships/image" Target="../media/image286.png"/><Relationship Id="rId126" Type="http://schemas.openxmlformats.org/officeDocument/2006/relationships/customXml" Target="../ink/ink310.xml"/><Relationship Id="rId147" Type="http://schemas.openxmlformats.org/officeDocument/2006/relationships/image" Target="../media/image307.png"/><Relationship Id="rId168" Type="http://schemas.openxmlformats.org/officeDocument/2006/relationships/image" Target="../media/image317.png"/><Relationship Id="rId51" Type="http://schemas.openxmlformats.org/officeDocument/2006/relationships/image" Target="../media/image259.png"/><Relationship Id="rId72" Type="http://schemas.openxmlformats.org/officeDocument/2006/relationships/customXml" Target="../ink/ink283.xml"/><Relationship Id="rId93" Type="http://schemas.openxmlformats.org/officeDocument/2006/relationships/image" Target="../media/image280.png"/><Relationship Id="rId189" Type="http://schemas.openxmlformats.org/officeDocument/2006/relationships/customXml" Target="../ink/ink342.xml"/><Relationship Id="rId3" Type="http://schemas.openxmlformats.org/officeDocument/2006/relationships/image" Target="../media/image235.png"/><Relationship Id="rId214" Type="http://schemas.openxmlformats.org/officeDocument/2006/relationships/image" Target="../media/image340.png"/><Relationship Id="rId235" Type="http://schemas.openxmlformats.org/officeDocument/2006/relationships/customXml" Target="../ink/ink365.xml"/><Relationship Id="rId256" Type="http://schemas.openxmlformats.org/officeDocument/2006/relationships/image" Target="../media/image361.png"/><Relationship Id="rId116" Type="http://schemas.openxmlformats.org/officeDocument/2006/relationships/customXml" Target="../ink/ink305.xml"/><Relationship Id="rId137" Type="http://schemas.openxmlformats.org/officeDocument/2006/relationships/image" Target="../media/image302.png"/><Relationship Id="rId158" Type="http://schemas.openxmlformats.org/officeDocument/2006/relationships/customXml" Target="../ink/ink326.xml"/><Relationship Id="rId20" Type="http://schemas.openxmlformats.org/officeDocument/2006/relationships/customXml" Target="../ink/ink257.xml"/><Relationship Id="rId41" Type="http://schemas.openxmlformats.org/officeDocument/2006/relationships/image" Target="../media/image254.png"/><Relationship Id="rId62" Type="http://schemas.openxmlformats.org/officeDocument/2006/relationships/customXml" Target="../ink/ink278.xml"/><Relationship Id="rId83" Type="http://schemas.openxmlformats.org/officeDocument/2006/relationships/image" Target="../media/image275.png"/><Relationship Id="rId179" Type="http://schemas.openxmlformats.org/officeDocument/2006/relationships/customXml" Target="../ink/ink337.xml"/><Relationship Id="rId190" Type="http://schemas.openxmlformats.org/officeDocument/2006/relationships/image" Target="../media/image328.png"/><Relationship Id="rId204" Type="http://schemas.openxmlformats.org/officeDocument/2006/relationships/image" Target="../media/image335.png"/><Relationship Id="rId225" Type="http://schemas.openxmlformats.org/officeDocument/2006/relationships/customXml" Target="../ink/ink360.xml"/><Relationship Id="rId246" Type="http://schemas.openxmlformats.org/officeDocument/2006/relationships/image" Target="../media/image356.png"/><Relationship Id="rId267" Type="http://schemas.openxmlformats.org/officeDocument/2006/relationships/customXml" Target="../ink/ink381.xml"/><Relationship Id="rId106" Type="http://schemas.openxmlformats.org/officeDocument/2006/relationships/customXml" Target="../ink/ink300.xml"/><Relationship Id="rId127" Type="http://schemas.openxmlformats.org/officeDocument/2006/relationships/image" Target="../media/image297.png"/><Relationship Id="rId10" Type="http://schemas.openxmlformats.org/officeDocument/2006/relationships/customXml" Target="../ink/ink252.xml"/><Relationship Id="rId31" Type="http://schemas.openxmlformats.org/officeDocument/2006/relationships/image" Target="../media/image249.png"/><Relationship Id="rId52" Type="http://schemas.openxmlformats.org/officeDocument/2006/relationships/customXml" Target="../ink/ink273.xml"/><Relationship Id="rId73" Type="http://schemas.openxmlformats.org/officeDocument/2006/relationships/image" Target="../media/image270.png"/><Relationship Id="rId94" Type="http://schemas.openxmlformats.org/officeDocument/2006/relationships/customXml" Target="../ink/ink294.xml"/><Relationship Id="rId148" Type="http://schemas.openxmlformats.org/officeDocument/2006/relationships/customXml" Target="../ink/ink321.xml"/><Relationship Id="rId169" Type="http://schemas.openxmlformats.org/officeDocument/2006/relationships/customXml" Target="../ink/ink332.xml"/><Relationship Id="rId4" Type="http://schemas.openxmlformats.org/officeDocument/2006/relationships/customXml" Target="../ink/ink249.xml"/><Relationship Id="rId180" Type="http://schemas.openxmlformats.org/officeDocument/2006/relationships/image" Target="../media/image323.png"/><Relationship Id="rId215" Type="http://schemas.openxmlformats.org/officeDocument/2006/relationships/customXml" Target="../ink/ink355.xml"/><Relationship Id="rId236" Type="http://schemas.openxmlformats.org/officeDocument/2006/relationships/image" Target="../media/image351.png"/><Relationship Id="rId257" Type="http://schemas.openxmlformats.org/officeDocument/2006/relationships/customXml" Target="../ink/ink376.xml"/><Relationship Id="rId42" Type="http://schemas.openxmlformats.org/officeDocument/2006/relationships/customXml" Target="../ink/ink268.xml"/><Relationship Id="rId84" Type="http://schemas.openxmlformats.org/officeDocument/2006/relationships/customXml" Target="../ink/ink289.xml"/><Relationship Id="rId138" Type="http://schemas.openxmlformats.org/officeDocument/2006/relationships/customXml" Target="../ink/ink316.xml"/><Relationship Id="rId191" Type="http://schemas.openxmlformats.org/officeDocument/2006/relationships/customXml" Target="../ink/ink343.xml"/><Relationship Id="rId205" Type="http://schemas.openxmlformats.org/officeDocument/2006/relationships/customXml" Target="../ink/ink350.xml"/><Relationship Id="rId247" Type="http://schemas.openxmlformats.org/officeDocument/2006/relationships/customXml" Target="../ink/ink371.xml"/><Relationship Id="rId107" Type="http://schemas.openxmlformats.org/officeDocument/2006/relationships/image" Target="../media/image287.png"/><Relationship Id="rId11" Type="http://schemas.openxmlformats.org/officeDocument/2006/relationships/image" Target="../media/image239.png"/><Relationship Id="rId53" Type="http://schemas.openxmlformats.org/officeDocument/2006/relationships/image" Target="../media/image260.png"/><Relationship Id="rId149" Type="http://schemas.openxmlformats.org/officeDocument/2006/relationships/image" Target="../media/image3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EE89-AAD6-0644-B27C-050BF2DD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81050"/>
            <a:ext cx="9410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6192A5D-D68E-0B4F-BE6E-DA11BC23AE85}"/>
              </a:ext>
            </a:extLst>
          </p:cNvPr>
          <p:cNvSpPr/>
          <p:nvPr/>
        </p:nvSpPr>
        <p:spPr>
          <a:xfrm>
            <a:off x="3972849" y="253477"/>
            <a:ext cx="2428259" cy="30113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EBF3DBD-0A22-534F-B44B-74B452A1C324}"/>
              </a:ext>
            </a:extLst>
          </p:cNvPr>
          <p:cNvSpPr/>
          <p:nvPr/>
        </p:nvSpPr>
        <p:spPr>
          <a:xfrm>
            <a:off x="385827" y="868679"/>
            <a:ext cx="2432304" cy="101952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Event.html created by Eqerg_webupdate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A9039-0E64-F24E-BD5F-5B827F389C94}"/>
              </a:ext>
            </a:extLst>
          </p:cNvPr>
          <p:cNvSpPr/>
          <p:nvPr/>
        </p:nvSpPr>
        <p:spPr>
          <a:xfrm>
            <a:off x="390856" y="2269078"/>
            <a:ext cx="2425302" cy="10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parent pkl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(program name here)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4E22-29E1-AB4F-A48E-35C74654E436}"/>
              </a:ext>
            </a:extLst>
          </p:cNvPr>
          <p:cNvSpPr/>
          <p:nvPr/>
        </p:nvSpPr>
        <p:spPr>
          <a:xfrm>
            <a:off x="385827" y="3670229"/>
            <a:ext cx="2432299" cy="10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Recreate or update quakeML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(program name here)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0B7F5B-0E5F-9A4B-A8A8-D17079A8C756}"/>
              </a:ext>
            </a:extLst>
          </p:cNvPr>
          <p:cNvCxnSpPr>
            <a:cxnSpLocks/>
          </p:cNvCxnSpPr>
          <p:nvPr/>
        </p:nvCxnSpPr>
        <p:spPr>
          <a:xfrm>
            <a:off x="3107383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20">
            <a:extLst>
              <a:ext uri="{FF2B5EF4-FFF2-40B4-BE49-F238E27FC236}">
                <a16:creationId xmlns:a16="http://schemas.microsoft.com/office/drawing/2014/main" id="{EC479D6E-5252-444D-AA36-1BF4507BC79B}"/>
              </a:ext>
            </a:extLst>
          </p:cNvPr>
          <p:cNvSpPr/>
          <p:nvPr/>
        </p:nvSpPr>
        <p:spPr>
          <a:xfrm>
            <a:off x="4256698" y="865031"/>
            <a:ext cx="1828799" cy="10561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pkl of events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(rterg_summary.pkl)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2526D73D-A49F-0145-91E4-2215C4E42651}"/>
              </a:ext>
            </a:extLst>
          </p:cNvPr>
          <p:cNvSpPr/>
          <p:nvPr/>
        </p:nvSpPr>
        <p:spPr>
          <a:xfrm>
            <a:off x="4283170" y="2001944"/>
            <a:ext cx="1828799" cy="10561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QuakeML cat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A77D3-006D-594E-A3E9-E54BA2531BFE}"/>
              </a:ext>
            </a:extLst>
          </p:cNvPr>
          <p:cNvSpPr txBox="1"/>
          <p:nvPr/>
        </p:nvSpPr>
        <p:spPr>
          <a:xfrm>
            <a:off x="4256698" y="416333"/>
            <a:ext cx="465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C280DA04-25E5-0046-ADB7-5149416CA898}"/>
              </a:ext>
            </a:extLst>
          </p:cNvPr>
          <p:cNvSpPr/>
          <p:nvPr/>
        </p:nvSpPr>
        <p:spPr>
          <a:xfrm>
            <a:off x="3968817" y="3530548"/>
            <a:ext cx="2432291" cy="101841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Create/update interactive map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4EB4C726-D877-0843-AC89-AB0630F91AFE}"/>
              </a:ext>
            </a:extLst>
          </p:cNvPr>
          <p:cNvSpPr/>
          <p:nvPr/>
        </p:nvSpPr>
        <p:spPr>
          <a:xfrm>
            <a:off x="9409762" y="185580"/>
            <a:ext cx="2428258" cy="10184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 search/parser</a:t>
            </a:r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E1AB0DA4-1A7D-5646-8E84-C262B350426D}"/>
              </a:ext>
            </a:extLst>
          </p:cNvPr>
          <p:cNvSpPr/>
          <p:nvPr/>
        </p:nvSpPr>
        <p:spPr>
          <a:xfrm>
            <a:off x="4115743" y="4862971"/>
            <a:ext cx="2142240" cy="11320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User-selects event(s)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9A1370-BA7B-184B-AB35-CDD8D3C0240A}"/>
              </a:ext>
            </a:extLst>
          </p:cNvPr>
          <p:cNvGrpSpPr/>
          <p:nvPr/>
        </p:nvGrpSpPr>
        <p:grpSpPr>
          <a:xfrm>
            <a:off x="182731" y="220717"/>
            <a:ext cx="605880" cy="178200"/>
            <a:chOff x="182731" y="220717"/>
            <a:chExt cx="605880" cy="178200"/>
          </a:xfrm>
          <a:noFill/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6AAC23-FF88-8045-8D5F-6F768B5F1BF8}"/>
                    </a:ext>
                  </a:extLst>
                </p14:cNvPr>
                <p14:cNvContentPartPr/>
                <p14:nvPr/>
              </p14:nvContentPartPr>
              <p14:xfrm>
                <a:off x="182731" y="237997"/>
                <a:ext cx="166680" cy="16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6AAC23-FF88-8045-8D5F-6F768B5F1B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251" y="222517"/>
                  <a:ext cx="197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8FC70A-5D24-714A-B519-6000EB666511}"/>
                    </a:ext>
                  </a:extLst>
                </p14:cNvPr>
                <p14:cNvContentPartPr/>
                <p14:nvPr/>
              </p14:nvContentPartPr>
              <p14:xfrm>
                <a:off x="404851" y="231517"/>
                <a:ext cx="108720" cy="130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8FC70A-5D24-714A-B519-6000EB6665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9371" y="216037"/>
                  <a:ext cx="139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1FDFB7-B3EB-D145-8104-44C723D58338}"/>
                    </a:ext>
                  </a:extLst>
                </p14:cNvPr>
                <p14:cNvContentPartPr/>
                <p14:nvPr/>
              </p14:nvContentPartPr>
              <p14:xfrm>
                <a:off x="446251" y="220717"/>
                <a:ext cx="76680" cy="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1FDFB7-B3EB-D145-8104-44C723D583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131" y="205237"/>
                  <a:ext cx="107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63C8C5-5D73-2C45-AC5C-A4C1D09C33DF}"/>
                    </a:ext>
                  </a:extLst>
                </p14:cNvPr>
                <p14:cNvContentPartPr/>
                <p14:nvPr/>
              </p14:nvContentPartPr>
              <p14:xfrm>
                <a:off x="439771" y="282637"/>
                <a:ext cx="8316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63C8C5-5D73-2C45-AC5C-A4C1D09C33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4651" y="267517"/>
                  <a:ext cx="113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D78CBE-0387-3047-A32D-8CB76FF04FE7}"/>
                    </a:ext>
                  </a:extLst>
                </p14:cNvPr>
                <p14:cNvContentPartPr/>
                <p14:nvPr/>
              </p14:nvContentPartPr>
              <p14:xfrm>
                <a:off x="587011" y="256717"/>
                <a:ext cx="201600" cy="10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D78CBE-0387-3047-A32D-8CB76FF04F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1531" y="241237"/>
                  <a:ext cx="2322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F6A70B-B620-2946-BB48-F2D06BA89AC2}"/>
              </a:ext>
            </a:extLst>
          </p:cNvPr>
          <p:cNvGrpSpPr/>
          <p:nvPr/>
        </p:nvGrpSpPr>
        <p:grpSpPr>
          <a:xfrm>
            <a:off x="1004251" y="210277"/>
            <a:ext cx="888480" cy="161280"/>
            <a:chOff x="1004251" y="210277"/>
            <a:chExt cx="888480" cy="161280"/>
          </a:xfrm>
          <a:noFill/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6EFF21-5AA9-984C-95AC-EA2471E99E19}"/>
                    </a:ext>
                  </a:extLst>
                </p14:cNvPr>
                <p14:cNvContentPartPr/>
                <p14:nvPr/>
              </p14:nvContentPartPr>
              <p14:xfrm>
                <a:off x="1004251" y="253477"/>
                <a:ext cx="140400" cy="102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6EFF21-5AA9-984C-95AC-EA2471E99E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131" y="237997"/>
                  <a:ext cx="170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7B5D7D-CE23-1449-8396-B897A0933680}"/>
                    </a:ext>
                  </a:extLst>
                </p14:cNvPr>
                <p14:cNvContentPartPr/>
                <p14:nvPr/>
              </p14:nvContentPartPr>
              <p14:xfrm>
                <a:off x="1039531" y="210277"/>
                <a:ext cx="88200" cy="2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7B5D7D-CE23-1449-8396-B897A09336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4051" y="195157"/>
                  <a:ext cx="118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D269BF-0981-6746-B086-4E5B2F53658C}"/>
                    </a:ext>
                  </a:extLst>
                </p14:cNvPr>
                <p14:cNvContentPartPr/>
                <p14:nvPr/>
              </p14:nvContentPartPr>
              <p14:xfrm>
                <a:off x="1036651" y="291997"/>
                <a:ext cx="70560" cy="8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D269BF-0981-6746-B086-4E5B2F5365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1531" y="276517"/>
                  <a:ext cx="101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7001B4-A527-214D-80FE-93EF7CEA00F6}"/>
                    </a:ext>
                  </a:extLst>
                </p14:cNvPr>
                <p14:cNvContentPartPr/>
                <p14:nvPr/>
              </p14:nvContentPartPr>
              <p14:xfrm>
                <a:off x="1194331" y="266437"/>
                <a:ext cx="114480" cy="9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7001B4-A527-214D-80FE-93EF7CEA00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9211" y="251317"/>
                  <a:ext cx="145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B3B8F0-4BC5-E446-88F9-4328905A59F6}"/>
                    </a:ext>
                  </a:extLst>
                </p14:cNvPr>
                <p14:cNvContentPartPr/>
                <p14:nvPr/>
              </p14:nvContentPartPr>
              <p14:xfrm>
                <a:off x="1369291" y="272557"/>
                <a:ext cx="117360" cy="99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B3B8F0-4BC5-E446-88F9-4328905A59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54171" y="257437"/>
                  <a:ext cx="147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3E01B4-B291-A84D-85EF-89B1B3450B1B}"/>
                    </a:ext>
                  </a:extLst>
                </p14:cNvPr>
                <p14:cNvContentPartPr/>
                <p14:nvPr/>
              </p14:nvContentPartPr>
              <p14:xfrm>
                <a:off x="1395931" y="246277"/>
                <a:ext cx="81000" cy="1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3E01B4-B291-A84D-85EF-89B1B3450B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80451" y="231157"/>
                  <a:ext cx="111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C098E-7E54-5540-9855-4976E1C89E3E}"/>
                    </a:ext>
                  </a:extLst>
                </p14:cNvPr>
                <p14:cNvContentPartPr/>
                <p14:nvPr/>
              </p14:nvContentPartPr>
              <p14:xfrm>
                <a:off x="1388011" y="299197"/>
                <a:ext cx="92520" cy="19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C098E-7E54-5540-9855-4976E1C89E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72891" y="284077"/>
                  <a:ext cx="12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E9B388-B215-2C4A-8B76-FB85629F4113}"/>
                    </a:ext>
                  </a:extLst>
                </p14:cNvPr>
                <p14:cNvContentPartPr/>
                <p14:nvPr/>
              </p14:nvContentPartPr>
              <p14:xfrm>
                <a:off x="1503211" y="249877"/>
                <a:ext cx="186480" cy="111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E9B388-B215-2C4A-8B76-FB85629F41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88091" y="234397"/>
                  <a:ext cx="216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CA8D0-38A0-FE4C-9DE1-BDA5CAC9D128}"/>
                    </a:ext>
                  </a:extLst>
                </p14:cNvPr>
                <p14:cNvContentPartPr/>
                <p14:nvPr/>
              </p14:nvContentPartPr>
              <p14:xfrm>
                <a:off x="1754851" y="232237"/>
                <a:ext cx="137880" cy="2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CA8D0-38A0-FE4C-9DE1-BDA5CAC9D1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9371" y="217117"/>
                  <a:ext cx="16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74CAD1-270E-7B47-8253-D55252C35E94}"/>
                    </a:ext>
                  </a:extLst>
                </p14:cNvPr>
                <p14:cNvContentPartPr/>
                <p14:nvPr/>
              </p14:nvContentPartPr>
              <p14:xfrm>
                <a:off x="1807051" y="274717"/>
                <a:ext cx="25920" cy="93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74CAD1-270E-7B47-8253-D55252C35E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1571" y="259237"/>
                  <a:ext cx="565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7043A5-F2C3-8748-8970-ED523D67BBCE}"/>
              </a:ext>
            </a:extLst>
          </p:cNvPr>
          <p:cNvGrpSpPr/>
          <p:nvPr/>
        </p:nvGrpSpPr>
        <p:grpSpPr>
          <a:xfrm>
            <a:off x="434336" y="476360"/>
            <a:ext cx="972360" cy="162720"/>
            <a:chOff x="624811" y="509077"/>
            <a:chExt cx="972360" cy="162720"/>
          </a:xfrm>
          <a:noFill/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8F0F7D-A04A-0242-8D9A-E07290C92998}"/>
                    </a:ext>
                  </a:extLst>
                </p14:cNvPr>
                <p14:cNvContentPartPr/>
                <p14:nvPr/>
              </p14:nvContentPartPr>
              <p14:xfrm>
                <a:off x="624811" y="509077"/>
                <a:ext cx="128880" cy="15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8F0F7D-A04A-0242-8D9A-E07290C929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9331" y="493597"/>
                  <a:ext cx="159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ADF800-8161-F34E-8DF1-D6BA21A9BFB2}"/>
                    </a:ext>
                  </a:extLst>
                </p14:cNvPr>
                <p14:cNvContentPartPr/>
                <p14:nvPr/>
              </p14:nvContentPartPr>
              <p14:xfrm>
                <a:off x="816331" y="533557"/>
                <a:ext cx="108000" cy="11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ADF800-8161-F34E-8DF1-D6BA21A9BF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0851" y="518437"/>
                  <a:ext cx="138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B77B1F-9716-414C-B159-BFD216A2B8E7}"/>
                    </a:ext>
                  </a:extLst>
                </p14:cNvPr>
                <p14:cNvContentPartPr/>
                <p14:nvPr/>
              </p14:nvContentPartPr>
              <p14:xfrm>
                <a:off x="972931" y="527077"/>
                <a:ext cx="11448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B77B1F-9716-414C-B159-BFD216A2B8E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7451" y="511957"/>
                  <a:ext cx="145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764C30-DA88-E548-A157-71FA1BF7DB1D}"/>
                    </a:ext>
                  </a:extLst>
                </p14:cNvPr>
                <p14:cNvContentPartPr/>
                <p14:nvPr/>
              </p14:nvContentPartPr>
              <p14:xfrm>
                <a:off x="1135651" y="538957"/>
                <a:ext cx="88200" cy="101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764C30-DA88-E548-A157-71FA1BF7DB1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0531" y="523837"/>
                  <a:ext cx="118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E84E85-5B3A-9C45-8553-3268C2FD8AC1}"/>
                    </a:ext>
                  </a:extLst>
                </p14:cNvPr>
                <p14:cNvContentPartPr/>
                <p14:nvPr/>
              </p14:nvContentPartPr>
              <p14:xfrm>
                <a:off x="1301251" y="511597"/>
                <a:ext cx="130680" cy="160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E84E85-5B3A-9C45-8553-3268C2FD8A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85771" y="496117"/>
                  <a:ext cx="161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4D17026-6C8C-D74F-A38E-1629954E9D04}"/>
                    </a:ext>
                  </a:extLst>
                </p14:cNvPr>
                <p14:cNvContentPartPr/>
                <p14:nvPr/>
              </p14:nvContentPartPr>
              <p14:xfrm>
                <a:off x="1505731" y="515197"/>
                <a:ext cx="91440" cy="147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4D17026-6C8C-D74F-A38E-1629954E9D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90251" y="500077"/>
                  <a:ext cx="12204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81884CF-2BF5-9D4C-976A-B529210B1F48}"/>
                  </a:ext>
                </a:extLst>
              </p14:cNvPr>
              <p14:cNvContentPartPr/>
              <p14:nvPr/>
            </p14:nvContentPartPr>
            <p14:xfrm>
              <a:off x="1045651" y="-207323"/>
              <a:ext cx="4320" cy="4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81884CF-2BF5-9D4C-976A-B529210B1F4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7011" y="-215963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211A198-6ACA-C842-8A7C-863FA613909F}"/>
                  </a:ext>
                </a:extLst>
              </p14:cNvPr>
              <p14:cNvContentPartPr/>
              <p14:nvPr/>
            </p14:nvContentPartPr>
            <p14:xfrm>
              <a:off x="217651" y="6612157"/>
              <a:ext cx="147240" cy="162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211A198-6ACA-C842-8A7C-863FA613909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2171" y="6597037"/>
                <a:ext cx="177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64B30F4-D788-FE48-846D-4B922661CCAB}"/>
                  </a:ext>
                </a:extLst>
              </p14:cNvPr>
              <p14:cNvContentPartPr/>
              <p14:nvPr/>
            </p14:nvContentPartPr>
            <p14:xfrm>
              <a:off x="400531" y="6614677"/>
              <a:ext cx="135720" cy="1569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64B30F4-D788-FE48-846D-4B922661CCA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5411" y="6599197"/>
                <a:ext cx="1663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D8FEE66-00BB-D64F-BC2E-099EB6C14C00}"/>
                  </a:ext>
                </a:extLst>
              </p14:cNvPr>
              <p14:cNvContentPartPr/>
              <p14:nvPr/>
            </p14:nvContentPartPr>
            <p14:xfrm>
              <a:off x="475771" y="6694237"/>
              <a:ext cx="94320" cy="28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D8FEE66-00BB-D64F-BC2E-099EB6C14C0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0291" y="6679117"/>
                <a:ext cx="124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2E9BC8-BF6E-B848-AAAF-824D981C3BE2}"/>
                  </a:ext>
                </a:extLst>
              </p14:cNvPr>
              <p14:cNvContentPartPr/>
              <p14:nvPr/>
            </p14:nvContentPartPr>
            <p14:xfrm>
              <a:off x="638131" y="6626197"/>
              <a:ext cx="150120" cy="135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2E9BC8-BF6E-B848-AAAF-824D981C3BE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2651" y="6611077"/>
                <a:ext cx="180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D222411-B9B5-4F45-8ACF-821D8B0B0683}"/>
                  </a:ext>
                </a:extLst>
              </p14:cNvPr>
              <p14:cNvContentPartPr/>
              <p14:nvPr/>
            </p14:nvContentPartPr>
            <p14:xfrm>
              <a:off x="1413211" y="6649597"/>
              <a:ext cx="45000" cy="1206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D222411-B9B5-4F45-8ACF-821D8B0B068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97731" y="6634477"/>
                <a:ext cx="756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83641E8-B1BA-5D4B-9E4E-3AA834878351}"/>
              </a:ext>
            </a:extLst>
          </p:cNvPr>
          <p:cNvGrpSpPr/>
          <p:nvPr/>
        </p:nvGrpSpPr>
        <p:grpSpPr>
          <a:xfrm>
            <a:off x="845851" y="6621877"/>
            <a:ext cx="890280" cy="171360"/>
            <a:chOff x="845851" y="6621877"/>
            <a:chExt cx="89028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6D88FB-C81C-A046-9388-A47CB7280760}"/>
                    </a:ext>
                  </a:extLst>
                </p14:cNvPr>
                <p14:cNvContentPartPr/>
                <p14:nvPr/>
              </p14:nvContentPartPr>
              <p14:xfrm>
                <a:off x="845851" y="6627997"/>
                <a:ext cx="59760" cy="155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6D88FB-C81C-A046-9388-A47CB72807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371" y="6612517"/>
                  <a:ext cx="90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7F91AA3-6F19-4E4C-9179-AA3F9E9D00D3}"/>
                    </a:ext>
                  </a:extLst>
                </p14:cNvPr>
                <p14:cNvContentPartPr/>
                <p14:nvPr/>
              </p14:nvContentPartPr>
              <p14:xfrm>
                <a:off x="884731" y="6687397"/>
                <a:ext cx="118800" cy="62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7F91AA3-6F19-4E4C-9179-AA3F9E9D00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611" y="6672277"/>
                  <a:ext cx="149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B7D351D-7FD0-0F4E-B22E-F40F87D996D9}"/>
                    </a:ext>
                  </a:extLst>
                </p14:cNvPr>
                <p14:cNvContentPartPr/>
                <p14:nvPr/>
              </p14:nvContentPartPr>
              <p14:xfrm>
                <a:off x="1073731" y="6701797"/>
                <a:ext cx="52200" cy="7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B7D351D-7FD0-0F4E-B22E-F40F87D99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8611" y="6686677"/>
                  <a:ext cx="82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E3257C8-CA3C-2446-AD86-0D42902EC74F}"/>
                    </a:ext>
                  </a:extLst>
                </p14:cNvPr>
                <p14:cNvContentPartPr/>
                <p14:nvPr/>
              </p14:nvContentPartPr>
              <p14:xfrm>
                <a:off x="1223131" y="6658237"/>
                <a:ext cx="108000" cy="123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E3257C8-CA3C-2446-AD86-0D42902EC7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07651" y="6643117"/>
                  <a:ext cx="138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A42E72-F9E5-3E44-BF7C-103C2F048FA7}"/>
                    </a:ext>
                  </a:extLst>
                </p14:cNvPr>
                <p14:cNvContentPartPr/>
                <p14:nvPr/>
              </p14:nvContentPartPr>
              <p14:xfrm>
                <a:off x="1283971" y="6621877"/>
                <a:ext cx="88560" cy="25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A42E72-F9E5-3E44-BF7C-103C2F048FA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68491" y="6606757"/>
                  <a:ext cx="11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F92774-3B9B-2B43-B48C-1D482F295384}"/>
                    </a:ext>
                  </a:extLst>
                </p14:cNvPr>
                <p14:cNvContentPartPr/>
                <p14:nvPr/>
              </p14:nvContentPartPr>
              <p14:xfrm>
                <a:off x="1260931" y="6698197"/>
                <a:ext cx="73800" cy="20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F92774-3B9B-2B43-B48C-1D482F2953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45811" y="6682717"/>
                  <a:ext cx="104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8649FC0-A6BA-8043-9C54-38695DC8EB45}"/>
                    </a:ext>
                  </a:extLst>
                </p14:cNvPr>
                <p14:cNvContentPartPr/>
                <p14:nvPr/>
              </p14:nvContentPartPr>
              <p14:xfrm>
                <a:off x="1462171" y="6651397"/>
                <a:ext cx="100440" cy="96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8649FC0-A6BA-8043-9C54-38695DC8EB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46691" y="6636277"/>
                  <a:ext cx="13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3FDB8C-714C-C646-973D-83FA80EB1186}"/>
                    </a:ext>
                  </a:extLst>
                </p14:cNvPr>
                <p14:cNvContentPartPr/>
                <p14:nvPr/>
              </p14:nvContentPartPr>
              <p14:xfrm>
                <a:off x="1586011" y="6647797"/>
                <a:ext cx="54360" cy="145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3FDB8C-714C-C646-973D-83FA80EB11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70891" y="6632677"/>
                  <a:ext cx="84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2E31689-E363-D741-83A2-A73FE7FD12A3}"/>
                    </a:ext>
                  </a:extLst>
                </p14:cNvPr>
                <p14:cNvContentPartPr/>
                <p14:nvPr/>
              </p14:nvContentPartPr>
              <p14:xfrm>
                <a:off x="1610131" y="6648877"/>
                <a:ext cx="126000" cy="119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2E31689-E363-D741-83A2-A73FE7FD12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95011" y="6633757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043DB740-5364-A743-893E-051B1F8FD1B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412304" y="2077875"/>
            <a:ext cx="380878" cy="152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E59D5FF-790A-3746-9E91-4192AF73CB9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414231" y="3480952"/>
            <a:ext cx="377023" cy="153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CCF3388-D531-FF4D-A625-DF81555CC505}"/>
                  </a:ext>
                </a:extLst>
              </p14:cNvPr>
              <p14:cNvContentPartPr/>
              <p14:nvPr/>
            </p14:nvContentPartPr>
            <p14:xfrm>
              <a:off x="3247111" y="6639157"/>
              <a:ext cx="33840" cy="1335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CCF3388-D531-FF4D-A625-DF81555CC50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1991" y="6623677"/>
                <a:ext cx="64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71FA98D-4D71-A54A-A31C-A1756D7C416A}"/>
                  </a:ext>
                </a:extLst>
              </p14:cNvPr>
              <p14:cNvContentPartPr/>
              <p14:nvPr/>
            </p14:nvContentPartPr>
            <p14:xfrm>
              <a:off x="3284551" y="6609997"/>
              <a:ext cx="67320" cy="169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71FA98D-4D71-A54A-A31C-A1756D7C416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69431" y="6594877"/>
                <a:ext cx="97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019053A-02DC-7E4D-AC61-DB17220D5DD9}"/>
                  </a:ext>
                </a:extLst>
              </p14:cNvPr>
              <p14:cNvContentPartPr/>
              <p14:nvPr/>
            </p14:nvContentPartPr>
            <p14:xfrm>
              <a:off x="3269431" y="6704317"/>
              <a:ext cx="43560" cy="82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019053A-02DC-7E4D-AC61-DB17220D5DD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54311" y="6688837"/>
                <a:ext cx="73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EF9EAD1-7255-0C4B-B48A-C896F62EB837}"/>
                  </a:ext>
                </a:extLst>
              </p14:cNvPr>
              <p14:cNvContentPartPr/>
              <p14:nvPr/>
            </p14:nvContentPartPr>
            <p14:xfrm>
              <a:off x="3415231" y="6623317"/>
              <a:ext cx="104760" cy="1393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EF9EAD1-7255-0C4B-B48A-C896F62EB83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399751" y="6608197"/>
                <a:ext cx="135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9ACD042-F7D1-894D-9A1B-42766E59443D}"/>
                  </a:ext>
                </a:extLst>
              </p14:cNvPr>
              <p14:cNvContentPartPr/>
              <p14:nvPr/>
            </p14:nvContentPartPr>
            <p14:xfrm>
              <a:off x="3573271" y="6661477"/>
              <a:ext cx="95040" cy="1224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9ACD042-F7D1-894D-9A1B-42766E59443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57791" y="6645997"/>
                <a:ext cx="12528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1FF1176-5028-8547-8A32-59DC3DC96ADE}"/>
              </a:ext>
            </a:extLst>
          </p:cNvPr>
          <p:cNvGrpSpPr/>
          <p:nvPr/>
        </p:nvGrpSpPr>
        <p:grpSpPr>
          <a:xfrm>
            <a:off x="3720511" y="6641317"/>
            <a:ext cx="708840" cy="150480"/>
            <a:chOff x="3738588" y="6684877"/>
            <a:chExt cx="7088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29E2CC7-AC54-004D-B206-34D3A3835FCE}"/>
                    </a:ext>
                  </a:extLst>
                </p14:cNvPr>
                <p14:cNvContentPartPr/>
                <p14:nvPr/>
              </p14:nvContentPartPr>
              <p14:xfrm>
                <a:off x="3738588" y="6705037"/>
                <a:ext cx="130320" cy="1004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29E2CC7-AC54-004D-B206-34D3A3835F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23108" y="6689557"/>
                  <a:ext cx="160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FD12459-3093-E749-9228-BDC23FF8D09C}"/>
                    </a:ext>
                  </a:extLst>
                </p14:cNvPr>
                <p14:cNvContentPartPr/>
                <p14:nvPr/>
              </p14:nvContentPartPr>
              <p14:xfrm>
                <a:off x="3917148" y="6708637"/>
                <a:ext cx="101160" cy="11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FD12459-3093-E749-9228-BDC23FF8D0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02028" y="6693517"/>
                  <a:ext cx="13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6957EF-E2E7-E549-BF29-381718B06771}"/>
                    </a:ext>
                  </a:extLst>
                </p14:cNvPr>
                <p14:cNvContentPartPr/>
                <p14:nvPr/>
              </p14:nvContentPartPr>
              <p14:xfrm>
                <a:off x="3950988" y="6730237"/>
                <a:ext cx="12960" cy="892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6957EF-E2E7-E549-BF29-381718B067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35508" y="6715117"/>
                  <a:ext cx="43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8B3CE94-F0F8-E64F-9641-E6925595551B}"/>
                    </a:ext>
                  </a:extLst>
                </p14:cNvPr>
                <p14:cNvContentPartPr/>
                <p14:nvPr/>
              </p14:nvContentPartPr>
              <p14:xfrm>
                <a:off x="4114788" y="6759037"/>
                <a:ext cx="80280" cy="108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8B3CE94-F0F8-E64F-9641-E692559555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99308" y="6743557"/>
                  <a:ext cx="110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4CFA4B-2098-3644-A34B-E54D4A545F3D}"/>
                    </a:ext>
                  </a:extLst>
                </p14:cNvPr>
                <p14:cNvContentPartPr/>
                <p14:nvPr/>
              </p14:nvContentPartPr>
              <p14:xfrm>
                <a:off x="4317108" y="6688477"/>
                <a:ext cx="130320" cy="1468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4CFA4B-2098-3644-A34B-E54D4A545F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01988" y="6672997"/>
                  <a:ext cx="160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827F9A9-8590-E448-BB65-BF1035C88BFE}"/>
                    </a:ext>
                  </a:extLst>
                </p14:cNvPr>
                <p14:cNvContentPartPr/>
                <p14:nvPr/>
              </p14:nvContentPartPr>
              <p14:xfrm>
                <a:off x="4350228" y="6684877"/>
                <a:ext cx="74520" cy="104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827F9A9-8590-E448-BB65-BF1035C88BF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35108" y="6669757"/>
                  <a:ext cx="10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CA9CFCF-089E-7E4E-AE8E-5B7C1EE1598B}"/>
                    </a:ext>
                  </a:extLst>
                </p14:cNvPr>
                <p14:cNvContentPartPr/>
                <p14:nvPr/>
              </p14:nvContentPartPr>
              <p14:xfrm>
                <a:off x="4346268" y="6755797"/>
                <a:ext cx="57960" cy="82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CA9CFCF-089E-7E4E-AE8E-5B7C1EE1598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31148" y="6740677"/>
                  <a:ext cx="8820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9D1E42E-1C85-2148-9BB7-09444B0D9427}"/>
                  </a:ext>
                </a:extLst>
              </p14:cNvPr>
              <p14:cNvContentPartPr/>
              <p14:nvPr/>
            </p14:nvContentPartPr>
            <p14:xfrm>
              <a:off x="4499551" y="6640237"/>
              <a:ext cx="190080" cy="126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9D1E42E-1C85-2148-9BB7-09444B0D94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484431" y="6625117"/>
                <a:ext cx="22068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6F99C6F0-0502-F547-A867-7F6F0EF3DCA8}"/>
              </a:ext>
            </a:extLst>
          </p:cNvPr>
          <p:cNvGrpSpPr/>
          <p:nvPr/>
        </p:nvGrpSpPr>
        <p:grpSpPr>
          <a:xfrm>
            <a:off x="4740751" y="6643117"/>
            <a:ext cx="134640" cy="117360"/>
            <a:chOff x="4758828" y="6686677"/>
            <a:chExt cx="13464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611E9D2-201B-AF41-B4E3-FBD1CABE5BCB}"/>
                    </a:ext>
                  </a:extLst>
                </p14:cNvPr>
                <p14:cNvContentPartPr/>
                <p14:nvPr/>
              </p14:nvContentPartPr>
              <p14:xfrm>
                <a:off x="4758828" y="6707557"/>
                <a:ext cx="36000" cy="900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611E9D2-201B-AF41-B4E3-FBD1CABE5B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43348" y="6692437"/>
                  <a:ext cx="66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D57811E-AFB9-2F4A-A316-8505A3BC2AFE}"/>
                    </a:ext>
                  </a:extLst>
                </p14:cNvPr>
                <p14:cNvContentPartPr/>
                <p14:nvPr/>
              </p14:nvContentPartPr>
              <p14:xfrm>
                <a:off x="4791948" y="6686677"/>
                <a:ext cx="101520" cy="1173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D57811E-AFB9-2F4A-A316-8505A3BC2AF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76468" y="6671197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96" name="Elbow Connector 395">
            <a:extLst>
              <a:ext uri="{FF2B5EF4-FFF2-40B4-BE49-F238E27FC236}">
                <a16:creationId xmlns:a16="http://schemas.microsoft.com/office/drawing/2014/main" id="{935D7500-8770-2D4F-AA99-8FDD2FC0D56F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 flipV="1">
            <a:off x="2818126" y="2530009"/>
            <a:ext cx="1465044" cy="1652283"/>
          </a:xfrm>
          <a:prstGeom prst="bentConnector3">
            <a:avLst>
              <a:gd name="adj1" fmla="val 57533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6BB3DF33-63C7-8E49-BB0D-A138DFBCC46D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rot="10800000" flipV="1">
            <a:off x="2816158" y="1393096"/>
            <a:ext cx="1440540" cy="1388045"/>
          </a:xfrm>
          <a:prstGeom prst="bentConnector3">
            <a:avLst>
              <a:gd name="adj1" fmla="val 4015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E4EC6B20-22AC-FD42-92CC-87E1DC48D6FC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>
            <a:off x="5053093" y="3396662"/>
            <a:ext cx="265756" cy="20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Elbow Connector 412">
            <a:extLst>
              <a:ext uri="{FF2B5EF4-FFF2-40B4-BE49-F238E27FC236}">
                <a16:creationId xmlns:a16="http://schemas.microsoft.com/office/drawing/2014/main" id="{0D1ECF4D-F5C0-6D42-B0B1-9364D17F401B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rot="16200000" flipH="1">
            <a:off x="5028909" y="4705016"/>
            <a:ext cx="314009" cy="19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Elbow Connector 415">
            <a:extLst>
              <a:ext uri="{FF2B5EF4-FFF2-40B4-BE49-F238E27FC236}">
                <a16:creationId xmlns:a16="http://schemas.microsoft.com/office/drawing/2014/main" id="{76F855F3-24A3-4B44-9A38-BDA2CDF959C5}"/>
              </a:ext>
            </a:extLst>
          </p:cNvPr>
          <p:cNvCxnSpPr>
            <a:cxnSpLocks/>
            <a:stCxn id="37" idx="3"/>
            <a:endCxn id="430" idx="1"/>
          </p:cNvCxnSpPr>
          <p:nvPr/>
        </p:nvCxnSpPr>
        <p:spPr>
          <a:xfrm flipV="1">
            <a:off x="6401108" y="788826"/>
            <a:ext cx="350719" cy="97030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Elbow Connector 418">
            <a:extLst>
              <a:ext uri="{FF2B5EF4-FFF2-40B4-BE49-F238E27FC236}">
                <a16:creationId xmlns:a16="http://schemas.microsoft.com/office/drawing/2014/main" id="{87F7D778-6D97-CA4E-99EB-2442B8D44090}"/>
              </a:ext>
            </a:extLst>
          </p:cNvPr>
          <p:cNvCxnSpPr>
            <a:cxnSpLocks/>
            <a:stCxn id="44" idx="1"/>
            <a:endCxn id="430" idx="3"/>
          </p:cNvCxnSpPr>
          <p:nvPr/>
        </p:nvCxnSpPr>
        <p:spPr>
          <a:xfrm rot="10800000" flipV="1">
            <a:off x="9042796" y="694786"/>
            <a:ext cx="366967" cy="940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Decision 429">
            <a:extLst>
              <a:ext uri="{FF2B5EF4-FFF2-40B4-BE49-F238E27FC236}">
                <a16:creationId xmlns:a16="http://schemas.microsoft.com/office/drawing/2014/main" id="{E7D40149-F3C5-1D4A-A2C5-F8EF4AB1E589}"/>
              </a:ext>
            </a:extLst>
          </p:cNvPr>
          <p:cNvSpPr/>
          <p:nvPr/>
        </p:nvSpPr>
        <p:spPr>
          <a:xfrm>
            <a:off x="6751827" y="222816"/>
            <a:ext cx="2290968" cy="11320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User-defines parameters</a:t>
            </a:r>
          </a:p>
        </p:txBody>
      </p: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E39DE4EC-E8E5-1D42-B4A4-31E0339A887B}"/>
              </a:ext>
            </a:extLst>
          </p:cNvPr>
          <p:cNvCxnSpPr>
            <a:cxnSpLocks/>
            <a:stCxn id="44" idx="2"/>
            <a:endCxn id="454" idx="1"/>
          </p:cNvCxnSpPr>
          <p:nvPr/>
        </p:nvCxnSpPr>
        <p:spPr>
          <a:xfrm rot="5400000">
            <a:off x="10163645" y="1655769"/>
            <a:ext cx="912022" cy="847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23536F4D-B84C-7442-8E00-170E185AE3E6}"/>
              </a:ext>
            </a:extLst>
          </p:cNvPr>
          <p:cNvCxnSpPr>
            <a:cxnSpLocks/>
            <a:stCxn id="44" idx="2"/>
            <a:endCxn id="464" idx="1"/>
          </p:cNvCxnSpPr>
          <p:nvPr/>
        </p:nvCxnSpPr>
        <p:spPr>
          <a:xfrm rot="5400000">
            <a:off x="8897541" y="393823"/>
            <a:ext cx="916180" cy="25365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61162AB4-5BAB-5449-B516-1B8F7074A0C0}"/>
              </a:ext>
            </a:extLst>
          </p:cNvPr>
          <p:cNvCxnSpPr>
            <a:cxnSpLocks/>
            <a:stCxn id="47" idx="3"/>
            <a:endCxn id="464" idx="2"/>
          </p:cNvCxnSpPr>
          <p:nvPr/>
        </p:nvCxnSpPr>
        <p:spPr>
          <a:xfrm flipV="1">
            <a:off x="6257983" y="2514672"/>
            <a:ext cx="800183" cy="2914309"/>
          </a:xfrm>
          <a:prstGeom prst="bentConnector3">
            <a:avLst>
              <a:gd name="adj1" fmla="val 460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Data 453">
            <a:extLst>
              <a:ext uri="{FF2B5EF4-FFF2-40B4-BE49-F238E27FC236}">
                <a16:creationId xmlns:a16="http://schemas.microsoft.com/office/drawing/2014/main" id="{4353041B-444E-8C4B-8D4F-5A95B0773589}"/>
              </a:ext>
            </a:extLst>
          </p:cNvPr>
          <p:cNvSpPr/>
          <p:nvPr/>
        </p:nvSpPr>
        <p:spPr>
          <a:xfrm>
            <a:off x="9366634" y="2116015"/>
            <a:ext cx="2497574" cy="78899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search-formatted url</a:t>
            </a:r>
          </a:p>
        </p:txBody>
      </p:sp>
      <p:sp>
        <p:nvSpPr>
          <p:cNvPr id="464" name="Data 463">
            <a:extLst>
              <a:ext uri="{FF2B5EF4-FFF2-40B4-BE49-F238E27FC236}">
                <a16:creationId xmlns:a16="http://schemas.microsoft.com/office/drawing/2014/main" id="{3CAFD587-46E2-1340-AFA2-426B731E5B76}"/>
              </a:ext>
            </a:extLst>
          </p:cNvPr>
          <p:cNvSpPr/>
          <p:nvPr/>
        </p:nvSpPr>
        <p:spPr>
          <a:xfrm>
            <a:off x="6800865" y="2120173"/>
            <a:ext cx="2573010" cy="78899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downloadable data (QML, csv)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5BE3075B-A59F-AD4F-AB94-587996E60372}"/>
                  </a:ext>
                </a:extLst>
              </p14:cNvPr>
              <p14:cNvContentPartPr/>
              <p14:nvPr/>
            </p14:nvContentPartPr>
            <p14:xfrm>
              <a:off x="7664971" y="-512963"/>
              <a:ext cx="360" cy="36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5BE3075B-A59F-AD4F-AB94-587996E603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55971" y="-5219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D180DA31-2D43-804E-9530-DF159251A016}"/>
                  </a:ext>
                </a:extLst>
              </p14:cNvPr>
              <p14:cNvContentPartPr/>
              <p14:nvPr/>
            </p14:nvContentPartPr>
            <p14:xfrm>
              <a:off x="8114971" y="-172043"/>
              <a:ext cx="360" cy="36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D180DA31-2D43-804E-9530-DF159251A01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106331" y="-1810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6" name="Group 765">
            <a:extLst>
              <a:ext uri="{FF2B5EF4-FFF2-40B4-BE49-F238E27FC236}">
                <a16:creationId xmlns:a16="http://schemas.microsoft.com/office/drawing/2014/main" id="{AB327149-17B7-CD47-A97F-091BE487E584}"/>
              </a:ext>
            </a:extLst>
          </p:cNvPr>
          <p:cNvGrpSpPr/>
          <p:nvPr/>
        </p:nvGrpSpPr>
        <p:grpSpPr>
          <a:xfrm>
            <a:off x="6905760" y="4295130"/>
            <a:ext cx="583920" cy="164160"/>
            <a:chOff x="6827355" y="3150675"/>
            <a:chExt cx="5839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C4652349-1259-0543-A751-C2A624C1E383}"/>
                    </a:ext>
                  </a:extLst>
                </p14:cNvPr>
                <p14:cNvContentPartPr/>
                <p14:nvPr/>
              </p14:nvContentPartPr>
              <p14:xfrm>
                <a:off x="6827355" y="3174075"/>
                <a:ext cx="68760" cy="14076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C4652349-1259-0543-A751-C2A624C1E3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12235" y="3158955"/>
                  <a:ext cx="99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44CDDA0C-1B54-744D-81C6-A60DD9EBC9CC}"/>
                    </a:ext>
                  </a:extLst>
                </p14:cNvPr>
                <p14:cNvContentPartPr/>
                <p14:nvPr/>
              </p14:nvContentPartPr>
              <p14:xfrm>
                <a:off x="6857595" y="3151035"/>
                <a:ext cx="119160" cy="14220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4CDDA0C-1B54-744D-81C6-A60DD9EBC9C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42475" y="3135915"/>
                  <a:ext cx="149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5950FA27-F6AD-D64F-8A8E-F56EB814F3ED}"/>
                    </a:ext>
                  </a:extLst>
                </p14:cNvPr>
                <p14:cNvContentPartPr/>
                <p14:nvPr/>
              </p14:nvContentPartPr>
              <p14:xfrm>
                <a:off x="7050555" y="3217635"/>
                <a:ext cx="106920" cy="500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5950FA27-F6AD-D64F-8A8E-F56EB814F3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35075" y="3202515"/>
                  <a:ext cx="137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97986E74-B879-4247-9CA4-98A5559330DA}"/>
                    </a:ext>
                  </a:extLst>
                </p14:cNvPr>
                <p14:cNvContentPartPr/>
                <p14:nvPr/>
              </p14:nvContentPartPr>
              <p14:xfrm>
                <a:off x="7189875" y="3150675"/>
                <a:ext cx="18000" cy="12636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97986E74-B879-4247-9CA4-98A5559330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74755" y="3135195"/>
                  <a:ext cx="48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B9315AC8-1BB4-8342-B639-A003632FEC3B}"/>
                    </a:ext>
                  </a:extLst>
                </p14:cNvPr>
                <p14:cNvContentPartPr/>
                <p14:nvPr/>
              </p14:nvContentPartPr>
              <p14:xfrm>
                <a:off x="7168635" y="3204675"/>
                <a:ext cx="80280" cy="212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B9315AC8-1BB4-8342-B639-A003632FEC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53515" y="3189195"/>
                  <a:ext cx="110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53956200-BCB6-A24B-AADD-FA2F2EBC2C71}"/>
                    </a:ext>
                  </a:extLst>
                </p14:cNvPr>
                <p14:cNvContentPartPr/>
                <p14:nvPr/>
              </p14:nvContentPartPr>
              <p14:xfrm>
                <a:off x="7296075" y="3218715"/>
                <a:ext cx="115200" cy="496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53956200-BCB6-A24B-AADD-FA2F2EBC2C7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80955" y="3203595"/>
                  <a:ext cx="1454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DC7106DC-BCA8-DD4A-8370-9588D9A217D4}"/>
              </a:ext>
            </a:extLst>
          </p:cNvPr>
          <p:cNvGrpSpPr/>
          <p:nvPr/>
        </p:nvGrpSpPr>
        <p:grpSpPr>
          <a:xfrm>
            <a:off x="7679040" y="4244010"/>
            <a:ext cx="1374840" cy="171000"/>
            <a:chOff x="7600635" y="3099555"/>
            <a:chExt cx="137484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49B9060F-0C96-9F40-B984-190ECFBF4B37}"/>
                    </a:ext>
                  </a:extLst>
                </p14:cNvPr>
                <p14:cNvContentPartPr/>
                <p14:nvPr/>
              </p14:nvContentPartPr>
              <p14:xfrm>
                <a:off x="7600635" y="3147795"/>
                <a:ext cx="120600" cy="11196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49B9060F-0C96-9F40-B984-190ECFBF4B3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85515" y="3132675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B4B35864-EE36-2B44-93EE-ADDD653A473F}"/>
                    </a:ext>
                  </a:extLst>
                </p14:cNvPr>
                <p14:cNvContentPartPr/>
                <p14:nvPr/>
              </p14:nvContentPartPr>
              <p14:xfrm>
                <a:off x="7778115" y="3160755"/>
                <a:ext cx="5760" cy="252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B4B35864-EE36-2B44-93EE-ADDD653A473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62995" y="3145635"/>
                  <a:ext cx="36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B4D2014C-B6FA-EA46-B9D9-3614E665EAA9}"/>
                    </a:ext>
                  </a:extLst>
                </p14:cNvPr>
                <p14:cNvContentPartPr/>
                <p14:nvPr/>
              </p14:nvContentPartPr>
              <p14:xfrm>
                <a:off x="7788915" y="3216555"/>
                <a:ext cx="11160" cy="4392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B4D2014C-B6FA-EA46-B9D9-3614E665EAA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73435" y="3201075"/>
                  <a:ext cx="41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D65AF1D1-ACB3-0C4A-9F1E-89AC32AAABBA}"/>
                    </a:ext>
                  </a:extLst>
                </p14:cNvPr>
                <p14:cNvContentPartPr/>
                <p14:nvPr/>
              </p14:nvContentPartPr>
              <p14:xfrm>
                <a:off x="7846875" y="3172995"/>
                <a:ext cx="43920" cy="9756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D65AF1D1-ACB3-0C4A-9F1E-89AC32AAAB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31755" y="3157875"/>
                  <a:ext cx="74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1C9A9AF3-F271-5249-834D-006E169C4CF2}"/>
                    </a:ext>
                  </a:extLst>
                </p14:cNvPr>
                <p14:cNvContentPartPr/>
                <p14:nvPr/>
              </p14:nvContentPartPr>
              <p14:xfrm>
                <a:off x="7953435" y="3205035"/>
                <a:ext cx="60840" cy="5292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1C9A9AF3-F271-5249-834D-006E169C4CF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38315" y="3189915"/>
                  <a:ext cx="91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DBF2FAD8-F67C-F849-9E86-A3F3A9976488}"/>
                    </a:ext>
                  </a:extLst>
                </p14:cNvPr>
                <p14:cNvContentPartPr/>
                <p14:nvPr/>
              </p14:nvContentPartPr>
              <p14:xfrm>
                <a:off x="8070075" y="3194955"/>
                <a:ext cx="113760" cy="5148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DBF2FAD8-F67C-F849-9E86-A3F3A997648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054595" y="3179835"/>
                  <a:ext cx="144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55E1EE8E-DD54-D24E-A7AE-E374BE94B0E9}"/>
                    </a:ext>
                  </a:extLst>
                </p14:cNvPr>
                <p14:cNvContentPartPr/>
                <p14:nvPr/>
              </p14:nvContentPartPr>
              <p14:xfrm>
                <a:off x="8200755" y="3115035"/>
                <a:ext cx="15840" cy="14868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55E1EE8E-DD54-D24E-A7AE-E374BE94B0E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85275" y="3099915"/>
                  <a:ext cx="46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A10EE32C-DFAF-EE40-B639-2C115E7177AE}"/>
                    </a:ext>
                  </a:extLst>
                </p14:cNvPr>
                <p14:cNvContentPartPr/>
                <p14:nvPr/>
              </p14:nvContentPartPr>
              <p14:xfrm>
                <a:off x="8281395" y="3139875"/>
                <a:ext cx="2160" cy="93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A10EE32C-DFAF-EE40-B639-2C115E717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66275" y="3124755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8734CD0-377C-E245-9BF2-564A08A7AA2A}"/>
                    </a:ext>
                  </a:extLst>
                </p14:cNvPr>
                <p14:cNvContentPartPr/>
                <p14:nvPr/>
              </p14:nvContentPartPr>
              <p14:xfrm>
                <a:off x="8280675" y="3190635"/>
                <a:ext cx="11880" cy="554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8734CD0-377C-E245-9BF2-564A08A7AA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65555" y="3175155"/>
                  <a:ext cx="42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FA448DAE-560F-0641-A51B-A9E8442122C2}"/>
                    </a:ext>
                  </a:extLst>
                </p14:cNvPr>
                <p14:cNvContentPartPr/>
                <p14:nvPr/>
              </p14:nvContentPartPr>
              <p14:xfrm>
                <a:off x="8352315" y="3159675"/>
                <a:ext cx="77400" cy="93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FA448DAE-560F-0641-A51B-A9E8442122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37195" y="3144195"/>
                  <a:ext cx="10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CC9393C0-6D74-8746-8133-0AA29BA52B4C}"/>
                    </a:ext>
                  </a:extLst>
                </p14:cNvPr>
                <p14:cNvContentPartPr/>
                <p14:nvPr/>
              </p14:nvContentPartPr>
              <p14:xfrm>
                <a:off x="8483355" y="3180555"/>
                <a:ext cx="106560" cy="507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CC9393C0-6D74-8746-8133-0AA29BA52B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67875" y="3165075"/>
                  <a:ext cx="137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A61B309C-81F7-4F48-9153-1585DB88CAE8}"/>
                    </a:ext>
                  </a:extLst>
                </p14:cNvPr>
                <p14:cNvContentPartPr/>
                <p14:nvPr/>
              </p14:nvContentPartPr>
              <p14:xfrm>
                <a:off x="8607555" y="3099555"/>
                <a:ext cx="27360" cy="15336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A61B309C-81F7-4F48-9153-1585DB88CA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92435" y="3084075"/>
                  <a:ext cx="57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37472984-5512-544D-A4E3-1EA3D1FA1AF3}"/>
                    </a:ext>
                  </a:extLst>
                </p14:cNvPr>
                <p14:cNvContentPartPr/>
                <p14:nvPr/>
              </p14:nvContentPartPr>
              <p14:xfrm>
                <a:off x="8595675" y="3162915"/>
                <a:ext cx="94680" cy="244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37472984-5512-544D-A4E3-1EA3D1FA1A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80195" y="3147795"/>
                  <a:ext cx="12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572BE887-813A-5743-A0C3-DF19776E9BA4}"/>
                    </a:ext>
                  </a:extLst>
                </p14:cNvPr>
                <p14:cNvContentPartPr/>
                <p14:nvPr/>
              </p14:nvContentPartPr>
              <p14:xfrm>
                <a:off x="8706915" y="3140595"/>
                <a:ext cx="4680" cy="180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572BE887-813A-5743-A0C3-DF19776E9BA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91435" y="3125115"/>
                  <a:ext cx="35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D2918CDF-A4CB-054D-AF1C-4C76FACC1DA8}"/>
                    </a:ext>
                  </a:extLst>
                </p14:cNvPr>
                <p14:cNvContentPartPr/>
                <p14:nvPr/>
              </p14:nvContentPartPr>
              <p14:xfrm>
                <a:off x="8717355" y="3191715"/>
                <a:ext cx="7560" cy="6624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D2918CDF-A4CB-054D-AF1C-4C76FACC1DA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02235" y="3176595"/>
                  <a:ext cx="38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6EC4CF8-E3B3-F249-8E42-9B7200373B78}"/>
                    </a:ext>
                  </a:extLst>
                </p14:cNvPr>
                <p14:cNvContentPartPr/>
                <p14:nvPr/>
              </p14:nvContentPartPr>
              <p14:xfrm>
                <a:off x="8763075" y="3178755"/>
                <a:ext cx="212400" cy="5868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6EC4CF8-E3B3-F249-8E42-9B7200373B7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7595" y="3163635"/>
                  <a:ext cx="24264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02BDDAA6-4FBA-6B40-A94F-F4E6C45A6BA7}"/>
                  </a:ext>
                </a:extLst>
              </p14:cNvPr>
              <p14:cNvContentPartPr/>
              <p14:nvPr/>
            </p14:nvContentPartPr>
            <p14:xfrm>
              <a:off x="7199160" y="4655490"/>
              <a:ext cx="110160" cy="6840"/>
            </p14:xfrm>
          </p:contentPart>
        </mc:Choice>
        <mc:Fallback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02BDDAA6-4FBA-6B40-A94F-F4E6C45A6BA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183680" y="4640010"/>
                <a:ext cx="140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055B1656-849C-0444-8635-52307E412F3E}"/>
                  </a:ext>
                </a:extLst>
              </p14:cNvPr>
              <p14:cNvContentPartPr/>
              <p14:nvPr/>
            </p14:nvContentPartPr>
            <p14:xfrm>
              <a:off x="7407240" y="4572330"/>
              <a:ext cx="143280" cy="137880"/>
            </p14:xfrm>
          </p:contentPart>
        </mc:Choice>
        <mc:Fallback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055B1656-849C-0444-8635-52307E412F3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391799" y="4556850"/>
                <a:ext cx="173803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FC9BC2B8-2DBE-C04A-BE47-1D5012EAE89F}"/>
                  </a:ext>
                </a:extLst>
              </p14:cNvPr>
              <p14:cNvContentPartPr/>
              <p14:nvPr/>
            </p14:nvContentPartPr>
            <p14:xfrm>
              <a:off x="7616400" y="4646490"/>
              <a:ext cx="50040" cy="57960"/>
            </p14:xfrm>
          </p:contentPart>
        </mc:Choice>
        <mc:Fallback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FC9BC2B8-2DBE-C04A-BE47-1D5012EAE89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600920" y="4631010"/>
                <a:ext cx="80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54316DF1-B405-734B-BEED-65532759625C}"/>
                  </a:ext>
                </a:extLst>
              </p14:cNvPr>
              <p14:cNvContentPartPr/>
              <p14:nvPr/>
            </p14:nvContentPartPr>
            <p14:xfrm>
              <a:off x="7730520" y="4635690"/>
              <a:ext cx="194040" cy="46800"/>
            </p14:xfrm>
          </p:contentPart>
        </mc:Choice>
        <mc:Fallback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54316DF1-B405-734B-BEED-65532759625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715040" y="4620210"/>
                <a:ext cx="22464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6" name="Group 835">
            <a:extLst>
              <a:ext uri="{FF2B5EF4-FFF2-40B4-BE49-F238E27FC236}">
                <a16:creationId xmlns:a16="http://schemas.microsoft.com/office/drawing/2014/main" id="{2EB752AA-B61E-594B-BC9B-818E4CCD8BE4}"/>
              </a:ext>
            </a:extLst>
          </p:cNvPr>
          <p:cNvGrpSpPr/>
          <p:nvPr/>
        </p:nvGrpSpPr>
        <p:grpSpPr>
          <a:xfrm>
            <a:off x="7964160" y="4642170"/>
            <a:ext cx="353160" cy="142920"/>
            <a:chOff x="7885755" y="3497715"/>
            <a:chExt cx="35316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588D1663-3B49-A240-BDCF-F6F55ABE43E4}"/>
                    </a:ext>
                  </a:extLst>
                </p14:cNvPr>
                <p14:cNvContentPartPr/>
                <p14:nvPr/>
              </p14:nvContentPartPr>
              <p14:xfrm>
                <a:off x="7885755" y="3521835"/>
                <a:ext cx="24120" cy="1188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588D1663-3B49-A240-BDCF-F6F55ABE43E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70275" y="3506715"/>
                  <a:ext cx="54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51BAC7AB-7398-9F46-83E9-FA5BD8116D3D}"/>
                    </a:ext>
                  </a:extLst>
                </p14:cNvPr>
                <p14:cNvContentPartPr/>
                <p14:nvPr/>
              </p14:nvContentPartPr>
              <p14:xfrm>
                <a:off x="7904835" y="3504555"/>
                <a:ext cx="69120" cy="669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51BAC7AB-7398-9F46-83E9-FA5BD8116D3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9715" y="3489435"/>
                  <a:ext cx="99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1BD661A2-2122-B74F-95F0-51BB0BF131D9}"/>
                    </a:ext>
                  </a:extLst>
                </p14:cNvPr>
                <p14:cNvContentPartPr/>
                <p14:nvPr/>
              </p14:nvContentPartPr>
              <p14:xfrm>
                <a:off x="8001315" y="3514635"/>
                <a:ext cx="114120" cy="460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1BD661A2-2122-B74F-95F0-51BB0BF131D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986195" y="3499155"/>
                  <a:ext cx="144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368915CA-7200-5348-B0D9-0AA6434C0BC0}"/>
                    </a:ext>
                  </a:extLst>
                </p14:cNvPr>
                <p14:cNvContentPartPr/>
                <p14:nvPr/>
              </p14:nvContentPartPr>
              <p14:xfrm>
                <a:off x="8167275" y="3497715"/>
                <a:ext cx="71640" cy="5508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368915CA-7200-5348-B0D9-0AA6434C0B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52155" y="3482595"/>
                  <a:ext cx="10224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53" name="Ink 852">
                <a:extLst>
                  <a:ext uri="{FF2B5EF4-FFF2-40B4-BE49-F238E27FC236}">
                    <a16:creationId xmlns:a16="http://schemas.microsoft.com/office/drawing/2014/main" id="{7FD6082E-B4F5-794B-ABEB-DCEE948F553B}"/>
                  </a:ext>
                </a:extLst>
              </p14:cNvPr>
              <p14:cNvContentPartPr/>
              <p14:nvPr/>
            </p14:nvContentPartPr>
            <p14:xfrm>
              <a:off x="8393640" y="4614450"/>
              <a:ext cx="8280" cy="7200"/>
            </p14:xfrm>
          </p:contentPart>
        </mc:Choice>
        <mc:Fallback>
          <p:pic>
            <p:nvPicPr>
              <p:cNvPr id="853" name="Ink 852">
                <a:extLst>
                  <a:ext uri="{FF2B5EF4-FFF2-40B4-BE49-F238E27FC236}">
                    <a16:creationId xmlns:a16="http://schemas.microsoft.com/office/drawing/2014/main" id="{7FD6082E-B4F5-794B-ABEB-DCEE948F553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377456" y="4598970"/>
                <a:ext cx="40271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54" name="Ink 853">
                <a:extLst>
                  <a:ext uri="{FF2B5EF4-FFF2-40B4-BE49-F238E27FC236}">
                    <a16:creationId xmlns:a16="http://schemas.microsoft.com/office/drawing/2014/main" id="{6BF6D402-9A9A-FD48-8A18-AD2591B8FEA4}"/>
                  </a:ext>
                </a:extLst>
              </p14:cNvPr>
              <p14:cNvContentPartPr/>
              <p14:nvPr/>
            </p14:nvContentPartPr>
            <p14:xfrm>
              <a:off x="8376360" y="4674930"/>
              <a:ext cx="18000" cy="57960"/>
            </p14:xfrm>
          </p:contentPart>
        </mc:Choice>
        <mc:Fallback>
          <p:pic>
            <p:nvPicPr>
              <p:cNvPr id="854" name="Ink 853">
                <a:extLst>
                  <a:ext uri="{FF2B5EF4-FFF2-40B4-BE49-F238E27FC236}">
                    <a16:creationId xmlns:a16="http://schemas.microsoft.com/office/drawing/2014/main" id="{6BF6D402-9A9A-FD48-8A18-AD2591B8FEA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60880" y="4659450"/>
                <a:ext cx="48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55" name="Ink 854">
                <a:extLst>
                  <a:ext uri="{FF2B5EF4-FFF2-40B4-BE49-F238E27FC236}">
                    <a16:creationId xmlns:a16="http://schemas.microsoft.com/office/drawing/2014/main" id="{7DE9CC09-00CF-0D49-9396-9A471EAE8EF7}"/>
                  </a:ext>
                </a:extLst>
              </p14:cNvPr>
              <p14:cNvContentPartPr/>
              <p14:nvPr/>
            </p14:nvContentPartPr>
            <p14:xfrm>
              <a:off x="8481840" y="4622370"/>
              <a:ext cx="75240" cy="121320"/>
            </p14:xfrm>
          </p:contentPart>
        </mc:Choice>
        <mc:Fallback>
          <p:pic>
            <p:nvPicPr>
              <p:cNvPr id="855" name="Ink 854">
                <a:extLst>
                  <a:ext uri="{FF2B5EF4-FFF2-40B4-BE49-F238E27FC236}">
                    <a16:creationId xmlns:a16="http://schemas.microsoft.com/office/drawing/2014/main" id="{7DE9CC09-00CF-0D49-9396-9A471EAE8EF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466360" y="4606890"/>
                <a:ext cx="105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56" name="Ink 855">
                <a:extLst>
                  <a:ext uri="{FF2B5EF4-FFF2-40B4-BE49-F238E27FC236}">
                    <a16:creationId xmlns:a16="http://schemas.microsoft.com/office/drawing/2014/main" id="{BB81675B-0606-D44E-A60B-E9CC9380B6E1}"/>
                  </a:ext>
                </a:extLst>
              </p14:cNvPr>
              <p14:cNvContentPartPr/>
              <p14:nvPr/>
            </p14:nvContentPartPr>
            <p14:xfrm>
              <a:off x="8585160" y="4649010"/>
              <a:ext cx="60480" cy="59400"/>
            </p14:xfrm>
          </p:contentPart>
        </mc:Choice>
        <mc:Fallback>
          <p:pic>
            <p:nvPicPr>
              <p:cNvPr id="856" name="Ink 855">
                <a:extLst>
                  <a:ext uri="{FF2B5EF4-FFF2-40B4-BE49-F238E27FC236}">
                    <a16:creationId xmlns:a16="http://schemas.microsoft.com/office/drawing/2014/main" id="{BB81675B-0606-D44E-A60B-E9CC9380B6E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569680" y="4633530"/>
                <a:ext cx="91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485F6FC5-96B8-044E-9349-BA24B054222F}"/>
                  </a:ext>
                </a:extLst>
              </p14:cNvPr>
              <p14:cNvContentPartPr/>
              <p14:nvPr/>
            </p14:nvContentPartPr>
            <p14:xfrm>
              <a:off x="8719440" y="4656930"/>
              <a:ext cx="164160" cy="59400"/>
            </p14:xfrm>
          </p:contentPart>
        </mc:Choice>
        <mc:Fallback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485F6FC5-96B8-044E-9349-BA24B054222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703994" y="4641450"/>
                <a:ext cx="194693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867" name="Ink 866">
                <a:extLst>
                  <a:ext uri="{FF2B5EF4-FFF2-40B4-BE49-F238E27FC236}">
                    <a16:creationId xmlns:a16="http://schemas.microsoft.com/office/drawing/2014/main" id="{4142A960-A89D-9443-B05F-A29CD156BD2D}"/>
                  </a:ext>
                </a:extLst>
              </p14:cNvPr>
              <p14:cNvContentPartPr/>
              <p14:nvPr/>
            </p14:nvContentPartPr>
            <p14:xfrm>
              <a:off x="9121200" y="4587810"/>
              <a:ext cx="122760" cy="113400"/>
            </p14:xfrm>
          </p:contentPart>
        </mc:Choice>
        <mc:Fallback>
          <p:pic>
            <p:nvPicPr>
              <p:cNvPr id="867" name="Ink 866">
                <a:extLst>
                  <a:ext uri="{FF2B5EF4-FFF2-40B4-BE49-F238E27FC236}">
                    <a16:creationId xmlns:a16="http://schemas.microsoft.com/office/drawing/2014/main" id="{4142A960-A89D-9443-B05F-A29CD156BD2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105720" y="4572330"/>
                <a:ext cx="153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885" name="Ink 884">
                <a:extLst>
                  <a:ext uri="{FF2B5EF4-FFF2-40B4-BE49-F238E27FC236}">
                    <a16:creationId xmlns:a16="http://schemas.microsoft.com/office/drawing/2014/main" id="{4D50361E-257D-A246-B332-D83C15822682}"/>
                  </a:ext>
                </a:extLst>
              </p14:cNvPr>
              <p14:cNvContentPartPr/>
              <p14:nvPr/>
            </p14:nvContentPartPr>
            <p14:xfrm>
              <a:off x="10737600" y="4573050"/>
              <a:ext cx="72360" cy="112680"/>
            </p14:xfrm>
          </p:contentPart>
        </mc:Choice>
        <mc:Fallback>
          <p:pic>
            <p:nvPicPr>
              <p:cNvPr id="885" name="Ink 884">
                <a:extLst>
                  <a:ext uri="{FF2B5EF4-FFF2-40B4-BE49-F238E27FC236}">
                    <a16:creationId xmlns:a16="http://schemas.microsoft.com/office/drawing/2014/main" id="{4D50361E-257D-A246-B332-D83C1582268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722197" y="4557570"/>
                <a:ext cx="102809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898" name="Ink 897">
                <a:extLst>
                  <a:ext uri="{FF2B5EF4-FFF2-40B4-BE49-F238E27FC236}">
                    <a16:creationId xmlns:a16="http://schemas.microsoft.com/office/drawing/2014/main" id="{EA246281-B54B-284F-901E-80CA9023D969}"/>
                  </a:ext>
                </a:extLst>
              </p14:cNvPr>
              <p14:cNvContentPartPr/>
              <p14:nvPr/>
            </p14:nvContentPartPr>
            <p14:xfrm>
              <a:off x="8721675" y="2163915"/>
              <a:ext cx="2520" cy="2520"/>
            </p14:xfrm>
          </p:contentPart>
        </mc:Choice>
        <mc:Fallback xmlns="">
          <p:pic>
            <p:nvPicPr>
              <p:cNvPr id="898" name="Ink 897">
                <a:extLst>
                  <a:ext uri="{FF2B5EF4-FFF2-40B4-BE49-F238E27FC236}">
                    <a16:creationId xmlns:a16="http://schemas.microsoft.com/office/drawing/2014/main" id="{EA246281-B54B-284F-901E-80CA9023D96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706555" y="2148795"/>
                <a:ext cx="33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3" name="Group 902">
            <a:extLst>
              <a:ext uri="{FF2B5EF4-FFF2-40B4-BE49-F238E27FC236}">
                <a16:creationId xmlns:a16="http://schemas.microsoft.com/office/drawing/2014/main" id="{8882EB03-1268-284F-89A1-D3C0BD237521}"/>
              </a:ext>
            </a:extLst>
          </p:cNvPr>
          <p:cNvGrpSpPr/>
          <p:nvPr/>
        </p:nvGrpSpPr>
        <p:grpSpPr>
          <a:xfrm>
            <a:off x="9321720" y="4118370"/>
            <a:ext cx="2114280" cy="909000"/>
            <a:chOff x="9243315" y="2973915"/>
            <a:chExt cx="2114280" cy="90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EE79727F-91BA-824A-8DAC-F45FCC6EC32E}"/>
                    </a:ext>
                  </a:extLst>
                </p14:cNvPr>
                <p14:cNvContentPartPr/>
                <p14:nvPr/>
              </p14:nvContentPartPr>
              <p14:xfrm>
                <a:off x="9243315" y="3460995"/>
                <a:ext cx="32760" cy="9792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EE79727F-91BA-824A-8DAC-F45FCC6EC32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28195" y="3445875"/>
                  <a:ext cx="63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0C4CB81E-4CC3-E541-A313-2844F3570E5C}"/>
                    </a:ext>
                  </a:extLst>
                </p14:cNvPr>
                <p14:cNvContentPartPr/>
                <p14:nvPr/>
              </p14:nvContentPartPr>
              <p14:xfrm>
                <a:off x="9245115" y="3502755"/>
                <a:ext cx="86040" cy="504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0C4CB81E-4CC3-E541-A313-2844F3570E5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29995" y="3487635"/>
                  <a:ext cx="116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CA33F00F-8AFF-CA48-B857-75884D5DA84F}"/>
                    </a:ext>
                  </a:extLst>
                </p14:cNvPr>
                <p14:cNvContentPartPr/>
                <p14:nvPr/>
              </p14:nvContentPartPr>
              <p14:xfrm>
                <a:off x="9364995" y="3492675"/>
                <a:ext cx="145080" cy="6048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CA33F00F-8AFF-CA48-B857-75884D5DA8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49875" y="3477195"/>
                  <a:ext cx="175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9D270A25-BA44-A64A-B70A-C67C42BE48FE}"/>
                    </a:ext>
                  </a:extLst>
                </p14:cNvPr>
                <p14:cNvContentPartPr/>
                <p14:nvPr/>
              </p14:nvContentPartPr>
              <p14:xfrm>
                <a:off x="9550035" y="3489075"/>
                <a:ext cx="196200" cy="5220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9D270A25-BA44-A64A-B70A-C67C42BE48F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34555" y="3473955"/>
                  <a:ext cx="226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332B55EA-72CF-C24A-A04E-3561728CC3AC}"/>
                    </a:ext>
                  </a:extLst>
                </p14:cNvPr>
                <p14:cNvContentPartPr/>
                <p14:nvPr/>
              </p14:nvContentPartPr>
              <p14:xfrm>
                <a:off x="10013715" y="3442275"/>
                <a:ext cx="106920" cy="11232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332B55EA-72CF-C24A-A04E-3561728CC3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98595" y="3427155"/>
                  <a:ext cx="137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93B69E50-DFDF-2748-AE04-DDD3F8087595}"/>
                    </a:ext>
                  </a:extLst>
                </p14:cNvPr>
                <p14:cNvContentPartPr/>
                <p14:nvPr/>
              </p14:nvContentPartPr>
              <p14:xfrm>
                <a:off x="10050435" y="3437955"/>
                <a:ext cx="83520" cy="1152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93B69E50-DFDF-2748-AE04-DDD3F80875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35315" y="3422835"/>
                  <a:ext cx="114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10195E86-3878-3E4C-809A-FB6649D5B373}"/>
                    </a:ext>
                  </a:extLst>
                </p14:cNvPr>
                <p14:cNvContentPartPr/>
                <p14:nvPr/>
              </p14:nvContentPartPr>
              <p14:xfrm>
                <a:off x="10023435" y="3498075"/>
                <a:ext cx="73800" cy="936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10195E86-3878-3E4C-809A-FB6649D5B3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08315" y="3482955"/>
                  <a:ext cx="10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F133A931-6B39-BB4D-B22F-33BCB405FFB7}"/>
                    </a:ext>
                  </a:extLst>
                </p14:cNvPr>
                <p14:cNvContentPartPr/>
                <p14:nvPr/>
              </p14:nvContentPartPr>
              <p14:xfrm>
                <a:off x="10170675" y="3484035"/>
                <a:ext cx="74520" cy="6012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F133A931-6B39-BB4D-B22F-33BCB405FF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55555" y="3468915"/>
                  <a:ext cx="105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1FAE30B-29B3-3F41-A983-B06CF2AAA513}"/>
                    </a:ext>
                  </a:extLst>
                </p14:cNvPr>
                <p14:cNvContentPartPr/>
                <p14:nvPr/>
              </p14:nvContentPartPr>
              <p14:xfrm>
                <a:off x="10293795" y="3477555"/>
                <a:ext cx="105840" cy="666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1FAE30B-29B3-3F41-A983-B06CF2AAA5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78675" y="3462075"/>
                  <a:ext cx="136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EC0D68C1-9F02-244F-BB0B-EFE690FF5C0A}"/>
                    </a:ext>
                  </a:extLst>
                </p14:cNvPr>
                <p14:cNvContentPartPr/>
                <p14:nvPr/>
              </p14:nvContentPartPr>
              <p14:xfrm>
                <a:off x="10412595" y="3478635"/>
                <a:ext cx="118800" cy="3348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EC0D68C1-9F02-244F-BB0B-EFE690FF5C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97475" y="3463155"/>
                  <a:ext cx="14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41E7C2E2-BB37-D740-87F3-06542A894CE9}"/>
                    </a:ext>
                  </a:extLst>
                </p14:cNvPr>
                <p14:cNvContentPartPr/>
                <p14:nvPr/>
              </p14:nvContentPartPr>
              <p14:xfrm>
                <a:off x="10549395" y="3406995"/>
                <a:ext cx="22680" cy="11916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41E7C2E2-BB37-D740-87F3-06542A894C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34275" y="3391875"/>
                  <a:ext cx="52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BB550037-F1B8-7040-A165-6485B3AA9CB8}"/>
                    </a:ext>
                  </a:extLst>
                </p14:cNvPr>
                <p14:cNvContentPartPr/>
                <p14:nvPr/>
              </p14:nvContentPartPr>
              <p14:xfrm>
                <a:off x="10540755" y="3455955"/>
                <a:ext cx="104400" cy="21960"/>
              </p14:xfrm>
            </p:contentPart>
          </mc:Choice>
          <mc:Fallback xmlns=""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BB550037-F1B8-7040-A165-6485B3AA9C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25275" y="3440835"/>
                  <a:ext cx="135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138F61C5-10D5-0F40-8E8B-2D72573D0FEC}"/>
                    </a:ext>
                  </a:extLst>
                </p14:cNvPr>
                <p14:cNvContentPartPr/>
                <p14:nvPr/>
              </p14:nvContentPartPr>
              <p14:xfrm>
                <a:off x="9270675" y="2973915"/>
                <a:ext cx="2086920" cy="90900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138F61C5-10D5-0F40-8E8B-2D72573D0F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55555" y="2958795"/>
                  <a:ext cx="2117520" cy="9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906" name="Ink 905">
                <a:extLst>
                  <a:ext uri="{FF2B5EF4-FFF2-40B4-BE49-F238E27FC236}">
                    <a16:creationId xmlns:a16="http://schemas.microsoft.com/office/drawing/2014/main" id="{286C5FD3-64F6-AD4B-AC18-2BFCEDDB2533}"/>
                  </a:ext>
                </a:extLst>
              </p14:cNvPr>
              <p14:cNvContentPartPr/>
              <p14:nvPr/>
            </p14:nvContentPartPr>
            <p14:xfrm>
              <a:off x="11358960" y="4961490"/>
              <a:ext cx="153720" cy="80640"/>
            </p14:xfrm>
          </p:contentPart>
        </mc:Choice>
        <mc:Fallback>
          <p:pic>
            <p:nvPicPr>
              <p:cNvPr id="906" name="Ink 905">
                <a:extLst>
                  <a:ext uri="{FF2B5EF4-FFF2-40B4-BE49-F238E27FC236}">
                    <a16:creationId xmlns:a16="http://schemas.microsoft.com/office/drawing/2014/main" id="{286C5FD3-64F6-AD4B-AC18-2BFCEDDB253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343480" y="4946010"/>
                <a:ext cx="18432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1" name="Group 960">
            <a:extLst>
              <a:ext uri="{FF2B5EF4-FFF2-40B4-BE49-F238E27FC236}">
                <a16:creationId xmlns:a16="http://schemas.microsoft.com/office/drawing/2014/main" id="{EE5C7192-D306-3D48-AA62-0F9A3F786E0C}"/>
              </a:ext>
            </a:extLst>
          </p:cNvPr>
          <p:cNvGrpSpPr/>
          <p:nvPr/>
        </p:nvGrpSpPr>
        <p:grpSpPr>
          <a:xfrm>
            <a:off x="10830840" y="5235090"/>
            <a:ext cx="902880" cy="189720"/>
            <a:chOff x="10752435" y="4090635"/>
            <a:chExt cx="90288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5B6DC48E-4420-BD45-9541-48A5C2CD40F6}"/>
                    </a:ext>
                  </a:extLst>
                </p14:cNvPr>
                <p14:cNvContentPartPr/>
                <p14:nvPr/>
              </p14:nvContentPartPr>
              <p14:xfrm>
                <a:off x="10777275" y="4096755"/>
                <a:ext cx="63720" cy="18072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5B6DC48E-4420-BD45-9541-48A5C2CD40F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62155" y="4081635"/>
                  <a:ext cx="94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70B7418C-158D-6D4A-A16C-25AD542D666A}"/>
                    </a:ext>
                  </a:extLst>
                </p14:cNvPr>
                <p14:cNvContentPartPr/>
                <p14:nvPr/>
              </p14:nvContentPartPr>
              <p14:xfrm>
                <a:off x="10752435" y="4195755"/>
                <a:ext cx="103320" cy="2988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70B7418C-158D-6D4A-A16C-25AD542D666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736955" y="4180635"/>
                  <a:ext cx="133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6DDEC761-799A-CD45-981C-416A0E66787E}"/>
                    </a:ext>
                  </a:extLst>
                </p14:cNvPr>
                <p14:cNvContentPartPr/>
                <p14:nvPr/>
              </p14:nvContentPartPr>
              <p14:xfrm>
                <a:off x="10910115" y="4191075"/>
                <a:ext cx="47880" cy="6624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6DDEC761-799A-CD45-981C-416A0E66787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94635" y="4175955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ACFFDF87-9BA9-444E-83CC-FB6AE8B01F75}"/>
                    </a:ext>
                  </a:extLst>
                </p14:cNvPr>
                <p14:cNvContentPartPr/>
                <p14:nvPr/>
              </p14:nvContentPartPr>
              <p14:xfrm>
                <a:off x="10886355" y="4182795"/>
                <a:ext cx="79560" cy="9756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ACFFDF87-9BA9-444E-83CC-FB6AE8B01F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70875" y="4167675"/>
                  <a:ext cx="110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E9B2D70A-6822-1649-9E8E-09438DEE783A}"/>
                    </a:ext>
                  </a:extLst>
                </p14:cNvPr>
                <p14:cNvContentPartPr/>
                <p14:nvPr/>
              </p14:nvContentPartPr>
              <p14:xfrm>
                <a:off x="11021355" y="4104675"/>
                <a:ext cx="43560" cy="16236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E9B2D70A-6822-1649-9E8E-09438DEE78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06235" y="4089195"/>
                  <a:ext cx="73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52" name="Ink 951">
                  <a:extLst>
                    <a:ext uri="{FF2B5EF4-FFF2-40B4-BE49-F238E27FC236}">
                      <a16:creationId xmlns:a16="http://schemas.microsoft.com/office/drawing/2014/main" id="{F454A621-DBAD-2445-AFAB-F36D6E2647A7}"/>
                    </a:ext>
                  </a:extLst>
                </p14:cNvPr>
                <p14:cNvContentPartPr/>
                <p14:nvPr/>
              </p14:nvContentPartPr>
              <p14:xfrm>
                <a:off x="10996515" y="4187835"/>
                <a:ext cx="98280" cy="14760"/>
              </p14:xfrm>
            </p:contentPart>
          </mc:Choice>
          <mc:Fallback xmlns="">
            <p:pic>
              <p:nvPicPr>
                <p:cNvPr id="952" name="Ink 951">
                  <a:extLst>
                    <a:ext uri="{FF2B5EF4-FFF2-40B4-BE49-F238E27FC236}">
                      <a16:creationId xmlns:a16="http://schemas.microsoft.com/office/drawing/2014/main" id="{F454A621-DBAD-2445-AFAB-F36D6E2647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81035" y="4172715"/>
                  <a:ext cx="128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54" name="Ink 953">
                  <a:extLst>
                    <a:ext uri="{FF2B5EF4-FFF2-40B4-BE49-F238E27FC236}">
                      <a16:creationId xmlns:a16="http://schemas.microsoft.com/office/drawing/2014/main" id="{0FD307B4-AC42-204B-BC46-EEF1369D2609}"/>
                    </a:ext>
                  </a:extLst>
                </p14:cNvPr>
                <p14:cNvContentPartPr/>
                <p14:nvPr/>
              </p14:nvContentPartPr>
              <p14:xfrm>
                <a:off x="11282355" y="4090635"/>
                <a:ext cx="46800" cy="167760"/>
              </p14:xfrm>
            </p:contentPart>
          </mc:Choice>
          <mc:Fallback xmlns="">
            <p:pic>
              <p:nvPicPr>
                <p:cNvPr id="954" name="Ink 953">
                  <a:extLst>
                    <a:ext uri="{FF2B5EF4-FFF2-40B4-BE49-F238E27FC236}">
                      <a16:creationId xmlns:a16="http://schemas.microsoft.com/office/drawing/2014/main" id="{0FD307B4-AC42-204B-BC46-EEF1369D26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67235" y="4075155"/>
                  <a:ext cx="7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7D041792-2C7D-424C-8F3F-1DA1A5D8A971}"/>
                    </a:ext>
                  </a:extLst>
                </p14:cNvPr>
                <p14:cNvContentPartPr/>
                <p14:nvPr/>
              </p14:nvContentPartPr>
              <p14:xfrm>
                <a:off x="11242755" y="4172715"/>
                <a:ext cx="105480" cy="24120"/>
              </p14:xfrm>
            </p:contentPart>
          </mc:Choice>
          <mc:Fallback xmlns=""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7D041792-2C7D-424C-8F3F-1DA1A5D8A9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27635" y="4157595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56" name="Ink 955">
                  <a:extLst>
                    <a:ext uri="{FF2B5EF4-FFF2-40B4-BE49-F238E27FC236}">
                      <a16:creationId xmlns:a16="http://schemas.microsoft.com/office/drawing/2014/main" id="{89ACB39A-D0FF-E749-A3FD-A008198B51C2}"/>
                    </a:ext>
                  </a:extLst>
                </p14:cNvPr>
                <p14:cNvContentPartPr/>
                <p14:nvPr/>
              </p14:nvContentPartPr>
              <p14:xfrm>
                <a:off x="11390355" y="4147875"/>
                <a:ext cx="8280" cy="1440"/>
              </p14:xfrm>
            </p:contentPart>
          </mc:Choice>
          <mc:Fallback xmlns="">
            <p:pic>
              <p:nvPicPr>
                <p:cNvPr id="956" name="Ink 955">
                  <a:extLst>
                    <a:ext uri="{FF2B5EF4-FFF2-40B4-BE49-F238E27FC236}">
                      <a16:creationId xmlns:a16="http://schemas.microsoft.com/office/drawing/2014/main" id="{89ACB39A-D0FF-E749-A3FD-A008198B51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74875" y="413275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3A670E17-87FE-A24D-831B-E742239BC2B4}"/>
                    </a:ext>
                  </a:extLst>
                </p14:cNvPr>
                <p14:cNvContentPartPr/>
                <p14:nvPr/>
              </p14:nvContentPartPr>
              <p14:xfrm>
                <a:off x="11416635" y="4196475"/>
                <a:ext cx="11520" cy="52200"/>
              </p14:xfrm>
            </p:contentPart>
          </mc:Choice>
          <mc:Fallback xmlns=""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3A670E17-87FE-A24D-831B-E742239BC2B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01515" y="4180995"/>
                  <a:ext cx="4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49BF0DF4-F5F3-5140-876B-25C05DDA9BD1}"/>
                    </a:ext>
                  </a:extLst>
                </p14:cNvPr>
                <p14:cNvContentPartPr/>
                <p14:nvPr/>
              </p14:nvContentPartPr>
              <p14:xfrm>
                <a:off x="11491515" y="4113675"/>
                <a:ext cx="26280" cy="128160"/>
              </p14:xfrm>
            </p:contentPart>
          </mc:Choice>
          <mc:Fallback xmlns=""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49BF0DF4-F5F3-5140-876B-25C05DDA9BD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76395" y="4098195"/>
                  <a:ext cx="5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960" name="Ink 959">
                  <a:extLst>
                    <a:ext uri="{FF2B5EF4-FFF2-40B4-BE49-F238E27FC236}">
                      <a16:creationId xmlns:a16="http://schemas.microsoft.com/office/drawing/2014/main" id="{2E7125BC-B6A3-924B-9CD5-4AADC53F103C}"/>
                    </a:ext>
                  </a:extLst>
                </p14:cNvPr>
                <p14:cNvContentPartPr/>
                <p14:nvPr/>
              </p14:nvContentPartPr>
              <p14:xfrm>
                <a:off x="11569275" y="4154355"/>
                <a:ext cx="86040" cy="99000"/>
              </p14:xfrm>
            </p:contentPart>
          </mc:Choice>
          <mc:Fallback xmlns="">
            <p:pic>
              <p:nvPicPr>
                <p:cNvPr id="960" name="Ink 959">
                  <a:extLst>
                    <a:ext uri="{FF2B5EF4-FFF2-40B4-BE49-F238E27FC236}">
                      <a16:creationId xmlns:a16="http://schemas.microsoft.com/office/drawing/2014/main" id="{2E7125BC-B6A3-924B-9CD5-4AADC53F103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554155" y="4138875"/>
                  <a:ext cx="1162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6F3CBACE-6713-D24D-8B18-A3DC080FE7C2}"/>
              </a:ext>
            </a:extLst>
          </p:cNvPr>
          <p:cNvGrpSpPr/>
          <p:nvPr/>
        </p:nvGrpSpPr>
        <p:grpSpPr>
          <a:xfrm>
            <a:off x="10962240" y="5528130"/>
            <a:ext cx="826920" cy="230040"/>
            <a:chOff x="10883835" y="4383675"/>
            <a:chExt cx="82692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965" name="Ink 964">
                  <a:extLst>
                    <a:ext uri="{FF2B5EF4-FFF2-40B4-BE49-F238E27FC236}">
                      <a16:creationId xmlns:a16="http://schemas.microsoft.com/office/drawing/2014/main" id="{066CDBC2-AE0B-5B49-9AEA-E152866E549A}"/>
                    </a:ext>
                  </a:extLst>
                </p14:cNvPr>
                <p14:cNvContentPartPr/>
                <p14:nvPr/>
              </p14:nvContentPartPr>
              <p14:xfrm>
                <a:off x="10883835" y="4482675"/>
                <a:ext cx="79560" cy="131040"/>
              </p14:xfrm>
            </p:contentPart>
          </mc:Choice>
          <mc:Fallback xmlns="">
            <p:pic>
              <p:nvPicPr>
                <p:cNvPr id="965" name="Ink 964">
                  <a:extLst>
                    <a:ext uri="{FF2B5EF4-FFF2-40B4-BE49-F238E27FC236}">
                      <a16:creationId xmlns:a16="http://schemas.microsoft.com/office/drawing/2014/main" id="{066CDBC2-AE0B-5B49-9AEA-E152866E54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68715" y="4467555"/>
                  <a:ext cx="110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966" name="Ink 965">
                  <a:extLst>
                    <a:ext uri="{FF2B5EF4-FFF2-40B4-BE49-F238E27FC236}">
                      <a16:creationId xmlns:a16="http://schemas.microsoft.com/office/drawing/2014/main" id="{E60F1CA9-0161-F94F-BDA0-1BF8E020192C}"/>
                    </a:ext>
                  </a:extLst>
                </p14:cNvPr>
                <p14:cNvContentPartPr/>
                <p14:nvPr/>
              </p14:nvContentPartPr>
              <p14:xfrm>
                <a:off x="11047995" y="4485195"/>
                <a:ext cx="47160" cy="63000"/>
              </p14:xfrm>
            </p:contentPart>
          </mc:Choice>
          <mc:Fallback xmlns="">
            <p:pic>
              <p:nvPicPr>
                <p:cNvPr id="966" name="Ink 965">
                  <a:extLst>
                    <a:ext uri="{FF2B5EF4-FFF2-40B4-BE49-F238E27FC236}">
                      <a16:creationId xmlns:a16="http://schemas.microsoft.com/office/drawing/2014/main" id="{E60F1CA9-0161-F94F-BDA0-1BF8E020192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032515" y="4469715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967" name="Ink 966">
                  <a:extLst>
                    <a:ext uri="{FF2B5EF4-FFF2-40B4-BE49-F238E27FC236}">
                      <a16:creationId xmlns:a16="http://schemas.microsoft.com/office/drawing/2014/main" id="{5D3CB290-EDDA-0242-9B0B-7BCD026957EF}"/>
                    </a:ext>
                  </a:extLst>
                </p14:cNvPr>
                <p14:cNvContentPartPr/>
                <p14:nvPr/>
              </p14:nvContentPartPr>
              <p14:xfrm>
                <a:off x="11127915" y="4479795"/>
                <a:ext cx="94320" cy="50760"/>
              </p14:xfrm>
            </p:contentPart>
          </mc:Choice>
          <mc:Fallback xmlns="">
            <p:pic>
              <p:nvPicPr>
                <p:cNvPr id="967" name="Ink 966">
                  <a:extLst>
                    <a:ext uri="{FF2B5EF4-FFF2-40B4-BE49-F238E27FC236}">
                      <a16:creationId xmlns:a16="http://schemas.microsoft.com/office/drawing/2014/main" id="{5D3CB290-EDDA-0242-9B0B-7BCD026957E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112795" y="4464675"/>
                  <a:ext cx="124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968" name="Ink 967">
                  <a:extLst>
                    <a:ext uri="{FF2B5EF4-FFF2-40B4-BE49-F238E27FC236}">
                      <a16:creationId xmlns:a16="http://schemas.microsoft.com/office/drawing/2014/main" id="{46D5D660-81C4-6342-B080-7F8ED3FD5B77}"/>
                    </a:ext>
                  </a:extLst>
                </p14:cNvPr>
                <p14:cNvContentPartPr/>
                <p14:nvPr/>
              </p14:nvContentPartPr>
              <p14:xfrm>
                <a:off x="11238435" y="4383675"/>
                <a:ext cx="147600" cy="145800"/>
              </p14:xfrm>
            </p:contentPart>
          </mc:Choice>
          <mc:Fallback xmlns="">
            <p:pic>
              <p:nvPicPr>
                <p:cNvPr id="968" name="Ink 967">
                  <a:extLst>
                    <a:ext uri="{FF2B5EF4-FFF2-40B4-BE49-F238E27FC236}">
                      <a16:creationId xmlns:a16="http://schemas.microsoft.com/office/drawing/2014/main" id="{46D5D660-81C4-6342-B080-7F8ED3FD5B7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223315" y="4368555"/>
                  <a:ext cx="178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69" name="Ink 968">
                  <a:extLst>
                    <a:ext uri="{FF2B5EF4-FFF2-40B4-BE49-F238E27FC236}">
                      <a16:creationId xmlns:a16="http://schemas.microsoft.com/office/drawing/2014/main" id="{0FB1FA52-5326-EB44-AB67-28B222D9EA6A}"/>
                    </a:ext>
                  </a:extLst>
                </p14:cNvPr>
                <p14:cNvContentPartPr/>
                <p14:nvPr/>
              </p14:nvContentPartPr>
              <p14:xfrm>
                <a:off x="11459475" y="4458555"/>
                <a:ext cx="175320" cy="52920"/>
              </p14:xfrm>
            </p:contentPart>
          </mc:Choice>
          <mc:Fallback xmlns="">
            <p:pic>
              <p:nvPicPr>
                <p:cNvPr id="969" name="Ink 968">
                  <a:extLst>
                    <a:ext uri="{FF2B5EF4-FFF2-40B4-BE49-F238E27FC236}">
                      <a16:creationId xmlns:a16="http://schemas.microsoft.com/office/drawing/2014/main" id="{0FB1FA52-5326-EB44-AB67-28B222D9EA6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44355" y="4443435"/>
                  <a:ext cx="205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70" name="Ink 969">
                  <a:extLst>
                    <a:ext uri="{FF2B5EF4-FFF2-40B4-BE49-F238E27FC236}">
                      <a16:creationId xmlns:a16="http://schemas.microsoft.com/office/drawing/2014/main" id="{22568576-AE57-234E-9F81-C3BCEC3D254E}"/>
                    </a:ext>
                  </a:extLst>
                </p14:cNvPr>
                <p14:cNvContentPartPr/>
                <p14:nvPr/>
              </p14:nvContentPartPr>
              <p14:xfrm>
                <a:off x="11684835" y="4388715"/>
                <a:ext cx="25920" cy="148320"/>
              </p14:xfrm>
            </p:contentPart>
          </mc:Choice>
          <mc:Fallback xmlns="">
            <p:pic>
              <p:nvPicPr>
                <p:cNvPr id="970" name="Ink 969">
                  <a:extLst>
                    <a:ext uri="{FF2B5EF4-FFF2-40B4-BE49-F238E27FC236}">
                      <a16:creationId xmlns:a16="http://schemas.microsoft.com/office/drawing/2014/main" id="{22568576-AE57-234E-9F81-C3BCEC3D254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69715" y="4373595"/>
                  <a:ext cx="561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2663E33-70F1-B442-A40A-A60E8FD6C0E0}"/>
              </a:ext>
            </a:extLst>
          </p:cNvPr>
          <p:cNvGrpSpPr/>
          <p:nvPr/>
        </p:nvGrpSpPr>
        <p:grpSpPr>
          <a:xfrm>
            <a:off x="11109480" y="5835570"/>
            <a:ext cx="588960" cy="233640"/>
            <a:chOff x="11031075" y="4691115"/>
            <a:chExt cx="58896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972" name="Ink 971">
                  <a:extLst>
                    <a:ext uri="{FF2B5EF4-FFF2-40B4-BE49-F238E27FC236}">
                      <a16:creationId xmlns:a16="http://schemas.microsoft.com/office/drawing/2014/main" id="{3EB60955-AEC3-E84F-97D7-1082B32BF28E}"/>
                    </a:ext>
                  </a:extLst>
                </p14:cNvPr>
                <p14:cNvContentPartPr/>
                <p14:nvPr/>
              </p14:nvContentPartPr>
              <p14:xfrm>
                <a:off x="11041155" y="4800915"/>
                <a:ext cx="34560" cy="123840"/>
              </p14:xfrm>
            </p:contentPart>
          </mc:Choice>
          <mc:Fallback xmlns="">
            <p:pic>
              <p:nvPicPr>
                <p:cNvPr id="972" name="Ink 971">
                  <a:extLst>
                    <a:ext uri="{FF2B5EF4-FFF2-40B4-BE49-F238E27FC236}">
                      <a16:creationId xmlns:a16="http://schemas.microsoft.com/office/drawing/2014/main" id="{3EB60955-AEC3-E84F-97D7-1082B32BF28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25675" y="4785795"/>
                  <a:ext cx="64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973" name="Ink 972">
                  <a:extLst>
                    <a:ext uri="{FF2B5EF4-FFF2-40B4-BE49-F238E27FC236}">
                      <a16:creationId xmlns:a16="http://schemas.microsoft.com/office/drawing/2014/main" id="{5419DF9E-49FD-CD4A-95D2-9C728DB75743}"/>
                    </a:ext>
                  </a:extLst>
                </p14:cNvPr>
                <p14:cNvContentPartPr/>
                <p14:nvPr/>
              </p14:nvContentPartPr>
              <p14:xfrm>
                <a:off x="11031075" y="4769595"/>
                <a:ext cx="113760" cy="70920"/>
              </p14:xfrm>
            </p:contentPart>
          </mc:Choice>
          <mc:Fallback xmlns="">
            <p:pic>
              <p:nvPicPr>
                <p:cNvPr id="973" name="Ink 972">
                  <a:extLst>
                    <a:ext uri="{FF2B5EF4-FFF2-40B4-BE49-F238E27FC236}">
                      <a16:creationId xmlns:a16="http://schemas.microsoft.com/office/drawing/2014/main" id="{5419DF9E-49FD-CD4A-95D2-9C728DB7574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15955" y="4754475"/>
                  <a:ext cx="144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974" name="Ink 973">
                  <a:extLst>
                    <a:ext uri="{FF2B5EF4-FFF2-40B4-BE49-F238E27FC236}">
                      <a16:creationId xmlns:a16="http://schemas.microsoft.com/office/drawing/2014/main" id="{D2484C62-9E12-444B-A8A0-DC247828CCF3}"/>
                    </a:ext>
                  </a:extLst>
                </p14:cNvPr>
                <p14:cNvContentPartPr/>
                <p14:nvPr/>
              </p14:nvContentPartPr>
              <p14:xfrm>
                <a:off x="11208915" y="4713795"/>
                <a:ext cx="28440" cy="133920"/>
              </p14:xfrm>
            </p:contentPart>
          </mc:Choice>
          <mc:Fallback xmlns="">
            <p:pic>
              <p:nvPicPr>
                <p:cNvPr id="974" name="Ink 973">
                  <a:extLst>
                    <a:ext uri="{FF2B5EF4-FFF2-40B4-BE49-F238E27FC236}">
                      <a16:creationId xmlns:a16="http://schemas.microsoft.com/office/drawing/2014/main" id="{D2484C62-9E12-444B-A8A0-DC247828CCF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93435" y="4698675"/>
                  <a:ext cx="59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975" name="Ink 974">
                  <a:extLst>
                    <a:ext uri="{FF2B5EF4-FFF2-40B4-BE49-F238E27FC236}">
                      <a16:creationId xmlns:a16="http://schemas.microsoft.com/office/drawing/2014/main" id="{CA081F40-4377-E342-B3FA-BFF21210975B}"/>
                    </a:ext>
                  </a:extLst>
                </p14:cNvPr>
                <p14:cNvContentPartPr/>
                <p14:nvPr/>
              </p14:nvContentPartPr>
              <p14:xfrm>
                <a:off x="11280195" y="4769955"/>
                <a:ext cx="63720" cy="86760"/>
              </p14:xfrm>
            </p:contentPart>
          </mc:Choice>
          <mc:Fallback xmlns="">
            <p:pic>
              <p:nvPicPr>
                <p:cNvPr id="975" name="Ink 974">
                  <a:extLst>
                    <a:ext uri="{FF2B5EF4-FFF2-40B4-BE49-F238E27FC236}">
                      <a16:creationId xmlns:a16="http://schemas.microsoft.com/office/drawing/2014/main" id="{CA081F40-4377-E342-B3FA-BFF21210975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65075" y="4754835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976" name="Ink 975">
                  <a:extLst>
                    <a:ext uri="{FF2B5EF4-FFF2-40B4-BE49-F238E27FC236}">
                      <a16:creationId xmlns:a16="http://schemas.microsoft.com/office/drawing/2014/main" id="{F3663F39-4FDD-5A4E-8129-6BFDF8860717}"/>
                    </a:ext>
                  </a:extLst>
                </p14:cNvPr>
                <p14:cNvContentPartPr/>
                <p14:nvPr/>
              </p14:nvContentPartPr>
              <p14:xfrm>
                <a:off x="11413035" y="4691115"/>
                <a:ext cx="24480" cy="146160"/>
              </p14:xfrm>
            </p:contentPart>
          </mc:Choice>
          <mc:Fallback xmlns="">
            <p:pic>
              <p:nvPicPr>
                <p:cNvPr id="976" name="Ink 975">
                  <a:extLst>
                    <a:ext uri="{FF2B5EF4-FFF2-40B4-BE49-F238E27FC236}">
                      <a16:creationId xmlns:a16="http://schemas.microsoft.com/office/drawing/2014/main" id="{F3663F39-4FDD-5A4E-8129-6BFDF886071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97915" y="4675635"/>
                  <a:ext cx="5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977" name="Ink 976">
                  <a:extLst>
                    <a:ext uri="{FF2B5EF4-FFF2-40B4-BE49-F238E27FC236}">
                      <a16:creationId xmlns:a16="http://schemas.microsoft.com/office/drawing/2014/main" id="{DA3458DB-DFEE-A447-AD93-53656BE16574}"/>
                    </a:ext>
                  </a:extLst>
                </p14:cNvPr>
                <p14:cNvContentPartPr/>
                <p14:nvPr/>
              </p14:nvContentPartPr>
              <p14:xfrm>
                <a:off x="11401515" y="4734675"/>
                <a:ext cx="114120" cy="56160"/>
              </p14:xfrm>
            </p:contentPart>
          </mc:Choice>
          <mc:Fallback xmlns="">
            <p:pic>
              <p:nvPicPr>
                <p:cNvPr id="977" name="Ink 976">
                  <a:extLst>
                    <a:ext uri="{FF2B5EF4-FFF2-40B4-BE49-F238E27FC236}">
                      <a16:creationId xmlns:a16="http://schemas.microsoft.com/office/drawing/2014/main" id="{DA3458DB-DFEE-A447-AD93-53656BE1657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386395" y="4719195"/>
                  <a:ext cx="14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978" name="Ink 977">
                  <a:extLst>
                    <a:ext uri="{FF2B5EF4-FFF2-40B4-BE49-F238E27FC236}">
                      <a16:creationId xmlns:a16="http://schemas.microsoft.com/office/drawing/2014/main" id="{1284AB5F-348B-3D4A-9B10-B50D592544F9}"/>
                    </a:ext>
                  </a:extLst>
                </p14:cNvPr>
                <p14:cNvContentPartPr/>
                <p14:nvPr/>
              </p14:nvContentPartPr>
              <p14:xfrm>
                <a:off x="11544075" y="4743315"/>
                <a:ext cx="75960" cy="100800"/>
              </p14:xfrm>
            </p:contentPart>
          </mc:Choice>
          <mc:Fallback xmlns="">
            <p:pic>
              <p:nvPicPr>
                <p:cNvPr id="978" name="Ink 977">
                  <a:extLst>
                    <a:ext uri="{FF2B5EF4-FFF2-40B4-BE49-F238E27FC236}">
                      <a16:creationId xmlns:a16="http://schemas.microsoft.com/office/drawing/2014/main" id="{1284AB5F-348B-3D4A-9B10-B50D592544F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528955" y="4728195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424B309-AF91-7949-9703-4B59A28BF8E4}"/>
              </a:ext>
            </a:extLst>
          </p:cNvPr>
          <p:cNvGrpSpPr/>
          <p:nvPr/>
        </p:nvGrpSpPr>
        <p:grpSpPr>
          <a:xfrm>
            <a:off x="7226880" y="4999290"/>
            <a:ext cx="1468440" cy="275040"/>
            <a:chOff x="7148475" y="3854835"/>
            <a:chExt cx="146844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8FB928B-9E80-324E-81D6-1C329FE5315E}"/>
                    </a:ext>
                  </a:extLst>
                </p14:cNvPr>
                <p14:cNvContentPartPr/>
                <p14:nvPr/>
              </p14:nvContentPartPr>
              <p14:xfrm>
                <a:off x="7148475" y="3993075"/>
                <a:ext cx="76320" cy="136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8FB928B-9E80-324E-81D6-1C329FE5315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32995" y="3977955"/>
                  <a:ext cx="106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1B4DCC3-68AA-5B4E-A431-2E093F772F0B}"/>
                    </a:ext>
                  </a:extLst>
                </p14:cNvPr>
                <p14:cNvContentPartPr/>
                <p14:nvPr/>
              </p14:nvContentPartPr>
              <p14:xfrm>
                <a:off x="7367715" y="3908835"/>
                <a:ext cx="43200" cy="1828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E1B4DCC3-68AA-5B4E-A431-2E093F772F0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52595" y="3893715"/>
                  <a:ext cx="7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6994A28D-C07F-7F47-AFF3-085466D07E09}"/>
                    </a:ext>
                  </a:extLst>
                </p14:cNvPr>
                <p14:cNvContentPartPr/>
                <p14:nvPr/>
              </p14:nvContentPartPr>
              <p14:xfrm>
                <a:off x="7467435" y="3854835"/>
                <a:ext cx="35640" cy="19008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6994A28D-C07F-7F47-AFF3-085466D07E0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451955" y="3839715"/>
                  <a:ext cx="6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7A442AFD-2617-FB47-A988-E075B3B3633A}"/>
                    </a:ext>
                  </a:extLst>
                </p14:cNvPr>
                <p14:cNvContentPartPr/>
                <p14:nvPr/>
              </p14:nvContentPartPr>
              <p14:xfrm>
                <a:off x="7409835" y="3986595"/>
                <a:ext cx="74520" cy="241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7A442AFD-2617-FB47-A988-E075B3B3633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94355" y="3971115"/>
                  <a:ext cx="10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F2C49994-C0B3-3649-8868-2B1E3C52E32A}"/>
                    </a:ext>
                  </a:extLst>
                </p14:cNvPr>
                <p14:cNvContentPartPr/>
                <p14:nvPr/>
              </p14:nvContentPartPr>
              <p14:xfrm>
                <a:off x="7561395" y="3978675"/>
                <a:ext cx="13680" cy="468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F2C49994-C0B3-3649-8868-2B1E3C52E32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46275" y="3963195"/>
                  <a:ext cx="44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0688C084-C7EB-1C4A-88FA-1088A1D08A5A}"/>
                    </a:ext>
                  </a:extLst>
                </p14:cNvPr>
                <p14:cNvContentPartPr/>
                <p14:nvPr/>
              </p14:nvContentPartPr>
              <p14:xfrm>
                <a:off x="7567155" y="4010715"/>
                <a:ext cx="14040" cy="597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0688C084-C7EB-1C4A-88FA-1088A1D08A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551675" y="3995595"/>
                  <a:ext cx="44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C867F1D4-6B16-8345-B92B-A98C78C76D2A}"/>
                    </a:ext>
                  </a:extLst>
                </p14:cNvPr>
                <p14:cNvContentPartPr/>
                <p14:nvPr/>
              </p14:nvContentPartPr>
              <p14:xfrm>
                <a:off x="7668675" y="4011795"/>
                <a:ext cx="94320" cy="1180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C867F1D4-6B16-8345-B92B-A98C78C76D2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53195" y="3996675"/>
                  <a:ext cx="124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B81112F2-B63F-984A-BB7F-49979B88D4A9}"/>
                    </a:ext>
                  </a:extLst>
                </p14:cNvPr>
                <p14:cNvContentPartPr/>
                <p14:nvPr/>
              </p14:nvContentPartPr>
              <p14:xfrm>
                <a:off x="7830315" y="3966795"/>
                <a:ext cx="118080" cy="8352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B81112F2-B63F-984A-BB7F-49979B88D4A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815195" y="3951675"/>
                  <a:ext cx="148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2D55C0C5-6AF5-7C47-B8DF-D0EBDEF99C5A}"/>
                    </a:ext>
                  </a:extLst>
                </p14:cNvPr>
                <p14:cNvContentPartPr/>
                <p14:nvPr/>
              </p14:nvContentPartPr>
              <p14:xfrm>
                <a:off x="8024355" y="3908115"/>
                <a:ext cx="34560" cy="14544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2D55C0C5-6AF5-7C47-B8DF-D0EBDEF99C5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09235" y="3892995"/>
                  <a:ext cx="64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5A6A187D-4811-4F45-A3F3-EA10B7875CE4}"/>
                    </a:ext>
                  </a:extLst>
                </p14:cNvPr>
                <p14:cNvContentPartPr/>
                <p14:nvPr/>
              </p14:nvContentPartPr>
              <p14:xfrm>
                <a:off x="8121915" y="3936555"/>
                <a:ext cx="3240" cy="144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5A6A187D-4811-4F45-A3F3-EA10B7875C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06795" y="3921075"/>
                  <a:ext cx="33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C8A049C-E427-AD4C-B2D5-31703A0717A0}"/>
                    </a:ext>
                  </a:extLst>
                </p14:cNvPr>
                <p14:cNvContentPartPr/>
                <p14:nvPr/>
              </p14:nvContentPartPr>
              <p14:xfrm>
                <a:off x="8113275" y="3972915"/>
                <a:ext cx="11160" cy="6948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C8A049C-E427-AD4C-B2D5-31703A0717A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98155" y="3957795"/>
                  <a:ext cx="41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B354C20E-69BD-BE40-95C6-7D825E6128B3}"/>
                    </a:ext>
                  </a:extLst>
                </p14:cNvPr>
                <p14:cNvContentPartPr/>
                <p14:nvPr/>
              </p14:nvContentPartPr>
              <p14:xfrm>
                <a:off x="8191755" y="3985515"/>
                <a:ext cx="101160" cy="11376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B354C20E-69BD-BE40-95C6-7D825E6128B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76635" y="3970035"/>
                  <a:ext cx="131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7CECA941-CC7A-C64B-8776-13FCD86219A1}"/>
                    </a:ext>
                  </a:extLst>
                </p14:cNvPr>
                <p14:cNvContentPartPr/>
                <p14:nvPr/>
              </p14:nvContentPartPr>
              <p14:xfrm>
                <a:off x="8349075" y="3899475"/>
                <a:ext cx="133920" cy="14796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7CECA941-CC7A-C64B-8776-13FCD86219A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33595" y="3884355"/>
                  <a:ext cx="164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C4AE8381-07FD-AE4A-B1C8-D802B63E477E}"/>
                    </a:ext>
                  </a:extLst>
                </p14:cNvPr>
                <p14:cNvContentPartPr/>
                <p14:nvPr/>
              </p14:nvContentPartPr>
              <p14:xfrm>
                <a:off x="8575875" y="3880755"/>
                <a:ext cx="17280" cy="16308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C4AE8381-07FD-AE4A-B1C8-D802B63E477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60755" y="3865275"/>
                  <a:ext cx="47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F2BCF18A-7889-3D4D-B936-3D0BFD7DA59A}"/>
                    </a:ext>
                  </a:extLst>
                </p14:cNvPr>
                <p14:cNvContentPartPr/>
                <p14:nvPr/>
              </p14:nvContentPartPr>
              <p14:xfrm>
                <a:off x="8553555" y="3964635"/>
                <a:ext cx="63360" cy="1008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F2BCF18A-7889-3D4D-B936-3D0BFD7DA5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38435" y="3949155"/>
                  <a:ext cx="936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91584A4-DEB5-4E4C-99D8-805238507C7E}"/>
              </a:ext>
            </a:extLst>
          </p:cNvPr>
          <p:cNvGrpSpPr/>
          <p:nvPr/>
        </p:nvGrpSpPr>
        <p:grpSpPr>
          <a:xfrm>
            <a:off x="9015720" y="5041770"/>
            <a:ext cx="573480" cy="178920"/>
            <a:chOff x="8937315" y="3897315"/>
            <a:chExt cx="57348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2209CF54-CAD5-E94D-B329-95FEC0FA0592}"/>
                    </a:ext>
                  </a:extLst>
                </p14:cNvPr>
                <p14:cNvContentPartPr/>
                <p14:nvPr/>
              </p14:nvContentPartPr>
              <p14:xfrm>
                <a:off x="8937315" y="3897315"/>
                <a:ext cx="150480" cy="17172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2209CF54-CAD5-E94D-B329-95FEC0FA05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21835" y="3881835"/>
                  <a:ext cx="181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18DD7727-A4EF-5E42-9DB6-A08C68849CD5}"/>
                    </a:ext>
                  </a:extLst>
                </p14:cNvPr>
                <p14:cNvContentPartPr/>
                <p14:nvPr/>
              </p14:nvContentPartPr>
              <p14:xfrm>
                <a:off x="9101835" y="3997755"/>
                <a:ext cx="102960" cy="7848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18DD7727-A4EF-5E42-9DB6-A08C68849CD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86715" y="3982635"/>
                  <a:ext cx="133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7275FAA7-282A-ED4C-88B9-16D75882F2A2}"/>
                    </a:ext>
                  </a:extLst>
                </p14:cNvPr>
                <p14:cNvContentPartPr/>
                <p14:nvPr/>
              </p14:nvContentPartPr>
              <p14:xfrm>
                <a:off x="9263115" y="3909195"/>
                <a:ext cx="19440" cy="15372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7275FAA7-282A-ED4C-88B9-16D75882F2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47995" y="3893715"/>
                  <a:ext cx="50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44D28BBD-0F3C-684B-8D46-791CE1A09612}"/>
                    </a:ext>
                  </a:extLst>
                </p14:cNvPr>
                <p14:cNvContentPartPr/>
                <p14:nvPr/>
              </p14:nvContentPartPr>
              <p14:xfrm>
                <a:off x="9228555" y="3995955"/>
                <a:ext cx="82800" cy="1908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44D28BBD-0F3C-684B-8D46-791CE1A0961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13435" y="3980835"/>
                  <a:ext cx="113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AA0BF23F-58AF-9C49-8809-D5A5BAFB04D2}"/>
                    </a:ext>
                  </a:extLst>
                </p14:cNvPr>
                <p14:cNvContentPartPr/>
                <p14:nvPr/>
              </p14:nvContentPartPr>
              <p14:xfrm>
                <a:off x="9350235" y="3985875"/>
                <a:ext cx="160560" cy="5652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AA0BF23F-58AF-9C49-8809-D5A5BAFB04D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35115" y="3970755"/>
                  <a:ext cx="1908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0CC843AA-13C7-E84D-A83A-093765678995}"/>
                  </a:ext>
                </a:extLst>
              </p14:cNvPr>
              <p14:cNvContentPartPr/>
              <p14:nvPr/>
            </p14:nvContentPartPr>
            <p14:xfrm>
              <a:off x="9741840" y="5100450"/>
              <a:ext cx="114840" cy="756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0CC843AA-13C7-E84D-A83A-09376567899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726408" y="5084970"/>
                <a:ext cx="145344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2EC7F26A-D94F-AD44-8A93-791DA5A04C54}"/>
              </a:ext>
            </a:extLst>
          </p:cNvPr>
          <p:cNvGrpSpPr/>
          <p:nvPr/>
        </p:nvGrpSpPr>
        <p:grpSpPr>
          <a:xfrm>
            <a:off x="7536840" y="5473770"/>
            <a:ext cx="555120" cy="138960"/>
            <a:chOff x="7458435" y="4329315"/>
            <a:chExt cx="5551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77F288D2-86B3-0A44-8445-210919DDB9F1}"/>
                    </a:ext>
                  </a:extLst>
                </p14:cNvPr>
                <p14:cNvContentPartPr/>
                <p14:nvPr/>
              </p14:nvContentPartPr>
              <p14:xfrm>
                <a:off x="7458435" y="4360995"/>
                <a:ext cx="75960" cy="1072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77F288D2-86B3-0A44-8445-210919DDB9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42955" y="4345515"/>
                  <a:ext cx="106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E9D49172-BDBF-FA4D-90AB-2F3861FA62E5}"/>
                    </a:ext>
                  </a:extLst>
                </p14:cNvPr>
                <p14:cNvContentPartPr/>
                <p14:nvPr/>
              </p14:nvContentPartPr>
              <p14:xfrm>
                <a:off x="7590915" y="4329315"/>
                <a:ext cx="130320" cy="12240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E9D49172-BDBF-FA4D-90AB-2F3861FA62E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75795" y="4314195"/>
                  <a:ext cx="160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37300AF-CCCE-D74F-B8B6-ED424E75DC4B}"/>
                    </a:ext>
                  </a:extLst>
                </p14:cNvPr>
                <p14:cNvContentPartPr/>
                <p14:nvPr/>
              </p14:nvContentPartPr>
              <p14:xfrm>
                <a:off x="7748235" y="4394115"/>
                <a:ext cx="69840" cy="4644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37300AF-CCCE-D74F-B8B6-ED424E75DC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33115" y="4378995"/>
                  <a:ext cx="100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3D955BCC-BEB3-9546-85A4-DCB74B30DF84}"/>
                    </a:ext>
                  </a:extLst>
                </p14:cNvPr>
                <p14:cNvContentPartPr/>
                <p14:nvPr/>
              </p14:nvContentPartPr>
              <p14:xfrm>
                <a:off x="7861635" y="4383675"/>
                <a:ext cx="151920" cy="7236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3D955BCC-BEB3-9546-85A4-DCB74B30DF8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46515" y="4368195"/>
                  <a:ext cx="182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2DAB0225-52EB-2D48-B2D0-48AE6401AE4E}"/>
              </a:ext>
            </a:extLst>
          </p:cNvPr>
          <p:cNvGrpSpPr/>
          <p:nvPr/>
        </p:nvGrpSpPr>
        <p:grpSpPr>
          <a:xfrm>
            <a:off x="8406960" y="5460450"/>
            <a:ext cx="957240" cy="190800"/>
            <a:chOff x="8328555" y="4315995"/>
            <a:chExt cx="9572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FFC2CBA9-B824-DC45-B0E3-5457EE03064A}"/>
                    </a:ext>
                  </a:extLst>
                </p14:cNvPr>
                <p14:cNvContentPartPr/>
                <p14:nvPr/>
              </p14:nvContentPartPr>
              <p14:xfrm>
                <a:off x="8328555" y="4385115"/>
                <a:ext cx="67320" cy="9720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FFC2CBA9-B824-DC45-B0E3-5457EE03064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13075" y="4369995"/>
                  <a:ext cx="97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D57A34A0-B63F-4F43-A92C-86CE6229929F}"/>
                    </a:ext>
                  </a:extLst>
                </p14:cNvPr>
                <p14:cNvContentPartPr/>
                <p14:nvPr/>
              </p14:nvContentPartPr>
              <p14:xfrm>
                <a:off x="8483715" y="4404195"/>
                <a:ext cx="25200" cy="10260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D57A34A0-B63F-4F43-A92C-86CE6229929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68595" y="4388715"/>
                  <a:ext cx="55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C63C7193-7CF6-6A43-80FB-D2DABFEED170}"/>
                    </a:ext>
                  </a:extLst>
                </p14:cNvPr>
                <p14:cNvContentPartPr/>
                <p14:nvPr/>
              </p14:nvContentPartPr>
              <p14:xfrm>
                <a:off x="8485155" y="4393035"/>
                <a:ext cx="74880" cy="6840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C63C7193-7CF6-6A43-80FB-D2DABFEED17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70035" y="4377915"/>
                  <a:ext cx="105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47612A8D-99AA-EB45-BB8E-1E40046330EA}"/>
                    </a:ext>
                  </a:extLst>
                </p14:cNvPr>
                <p14:cNvContentPartPr/>
                <p14:nvPr/>
              </p14:nvContentPartPr>
              <p14:xfrm>
                <a:off x="8608995" y="4400595"/>
                <a:ext cx="79920" cy="6840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47612A8D-99AA-EB45-BB8E-1E40046330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93875" y="4385475"/>
                  <a:ext cx="110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26DA97F5-FC2D-8B4F-BDC1-DC75B9E12854}"/>
                    </a:ext>
                  </a:extLst>
                </p14:cNvPr>
                <p14:cNvContentPartPr/>
                <p14:nvPr/>
              </p14:nvContentPartPr>
              <p14:xfrm>
                <a:off x="8768475" y="4399515"/>
                <a:ext cx="74880" cy="6084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26DA97F5-FC2D-8B4F-BDC1-DC75B9E1285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53355" y="4384035"/>
                  <a:ext cx="105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D2B18C0E-ABDF-944A-A36B-5F4F996FF8AC}"/>
                    </a:ext>
                  </a:extLst>
                </p14:cNvPr>
                <p14:cNvContentPartPr/>
                <p14:nvPr/>
              </p14:nvContentPartPr>
              <p14:xfrm>
                <a:off x="8864595" y="4346595"/>
                <a:ext cx="3240" cy="648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D2B18C0E-ABDF-944A-A36B-5F4F996FF8A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49475" y="4331115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B9A34428-E268-B249-92D0-63C77DFCED92}"/>
                    </a:ext>
                  </a:extLst>
                </p14:cNvPr>
                <p14:cNvContentPartPr/>
                <p14:nvPr/>
              </p14:nvContentPartPr>
              <p14:xfrm>
                <a:off x="8883315" y="4402755"/>
                <a:ext cx="35640" cy="4932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B9A34428-E268-B249-92D0-63C77DFCED9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867835" y="4387635"/>
                  <a:ext cx="6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4B4AEFCC-B22F-124C-ABA0-F453AA84ED99}"/>
                    </a:ext>
                  </a:extLst>
                </p14:cNvPr>
                <p14:cNvContentPartPr/>
                <p14:nvPr/>
              </p14:nvContentPartPr>
              <p14:xfrm>
                <a:off x="8958195" y="4315995"/>
                <a:ext cx="56520" cy="13248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4B4AEFCC-B22F-124C-ABA0-F453AA84ED9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42715" y="4300875"/>
                  <a:ext cx="87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212E2051-F5D0-FD40-931F-8B784B094CA0}"/>
                    </a:ext>
                  </a:extLst>
                </p14:cNvPr>
                <p14:cNvContentPartPr/>
                <p14:nvPr/>
              </p14:nvContentPartPr>
              <p14:xfrm>
                <a:off x="8968635" y="4372515"/>
                <a:ext cx="72720" cy="1944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212E2051-F5D0-FD40-931F-8B784B094CA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953155" y="4357035"/>
                  <a:ext cx="103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3C45C24D-1A72-FD42-8601-4C66BF2F37A9}"/>
                    </a:ext>
                  </a:extLst>
                </p14:cNvPr>
                <p14:cNvContentPartPr/>
                <p14:nvPr/>
              </p14:nvContentPartPr>
              <p14:xfrm>
                <a:off x="9106155" y="4345515"/>
                <a:ext cx="3600" cy="75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3C45C24D-1A72-FD42-8601-4C66BF2F37A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91035" y="4330395"/>
                  <a:ext cx="3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48926DBE-A4BD-654B-97DF-906C19D99CEE}"/>
                    </a:ext>
                  </a:extLst>
                </p14:cNvPr>
                <p14:cNvContentPartPr/>
                <p14:nvPr/>
              </p14:nvContentPartPr>
              <p14:xfrm>
                <a:off x="9112275" y="4404555"/>
                <a:ext cx="24480" cy="3816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48926DBE-A4BD-654B-97DF-906C19D99C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97155" y="4389075"/>
                  <a:ext cx="55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81DCD3AA-5319-E642-BC7D-B6241F15FF2A}"/>
                    </a:ext>
                  </a:extLst>
                </p14:cNvPr>
                <p14:cNvContentPartPr/>
                <p14:nvPr/>
              </p14:nvContentPartPr>
              <p14:xfrm>
                <a:off x="9187875" y="4353075"/>
                <a:ext cx="97920" cy="7920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81DCD3AA-5319-E642-BC7D-B6241F15FF2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72755" y="4337955"/>
                  <a:ext cx="1285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3F5B7003-22F0-F344-8B02-5505997CCE30}"/>
              </a:ext>
            </a:extLst>
          </p:cNvPr>
          <p:cNvGrpSpPr/>
          <p:nvPr/>
        </p:nvGrpSpPr>
        <p:grpSpPr>
          <a:xfrm>
            <a:off x="9598200" y="5409690"/>
            <a:ext cx="560160" cy="156960"/>
            <a:chOff x="9519795" y="4265235"/>
            <a:chExt cx="5601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5266EEF7-9797-F040-A1B4-E9B4D6A1B3C7}"/>
                    </a:ext>
                  </a:extLst>
                </p14:cNvPr>
                <p14:cNvContentPartPr/>
                <p14:nvPr/>
              </p14:nvContentPartPr>
              <p14:xfrm>
                <a:off x="9519795" y="4266675"/>
                <a:ext cx="153720" cy="15552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5266EEF7-9797-F040-A1B4-E9B4D6A1B3C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04675" y="4251555"/>
                  <a:ext cx="184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F11AC5B4-067F-3D4A-B2F2-F2385852A084}"/>
                    </a:ext>
                  </a:extLst>
                </p14:cNvPr>
                <p14:cNvContentPartPr/>
                <p14:nvPr/>
              </p14:nvContentPartPr>
              <p14:xfrm>
                <a:off x="9694395" y="4344075"/>
                <a:ext cx="109440" cy="5652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F11AC5B4-067F-3D4A-B2F2-F2385852A08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79275" y="4328955"/>
                  <a:ext cx="140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536F256B-BB89-C14C-ACE9-48FE56C6AC20}"/>
                    </a:ext>
                  </a:extLst>
                </p14:cNvPr>
                <p14:cNvContentPartPr/>
                <p14:nvPr/>
              </p14:nvContentPartPr>
              <p14:xfrm>
                <a:off x="9828675" y="4265235"/>
                <a:ext cx="37800" cy="14004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536F256B-BB89-C14C-ACE9-48FE56C6AC2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813555" y="4250115"/>
                  <a:ext cx="68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9AFB599-1424-6F44-8D19-BAC5071436EE}"/>
                    </a:ext>
                  </a:extLst>
                </p14:cNvPr>
                <p14:cNvContentPartPr/>
                <p14:nvPr/>
              </p14:nvContentPartPr>
              <p14:xfrm>
                <a:off x="9813915" y="4330755"/>
                <a:ext cx="101880" cy="3060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9AFB599-1424-6F44-8D19-BAC5071436E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98795" y="4315635"/>
                  <a:ext cx="132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D82C0F29-D2EE-6145-979F-D3B8348F94F0}"/>
                    </a:ext>
                  </a:extLst>
                </p14:cNvPr>
                <p14:cNvContentPartPr/>
                <p14:nvPr/>
              </p14:nvContentPartPr>
              <p14:xfrm>
                <a:off x="9939555" y="4321035"/>
                <a:ext cx="140400" cy="716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D82C0F29-D2EE-6145-979F-D3B8348F94F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24435" y="4305555"/>
                  <a:ext cx="17100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052352D9-13D8-B14E-97D5-E6EFCF32FB70}"/>
                  </a:ext>
                </a:extLst>
              </p14:cNvPr>
              <p14:cNvContentPartPr/>
              <p14:nvPr/>
            </p14:nvContentPartPr>
            <p14:xfrm>
              <a:off x="7645200" y="5883810"/>
              <a:ext cx="234000" cy="795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052352D9-13D8-B14E-97D5-E6EFCF32FB7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629720" y="5868330"/>
                <a:ext cx="26460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4E578E94-9784-BF4B-8085-4400531062E7}"/>
              </a:ext>
            </a:extLst>
          </p:cNvPr>
          <p:cNvGrpSpPr/>
          <p:nvPr/>
        </p:nvGrpSpPr>
        <p:grpSpPr>
          <a:xfrm>
            <a:off x="8135160" y="5822250"/>
            <a:ext cx="729720" cy="226800"/>
            <a:chOff x="8056755" y="4677795"/>
            <a:chExt cx="7297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A5A35203-07AB-4B48-8D24-D8A619019ECC}"/>
                    </a:ext>
                  </a:extLst>
                </p14:cNvPr>
                <p14:cNvContentPartPr/>
                <p14:nvPr/>
              </p14:nvContentPartPr>
              <p14:xfrm>
                <a:off x="8056755" y="4774635"/>
                <a:ext cx="186840" cy="6768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A5A35203-07AB-4B48-8D24-D8A619019EC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41635" y="4759155"/>
                  <a:ext cx="217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C4500297-EC9E-B64D-918A-70601819C779}"/>
                    </a:ext>
                  </a:extLst>
                </p14:cNvPr>
                <p14:cNvContentPartPr/>
                <p14:nvPr/>
              </p14:nvContentPartPr>
              <p14:xfrm>
                <a:off x="8319915" y="4771755"/>
                <a:ext cx="111240" cy="6192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C4500297-EC9E-B64D-918A-70601819C77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304435" y="4756635"/>
                  <a:ext cx="141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17DD1910-7F11-784E-A0A7-4F06C049272E}"/>
                    </a:ext>
                  </a:extLst>
                </p14:cNvPr>
                <p14:cNvContentPartPr/>
                <p14:nvPr/>
              </p14:nvContentPartPr>
              <p14:xfrm>
                <a:off x="8535195" y="4778595"/>
                <a:ext cx="15120" cy="12600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17DD1910-7F11-784E-A0A7-4F06C049272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19715" y="4763115"/>
                  <a:ext cx="4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612C786A-2FF8-1C4A-B360-BE80CA795E92}"/>
                    </a:ext>
                  </a:extLst>
                </p14:cNvPr>
                <p14:cNvContentPartPr/>
                <p14:nvPr/>
              </p14:nvContentPartPr>
              <p14:xfrm>
                <a:off x="8527995" y="4748715"/>
                <a:ext cx="82800" cy="7452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612C786A-2FF8-1C4A-B360-BE80CA795E9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512875" y="4733595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DC3D06FB-3A4E-624B-9A69-5185A8C93453}"/>
                    </a:ext>
                  </a:extLst>
                </p14:cNvPr>
                <p14:cNvContentPartPr/>
                <p14:nvPr/>
              </p14:nvContentPartPr>
              <p14:xfrm>
                <a:off x="8713395" y="4677795"/>
                <a:ext cx="73080" cy="8532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DC3D06FB-3A4E-624B-9A69-5185A8C9345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698275" y="4662675"/>
                  <a:ext cx="103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80AA5866-5F24-9544-B930-0740483ACBFA}"/>
                    </a:ext>
                  </a:extLst>
                </p14:cNvPr>
                <p14:cNvContentPartPr/>
                <p14:nvPr/>
              </p14:nvContentPartPr>
              <p14:xfrm>
                <a:off x="8733555" y="4838715"/>
                <a:ext cx="5760" cy="648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80AA5866-5F24-9544-B930-0740483ACB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18075" y="4823595"/>
                  <a:ext cx="363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3988AF53-1170-564E-B730-796B666F88B2}"/>
              </a:ext>
            </a:extLst>
          </p:cNvPr>
          <p:cNvGrpSpPr/>
          <p:nvPr/>
        </p:nvGrpSpPr>
        <p:grpSpPr>
          <a:xfrm>
            <a:off x="8503080" y="6137970"/>
            <a:ext cx="1330920" cy="261360"/>
            <a:chOff x="8424675" y="4993515"/>
            <a:chExt cx="13309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B5C5EB27-80C6-994E-AE3E-466F7D6952DF}"/>
                    </a:ext>
                  </a:extLst>
                </p14:cNvPr>
                <p14:cNvContentPartPr/>
                <p14:nvPr/>
              </p14:nvContentPartPr>
              <p14:xfrm>
                <a:off x="8424675" y="5043555"/>
                <a:ext cx="131400" cy="16524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B5C5EB27-80C6-994E-AE3E-466F7D6952D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409195" y="5028075"/>
                  <a:ext cx="16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20E1930B-0586-D447-A1B9-81E36C9EEC01}"/>
                    </a:ext>
                  </a:extLst>
                </p14:cNvPr>
                <p14:cNvContentPartPr/>
                <p14:nvPr/>
              </p14:nvContentPartPr>
              <p14:xfrm>
                <a:off x="8521875" y="5151915"/>
                <a:ext cx="83880" cy="8460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20E1930B-0586-D447-A1B9-81E36C9EEC0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506755" y="5136795"/>
                  <a:ext cx="114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570BCE89-FB4D-904B-AE81-8DBEA55A17A3}"/>
                    </a:ext>
                  </a:extLst>
                </p14:cNvPr>
                <p14:cNvContentPartPr/>
                <p14:nvPr/>
              </p14:nvContentPartPr>
              <p14:xfrm>
                <a:off x="8745075" y="5164875"/>
                <a:ext cx="26280" cy="9000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570BCE89-FB4D-904B-AE81-8DBEA55A17A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29955" y="5149755"/>
                  <a:ext cx="5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1C7B48B4-9BD3-6844-AE84-FC106C8AF8CC}"/>
                    </a:ext>
                  </a:extLst>
                </p14:cNvPr>
                <p14:cNvContentPartPr/>
                <p14:nvPr/>
              </p14:nvContentPartPr>
              <p14:xfrm>
                <a:off x="8745075" y="5131035"/>
                <a:ext cx="84240" cy="6372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1C7B48B4-9BD3-6844-AE84-FC106C8AF8C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729955" y="5115915"/>
                  <a:ext cx="114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EA51927A-0713-4A42-8ECC-13D8CC2D1BA9}"/>
                    </a:ext>
                  </a:extLst>
                </p14:cNvPr>
                <p14:cNvContentPartPr/>
                <p14:nvPr/>
              </p14:nvContentPartPr>
              <p14:xfrm>
                <a:off x="8884035" y="5145795"/>
                <a:ext cx="47880" cy="4356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EA51927A-0713-4A42-8ECC-13D8CC2D1BA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868555" y="5130675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DDFBC7F6-A24C-1E4A-BA1B-6290B2185901}"/>
                    </a:ext>
                  </a:extLst>
                </p14:cNvPr>
                <p14:cNvContentPartPr/>
                <p14:nvPr/>
              </p14:nvContentPartPr>
              <p14:xfrm>
                <a:off x="8993475" y="5120955"/>
                <a:ext cx="58320" cy="7200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DDFBC7F6-A24C-1E4A-BA1B-6290B218590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978355" y="5105835"/>
                  <a:ext cx="88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F3AA7983-C213-B34E-9DFD-8F205F13A9C2}"/>
                    </a:ext>
                  </a:extLst>
                </p14:cNvPr>
                <p14:cNvContentPartPr/>
                <p14:nvPr/>
              </p14:nvContentPartPr>
              <p14:xfrm>
                <a:off x="9109035" y="5105115"/>
                <a:ext cx="37080" cy="7668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F3AA7983-C213-B34E-9DFD-8F205F13A9C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93555" y="5089995"/>
                  <a:ext cx="67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3E0073F1-FD79-E746-B0C4-CF88FC8EBC35}"/>
                    </a:ext>
                  </a:extLst>
                </p14:cNvPr>
                <p14:cNvContentPartPr/>
                <p14:nvPr/>
              </p14:nvContentPartPr>
              <p14:xfrm>
                <a:off x="9192555" y="5084595"/>
                <a:ext cx="18000" cy="648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3E0073F1-FD79-E746-B0C4-CF88FC8EBC3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77435" y="5069115"/>
                  <a:ext cx="4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3CEA79EB-1628-5B44-BC39-AC0DA7AE7734}"/>
                    </a:ext>
                  </a:extLst>
                </p14:cNvPr>
                <p14:cNvContentPartPr/>
                <p14:nvPr/>
              </p14:nvContentPartPr>
              <p14:xfrm>
                <a:off x="9220635" y="5147595"/>
                <a:ext cx="8640" cy="4356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3CEA79EB-1628-5B44-BC39-AC0DA7AE773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205515" y="5132115"/>
                  <a:ext cx="39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FFA494C8-7805-F140-9DA8-86E7190FB215}"/>
                    </a:ext>
                  </a:extLst>
                </p14:cNvPr>
                <p14:cNvContentPartPr/>
                <p14:nvPr/>
              </p14:nvContentPartPr>
              <p14:xfrm>
                <a:off x="9289755" y="5060475"/>
                <a:ext cx="116280" cy="12240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FFA494C8-7805-F140-9DA8-86E7190FB21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274275" y="5044995"/>
                  <a:ext cx="146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2790952E-E9E0-6749-B8BC-EA3027757929}"/>
                    </a:ext>
                  </a:extLst>
                </p14:cNvPr>
                <p14:cNvContentPartPr/>
                <p14:nvPr/>
              </p14:nvContentPartPr>
              <p14:xfrm>
                <a:off x="9462555" y="5046075"/>
                <a:ext cx="7920" cy="10512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2790952E-E9E0-6749-B8BC-EA302775792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447435" y="5030955"/>
                  <a:ext cx="38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63516783-7490-1D48-B973-C6BA9B636DE3}"/>
                    </a:ext>
                  </a:extLst>
                </p14:cNvPr>
                <p14:cNvContentPartPr/>
                <p14:nvPr/>
              </p14:nvContentPartPr>
              <p14:xfrm>
                <a:off x="9526995" y="5084595"/>
                <a:ext cx="73800" cy="7632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63516783-7490-1D48-B973-C6BA9B636DE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511515" y="5069475"/>
                  <a:ext cx="10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70E4542B-F93B-EA42-A91E-C3D4379A6B17}"/>
                    </a:ext>
                  </a:extLst>
                </p14:cNvPr>
                <p14:cNvContentPartPr/>
                <p14:nvPr/>
              </p14:nvContentPartPr>
              <p14:xfrm>
                <a:off x="9656235" y="4993515"/>
                <a:ext cx="99360" cy="7632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70E4542B-F93B-EA42-A91E-C3D4379A6B1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640755" y="4978035"/>
                  <a:ext cx="129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47AD3881-9BD2-B842-9714-07927078411B}"/>
                    </a:ext>
                  </a:extLst>
                </p14:cNvPr>
                <p14:cNvContentPartPr/>
                <p14:nvPr/>
              </p14:nvContentPartPr>
              <p14:xfrm>
                <a:off x="9726075" y="5163795"/>
                <a:ext cx="9360" cy="1548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47AD3881-9BD2-B842-9714-07927078411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710595" y="5148675"/>
                  <a:ext cx="3960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93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6192A5D-D68E-0B4F-BE6E-DA11BC23AE85}"/>
              </a:ext>
            </a:extLst>
          </p:cNvPr>
          <p:cNvSpPr/>
          <p:nvPr/>
        </p:nvSpPr>
        <p:spPr>
          <a:xfrm>
            <a:off x="3972849" y="253477"/>
            <a:ext cx="2428259" cy="30113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EBF3DBD-0A22-534F-B44B-74B452A1C324}"/>
              </a:ext>
            </a:extLst>
          </p:cNvPr>
          <p:cNvSpPr/>
          <p:nvPr/>
        </p:nvSpPr>
        <p:spPr>
          <a:xfrm>
            <a:off x="385827" y="868679"/>
            <a:ext cx="2432304" cy="101952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Event.html created by Eqerg_webupdate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A9039-0E64-F24E-BD5F-5B827F389C94}"/>
              </a:ext>
            </a:extLst>
          </p:cNvPr>
          <p:cNvSpPr/>
          <p:nvPr/>
        </p:nvSpPr>
        <p:spPr>
          <a:xfrm>
            <a:off x="390856" y="2269078"/>
            <a:ext cx="2425302" cy="10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parent pkl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(program name here)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4E22-29E1-AB4F-A48E-35C74654E436}"/>
              </a:ext>
            </a:extLst>
          </p:cNvPr>
          <p:cNvSpPr/>
          <p:nvPr/>
        </p:nvSpPr>
        <p:spPr>
          <a:xfrm>
            <a:off x="385827" y="3670229"/>
            <a:ext cx="2432299" cy="10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Recreate or update quakeML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(program name here)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0B7F5B-0E5F-9A4B-A8A8-D17079A8C756}"/>
              </a:ext>
            </a:extLst>
          </p:cNvPr>
          <p:cNvCxnSpPr>
            <a:cxnSpLocks/>
          </p:cNvCxnSpPr>
          <p:nvPr/>
        </p:nvCxnSpPr>
        <p:spPr>
          <a:xfrm>
            <a:off x="3107383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20">
            <a:extLst>
              <a:ext uri="{FF2B5EF4-FFF2-40B4-BE49-F238E27FC236}">
                <a16:creationId xmlns:a16="http://schemas.microsoft.com/office/drawing/2014/main" id="{EC479D6E-5252-444D-AA36-1BF4507BC79B}"/>
              </a:ext>
            </a:extLst>
          </p:cNvPr>
          <p:cNvSpPr/>
          <p:nvPr/>
        </p:nvSpPr>
        <p:spPr>
          <a:xfrm>
            <a:off x="4256698" y="865031"/>
            <a:ext cx="1828799" cy="10561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pkl of events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(rterg_summary.pkl)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2526D73D-A49F-0145-91E4-2215C4E42651}"/>
              </a:ext>
            </a:extLst>
          </p:cNvPr>
          <p:cNvSpPr/>
          <p:nvPr/>
        </p:nvSpPr>
        <p:spPr>
          <a:xfrm>
            <a:off x="4283170" y="2001944"/>
            <a:ext cx="1828799" cy="10561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QuakeML cat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A77D3-006D-594E-A3E9-E54BA2531BFE}"/>
              </a:ext>
            </a:extLst>
          </p:cNvPr>
          <p:cNvSpPr txBox="1"/>
          <p:nvPr/>
        </p:nvSpPr>
        <p:spPr>
          <a:xfrm>
            <a:off x="4256698" y="416333"/>
            <a:ext cx="465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C280DA04-25E5-0046-ADB7-5149416CA898}"/>
              </a:ext>
            </a:extLst>
          </p:cNvPr>
          <p:cNvSpPr/>
          <p:nvPr/>
        </p:nvSpPr>
        <p:spPr>
          <a:xfrm>
            <a:off x="3968817" y="3530548"/>
            <a:ext cx="2432291" cy="101841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Create/update interactive map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(using </a:t>
            </a:r>
            <a:r>
              <a:rPr lang="en-US" dirty="0" err="1">
                <a:solidFill>
                  <a:schemeClr val="tx1"/>
                </a:solidFill>
              </a:rPr>
              <a:t>Plotly</a:t>
            </a:r>
            <a:r>
              <a:rPr lang="en-US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4EB4C726-D877-0843-AC89-AB0630F91AFE}"/>
              </a:ext>
            </a:extLst>
          </p:cNvPr>
          <p:cNvSpPr/>
          <p:nvPr/>
        </p:nvSpPr>
        <p:spPr>
          <a:xfrm>
            <a:off x="9576014" y="905771"/>
            <a:ext cx="2428258" cy="10184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 search/parser</a:t>
            </a:r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E1AB0DA4-1A7D-5646-8E84-C262B350426D}"/>
              </a:ext>
            </a:extLst>
          </p:cNvPr>
          <p:cNvSpPr/>
          <p:nvPr/>
        </p:nvSpPr>
        <p:spPr>
          <a:xfrm>
            <a:off x="6824374" y="1505433"/>
            <a:ext cx="2142240" cy="11320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Map-based User-selects event(s)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9A1370-BA7B-184B-AB35-CDD8D3C0240A}"/>
              </a:ext>
            </a:extLst>
          </p:cNvPr>
          <p:cNvGrpSpPr/>
          <p:nvPr/>
        </p:nvGrpSpPr>
        <p:grpSpPr>
          <a:xfrm>
            <a:off x="182731" y="220717"/>
            <a:ext cx="605880" cy="178200"/>
            <a:chOff x="182731" y="220717"/>
            <a:chExt cx="605880" cy="178200"/>
          </a:xfrm>
          <a:noFill/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6AAC23-FF88-8045-8D5F-6F768B5F1BF8}"/>
                    </a:ext>
                  </a:extLst>
                </p14:cNvPr>
                <p14:cNvContentPartPr/>
                <p14:nvPr/>
              </p14:nvContentPartPr>
              <p14:xfrm>
                <a:off x="182731" y="237997"/>
                <a:ext cx="166680" cy="16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6AAC23-FF88-8045-8D5F-6F768B5F1B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251" y="222517"/>
                  <a:ext cx="197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8FC70A-5D24-714A-B519-6000EB666511}"/>
                    </a:ext>
                  </a:extLst>
                </p14:cNvPr>
                <p14:cNvContentPartPr/>
                <p14:nvPr/>
              </p14:nvContentPartPr>
              <p14:xfrm>
                <a:off x="404851" y="231517"/>
                <a:ext cx="108720" cy="130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8FC70A-5D24-714A-B519-6000EB6665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9371" y="216037"/>
                  <a:ext cx="139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1FDFB7-B3EB-D145-8104-44C723D58338}"/>
                    </a:ext>
                  </a:extLst>
                </p14:cNvPr>
                <p14:cNvContentPartPr/>
                <p14:nvPr/>
              </p14:nvContentPartPr>
              <p14:xfrm>
                <a:off x="446251" y="220717"/>
                <a:ext cx="76680" cy="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1FDFB7-B3EB-D145-8104-44C723D583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771" y="205237"/>
                  <a:ext cx="107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63C8C5-5D73-2C45-AC5C-A4C1D09C33DF}"/>
                    </a:ext>
                  </a:extLst>
                </p14:cNvPr>
                <p14:cNvContentPartPr/>
                <p14:nvPr/>
              </p14:nvContentPartPr>
              <p14:xfrm>
                <a:off x="439771" y="282637"/>
                <a:ext cx="83160" cy="1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63C8C5-5D73-2C45-AC5C-A4C1D09C33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4291" y="267433"/>
                  <a:ext cx="113760" cy="49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D78CBE-0387-3047-A32D-8CB76FF04FE7}"/>
                    </a:ext>
                  </a:extLst>
                </p14:cNvPr>
                <p14:cNvContentPartPr/>
                <p14:nvPr/>
              </p14:nvContentPartPr>
              <p14:xfrm>
                <a:off x="587011" y="256717"/>
                <a:ext cx="201600" cy="10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D78CBE-0387-3047-A32D-8CB76FF04F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1559" y="241237"/>
                  <a:ext cx="232145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F6A70B-B620-2946-BB48-F2D06BA89AC2}"/>
              </a:ext>
            </a:extLst>
          </p:cNvPr>
          <p:cNvGrpSpPr/>
          <p:nvPr/>
        </p:nvGrpSpPr>
        <p:grpSpPr>
          <a:xfrm>
            <a:off x="1004251" y="210277"/>
            <a:ext cx="888480" cy="161280"/>
            <a:chOff x="1004251" y="210277"/>
            <a:chExt cx="888480" cy="161280"/>
          </a:xfrm>
          <a:noFill/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6EFF21-5AA9-984C-95AC-EA2471E99E19}"/>
                    </a:ext>
                  </a:extLst>
                </p14:cNvPr>
                <p14:cNvContentPartPr/>
                <p14:nvPr/>
              </p14:nvContentPartPr>
              <p14:xfrm>
                <a:off x="1004251" y="253477"/>
                <a:ext cx="140400" cy="102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6EFF21-5AA9-984C-95AC-EA2471E99E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8771" y="238051"/>
                  <a:ext cx="171000" cy="132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7B5D7D-CE23-1449-8396-B897A0933680}"/>
                    </a:ext>
                  </a:extLst>
                </p14:cNvPr>
                <p14:cNvContentPartPr/>
                <p14:nvPr/>
              </p14:nvContentPartPr>
              <p14:xfrm>
                <a:off x="1039531" y="210277"/>
                <a:ext cx="88200" cy="2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7B5D7D-CE23-1449-8396-B897A09336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4051" y="194797"/>
                  <a:ext cx="118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D269BF-0981-6746-B086-4E5B2F53658C}"/>
                    </a:ext>
                  </a:extLst>
                </p14:cNvPr>
                <p14:cNvContentPartPr/>
                <p14:nvPr/>
              </p14:nvContentPartPr>
              <p14:xfrm>
                <a:off x="1036651" y="291997"/>
                <a:ext cx="70560" cy="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D269BF-0981-6746-B086-4E5B2F5365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1171" y="277162"/>
                  <a:ext cx="101160" cy="37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7001B4-A527-214D-80FE-93EF7CEA00F6}"/>
                    </a:ext>
                  </a:extLst>
                </p14:cNvPr>
                <p14:cNvContentPartPr/>
                <p14:nvPr/>
              </p14:nvContentPartPr>
              <p14:xfrm>
                <a:off x="1194331" y="266437"/>
                <a:ext cx="114480" cy="9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7001B4-A527-214D-80FE-93EF7CEA00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8851" y="250957"/>
                  <a:ext cx="145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B3B8F0-4BC5-E446-88F9-4328905A59F6}"/>
                    </a:ext>
                  </a:extLst>
                </p14:cNvPr>
                <p14:cNvContentPartPr/>
                <p14:nvPr/>
              </p14:nvContentPartPr>
              <p14:xfrm>
                <a:off x="1369291" y="272557"/>
                <a:ext cx="117360" cy="9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B3B8F0-4BC5-E446-88F9-4328905A59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53858" y="257077"/>
                  <a:ext cx="147866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3E01B4-B291-A84D-85EF-89B1B3450B1B}"/>
                    </a:ext>
                  </a:extLst>
                </p14:cNvPr>
                <p14:cNvContentPartPr/>
                <p14:nvPr/>
              </p14:nvContentPartPr>
              <p14:xfrm>
                <a:off x="1395931" y="246277"/>
                <a:ext cx="81000" cy="1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3E01B4-B291-A84D-85EF-89B1B3450B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80451" y="230797"/>
                  <a:ext cx="111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C098E-7E54-5540-9855-4976E1C89E3E}"/>
                    </a:ext>
                  </a:extLst>
                </p14:cNvPr>
                <p14:cNvContentPartPr/>
                <p14:nvPr/>
              </p14:nvContentPartPr>
              <p14:xfrm>
                <a:off x="1388011" y="299197"/>
                <a:ext cx="92520" cy="1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C098E-7E54-5540-9855-4976E1C89E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72531" y="283717"/>
                  <a:ext cx="123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E9B388-B215-2C4A-8B76-FB85629F4113}"/>
                    </a:ext>
                  </a:extLst>
                </p14:cNvPr>
                <p14:cNvContentPartPr/>
                <p14:nvPr/>
              </p14:nvContentPartPr>
              <p14:xfrm>
                <a:off x="1503211" y="249877"/>
                <a:ext cx="186480" cy="11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E9B388-B215-2C4A-8B76-FB85629F41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87701" y="234397"/>
                  <a:ext cx="217139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CA8D0-38A0-FE4C-9DE1-BDA5CAC9D128}"/>
                    </a:ext>
                  </a:extLst>
                </p14:cNvPr>
                <p14:cNvContentPartPr/>
                <p14:nvPr/>
              </p14:nvContentPartPr>
              <p14:xfrm>
                <a:off x="1754851" y="232237"/>
                <a:ext cx="137880" cy="2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CA8D0-38A0-FE4C-9DE1-BDA5CAC9D1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9371" y="216757"/>
                  <a:ext cx="168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74CAD1-270E-7B47-8253-D55252C35E94}"/>
                    </a:ext>
                  </a:extLst>
                </p14:cNvPr>
                <p14:cNvContentPartPr/>
                <p14:nvPr/>
              </p14:nvContentPartPr>
              <p14:xfrm>
                <a:off x="1807051" y="274717"/>
                <a:ext cx="25920" cy="93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74CAD1-270E-7B47-8253-D55252C35E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1571" y="259237"/>
                  <a:ext cx="565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7043A5-F2C3-8748-8970-ED523D67BBCE}"/>
              </a:ext>
            </a:extLst>
          </p:cNvPr>
          <p:cNvGrpSpPr/>
          <p:nvPr/>
        </p:nvGrpSpPr>
        <p:grpSpPr>
          <a:xfrm>
            <a:off x="434336" y="476360"/>
            <a:ext cx="972360" cy="162720"/>
            <a:chOff x="624811" y="509077"/>
            <a:chExt cx="972360" cy="162720"/>
          </a:xfrm>
          <a:noFill/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8F0F7D-A04A-0242-8D9A-E07290C92998}"/>
                    </a:ext>
                  </a:extLst>
                </p14:cNvPr>
                <p14:cNvContentPartPr/>
                <p14:nvPr/>
              </p14:nvContentPartPr>
              <p14:xfrm>
                <a:off x="624811" y="509077"/>
                <a:ext cx="128880" cy="15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8F0F7D-A04A-0242-8D9A-E07290C929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9331" y="493597"/>
                  <a:ext cx="159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ADF800-8161-F34E-8DF1-D6BA21A9BFB2}"/>
                    </a:ext>
                  </a:extLst>
                </p14:cNvPr>
                <p14:cNvContentPartPr/>
                <p14:nvPr/>
              </p14:nvContentPartPr>
              <p14:xfrm>
                <a:off x="816331" y="533557"/>
                <a:ext cx="108000" cy="11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ADF800-8161-F34E-8DF1-D6BA21A9BF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0851" y="518077"/>
                  <a:ext cx="138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B77B1F-9716-414C-B159-BFD216A2B8E7}"/>
                    </a:ext>
                  </a:extLst>
                </p14:cNvPr>
                <p14:cNvContentPartPr/>
                <p14:nvPr/>
              </p14:nvContentPartPr>
              <p14:xfrm>
                <a:off x="972931" y="527077"/>
                <a:ext cx="114480" cy="11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B77B1F-9716-414C-B159-BFD216A2B8E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7451" y="511549"/>
                  <a:ext cx="145080" cy="147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764C30-DA88-E548-A157-71FA1BF7DB1D}"/>
                    </a:ext>
                  </a:extLst>
                </p14:cNvPr>
                <p14:cNvContentPartPr/>
                <p14:nvPr/>
              </p14:nvContentPartPr>
              <p14:xfrm>
                <a:off x="1135651" y="538957"/>
                <a:ext cx="88200" cy="10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764C30-DA88-E548-A157-71FA1BF7DB1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0171" y="523477"/>
                  <a:ext cx="118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E84E85-5B3A-9C45-8553-3268C2FD8AC1}"/>
                    </a:ext>
                  </a:extLst>
                </p14:cNvPr>
                <p14:cNvContentPartPr/>
                <p14:nvPr/>
              </p14:nvContentPartPr>
              <p14:xfrm>
                <a:off x="1301251" y="511597"/>
                <a:ext cx="130680" cy="160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E84E85-5B3A-9C45-8553-3268C2FD8A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85771" y="496117"/>
                  <a:ext cx="161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4D17026-6C8C-D74F-A38E-1629954E9D04}"/>
                    </a:ext>
                  </a:extLst>
                </p14:cNvPr>
                <p14:cNvContentPartPr/>
                <p14:nvPr/>
              </p14:nvContentPartPr>
              <p14:xfrm>
                <a:off x="1505731" y="515197"/>
                <a:ext cx="91440" cy="14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4D17026-6C8C-D74F-A38E-1629954E9D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90251" y="499717"/>
                  <a:ext cx="12204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81884CF-2BF5-9D4C-976A-B529210B1F48}"/>
                  </a:ext>
                </a:extLst>
              </p14:cNvPr>
              <p14:cNvContentPartPr/>
              <p14:nvPr/>
            </p14:nvContentPartPr>
            <p14:xfrm>
              <a:off x="1045651" y="-207323"/>
              <a:ext cx="4320" cy="4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81884CF-2BF5-9D4C-976A-B529210B1F4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6651" y="-216323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211A198-6ACA-C842-8A7C-863FA613909F}"/>
                  </a:ext>
                </a:extLst>
              </p14:cNvPr>
              <p14:cNvContentPartPr/>
              <p14:nvPr/>
            </p14:nvContentPartPr>
            <p14:xfrm>
              <a:off x="217651" y="6612157"/>
              <a:ext cx="147240" cy="162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211A198-6ACA-C842-8A7C-863FA613909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2171" y="6596677"/>
                <a:ext cx="1778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64B30F4-D788-FE48-846D-4B922661CCAB}"/>
                  </a:ext>
                </a:extLst>
              </p14:cNvPr>
              <p14:cNvContentPartPr/>
              <p14:nvPr/>
            </p14:nvContentPartPr>
            <p14:xfrm>
              <a:off x="400531" y="6614677"/>
              <a:ext cx="135720" cy="156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64B30F4-D788-FE48-846D-4B922661CCA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5051" y="6599197"/>
                <a:ext cx="166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D8FEE66-00BB-D64F-BC2E-099EB6C14C00}"/>
                  </a:ext>
                </a:extLst>
              </p14:cNvPr>
              <p14:cNvContentPartPr/>
              <p14:nvPr/>
            </p14:nvContentPartPr>
            <p14:xfrm>
              <a:off x="475771" y="6694237"/>
              <a:ext cx="94320" cy="28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D8FEE66-00BB-D64F-BC2E-099EB6C14C0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0350" y="6678559"/>
                <a:ext cx="124804" cy="5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2E9BC8-BF6E-B848-AAAF-824D981C3BE2}"/>
                  </a:ext>
                </a:extLst>
              </p14:cNvPr>
              <p14:cNvContentPartPr/>
              <p14:nvPr/>
            </p14:nvContentPartPr>
            <p14:xfrm>
              <a:off x="638131" y="6626197"/>
              <a:ext cx="150120" cy="135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2E9BC8-BF6E-B848-AAAF-824D981C3BE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2688" y="6610676"/>
                <a:ext cx="180647" cy="166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D222411-B9B5-4F45-8ACF-821D8B0B0683}"/>
                  </a:ext>
                </a:extLst>
              </p14:cNvPr>
              <p14:cNvContentPartPr/>
              <p14:nvPr/>
            </p14:nvContentPartPr>
            <p14:xfrm>
              <a:off x="1413211" y="6649597"/>
              <a:ext cx="45000" cy="1206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D222411-B9B5-4F45-8ACF-821D8B0B068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97731" y="6634117"/>
                <a:ext cx="756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83641E8-B1BA-5D4B-9E4E-3AA834878351}"/>
              </a:ext>
            </a:extLst>
          </p:cNvPr>
          <p:cNvGrpSpPr/>
          <p:nvPr/>
        </p:nvGrpSpPr>
        <p:grpSpPr>
          <a:xfrm>
            <a:off x="845851" y="6621877"/>
            <a:ext cx="890280" cy="171360"/>
            <a:chOff x="845851" y="6621877"/>
            <a:chExt cx="89028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6D88FB-C81C-A046-9388-A47CB7280760}"/>
                    </a:ext>
                  </a:extLst>
                </p14:cNvPr>
                <p14:cNvContentPartPr/>
                <p14:nvPr/>
              </p14:nvContentPartPr>
              <p14:xfrm>
                <a:off x="845851" y="6627997"/>
                <a:ext cx="59760" cy="155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6D88FB-C81C-A046-9388-A47CB72807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371" y="6612553"/>
                  <a:ext cx="90360" cy="185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7F91AA3-6F19-4E4C-9179-AA3F9E9D00D3}"/>
                    </a:ext>
                  </a:extLst>
                </p14:cNvPr>
                <p14:cNvContentPartPr/>
                <p14:nvPr/>
              </p14:nvContentPartPr>
              <p14:xfrm>
                <a:off x="884731" y="6687397"/>
                <a:ext cx="118800" cy="62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7F91AA3-6F19-4E4C-9179-AA3F9E9D00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204" y="6671917"/>
                  <a:ext cx="149493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B7D351D-7FD0-0F4E-B22E-F40F87D996D9}"/>
                    </a:ext>
                  </a:extLst>
                </p14:cNvPr>
                <p14:cNvContentPartPr/>
                <p14:nvPr/>
              </p14:nvContentPartPr>
              <p14:xfrm>
                <a:off x="1073731" y="6701797"/>
                <a:ext cx="52200" cy="7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B7D351D-7FD0-0F4E-B22E-F40F87D99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8251" y="6686317"/>
                  <a:ext cx="82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E3257C8-CA3C-2446-AD86-0D42902EC74F}"/>
                    </a:ext>
                  </a:extLst>
                </p14:cNvPr>
                <p14:cNvContentPartPr/>
                <p14:nvPr/>
              </p14:nvContentPartPr>
              <p14:xfrm>
                <a:off x="1223131" y="6658237"/>
                <a:ext cx="108000" cy="123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E3257C8-CA3C-2446-AD86-0D42902EC7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07651" y="6642757"/>
                  <a:ext cx="138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A42E72-F9E5-3E44-BF7C-103C2F048FA7}"/>
                    </a:ext>
                  </a:extLst>
                </p14:cNvPr>
                <p14:cNvContentPartPr/>
                <p14:nvPr/>
              </p14:nvContentPartPr>
              <p14:xfrm>
                <a:off x="1283971" y="6621877"/>
                <a:ext cx="88560" cy="25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A42E72-F9E5-3E44-BF7C-103C2F048FA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68491" y="6606397"/>
                  <a:ext cx="11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F92774-3B9B-2B43-B48C-1D482F295384}"/>
                    </a:ext>
                  </a:extLst>
                </p14:cNvPr>
                <p14:cNvContentPartPr/>
                <p14:nvPr/>
              </p14:nvContentPartPr>
              <p14:xfrm>
                <a:off x="1260931" y="6698197"/>
                <a:ext cx="73800" cy="20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F92774-3B9B-2B43-B48C-1D482F2953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45375" y="6682717"/>
                  <a:ext cx="10455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8649FC0-A6BA-8043-9C54-38695DC8EB45}"/>
                    </a:ext>
                  </a:extLst>
                </p14:cNvPr>
                <p14:cNvContentPartPr/>
                <p14:nvPr/>
              </p14:nvContentPartPr>
              <p14:xfrm>
                <a:off x="1462171" y="6651397"/>
                <a:ext cx="100440" cy="96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8649FC0-A6BA-8043-9C54-38695DC8EB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46746" y="6635917"/>
                  <a:ext cx="130931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3FDB8C-714C-C646-973D-83FA80EB1186}"/>
                    </a:ext>
                  </a:extLst>
                </p14:cNvPr>
                <p14:cNvContentPartPr/>
                <p14:nvPr/>
              </p14:nvContentPartPr>
              <p14:xfrm>
                <a:off x="1586011" y="6647797"/>
                <a:ext cx="54360" cy="145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3FDB8C-714C-C646-973D-83FA80EB11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70428" y="6632355"/>
                  <a:ext cx="85164" cy="175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2E31689-E363-D741-83A2-A73FE7FD12A3}"/>
                    </a:ext>
                  </a:extLst>
                </p14:cNvPr>
                <p14:cNvContentPartPr/>
                <p14:nvPr/>
              </p14:nvContentPartPr>
              <p14:xfrm>
                <a:off x="1610131" y="6648877"/>
                <a:ext cx="126000" cy="119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2E31689-E363-D741-83A2-A73FE7FD12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94651" y="6633397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043DB740-5364-A743-893E-051B1F8FD1B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412304" y="2077875"/>
            <a:ext cx="380878" cy="152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E59D5FF-790A-3746-9E91-4192AF73CB9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414231" y="3480952"/>
            <a:ext cx="377023" cy="153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CCF3388-D531-FF4D-A625-DF81555CC505}"/>
                  </a:ext>
                </a:extLst>
              </p14:cNvPr>
              <p14:cNvContentPartPr/>
              <p14:nvPr/>
            </p14:nvContentPartPr>
            <p14:xfrm>
              <a:off x="3247111" y="6639157"/>
              <a:ext cx="33840" cy="1335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CCF3388-D531-FF4D-A625-DF81555CC50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31631" y="6623677"/>
                <a:ext cx="64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71FA98D-4D71-A54A-A31C-A1756D7C416A}"/>
                  </a:ext>
                </a:extLst>
              </p14:cNvPr>
              <p14:cNvContentPartPr/>
              <p14:nvPr/>
            </p14:nvContentPartPr>
            <p14:xfrm>
              <a:off x="3284551" y="6609997"/>
              <a:ext cx="67320" cy="169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71FA98D-4D71-A54A-A31C-A1756D7C416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69071" y="6594517"/>
                <a:ext cx="97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019053A-02DC-7E4D-AC61-DB17220D5DD9}"/>
                  </a:ext>
                </a:extLst>
              </p14:cNvPr>
              <p14:cNvContentPartPr/>
              <p14:nvPr/>
            </p14:nvContentPartPr>
            <p14:xfrm>
              <a:off x="3269431" y="6704317"/>
              <a:ext cx="43560" cy="82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019053A-02DC-7E4D-AC61-DB17220D5DD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53951" y="6688837"/>
                <a:ext cx="74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EF9EAD1-7255-0C4B-B48A-C896F62EB837}"/>
                  </a:ext>
                </a:extLst>
              </p14:cNvPr>
              <p14:cNvContentPartPr/>
              <p14:nvPr/>
            </p14:nvContentPartPr>
            <p14:xfrm>
              <a:off x="3415231" y="6623317"/>
              <a:ext cx="104760" cy="1393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EF9EAD1-7255-0C4B-B48A-C896F62EB83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399804" y="6607837"/>
                <a:ext cx="135255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9ACD042-F7D1-894D-9A1B-42766E59443D}"/>
                  </a:ext>
                </a:extLst>
              </p14:cNvPr>
              <p14:cNvContentPartPr/>
              <p14:nvPr/>
            </p14:nvContentPartPr>
            <p14:xfrm>
              <a:off x="3573271" y="6661477"/>
              <a:ext cx="95040" cy="1224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9ACD042-F7D1-894D-9A1B-42766E59443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57791" y="6645997"/>
                <a:ext cx="12564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1FF1176-5028-8547-8A32-59DC3DC96ADE}"/>
              </a:ext>
            </a:extLst>
          </p:cNvPr>
          <p:cNvGrpSpPr/>
          <p:nvPr/>
        </p:nvGrpSpPr>
        <p:grpSpPr>
          <a:xfrm>
            <a:off x="3720511" y="6641317"/>
            <a:ext cx="708840" cy="150480"/>
            <a:chOff x="3738588" y="6684877"/>
            <a:chExt cx="7088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29E2CC7-AC54-004D-B206-34D3A3835FCE}"/>
                    </a:ext>
                  </a:extLst>
                </p14:cNvPr>
                <p14:cNvContentPartPr/>
                <p14:nvPr/>
              </p14:nvContentPartPr>
              <p14:xfrm>
                <a:off x="3738588" y="6705037"/>
                <a:ext cx="130320" cy="1004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29E2CC7-AC54-004D-B206-34D3A3835F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23108" y="6689557"/>
                  <a:ext cx="160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FD12459-3093-E749-9228-BDC23FF8D09C}"/>
                    </a:ext>
                  </a:extLst>
                </p14:cNvPr>
                <p14:cNvContentPartPr/>
                <p14:nvPr/>
              </p14:nvContentPartPr>
              <p14:xfrm>
                <a:off x="3917148" y="6708637"/>
                <a:ext cx="101160" cy="11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FD12459-3093-E749-9228-BDC23FF8D0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01613" y="6693612"/>
                  <a:ext cx="131869" cy="4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6957EF-E2E7-E549-BF29-381718B06771}"/>
                    </a:ext>
                  </a:extLst>
                </p14:cNvPr>
                <p14:cNvContentPartPr/>
                <p14:nvPr/>
              </p14:nvContentPartPr>
              <p14:xfrm>
                <a:off x="3950988" y="6730237"/>
                <a:ext cx="12960" cy="89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6957EF-E2E7-E549-BF29-381718B067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35508" y="6714694"/>
                  <a:ext cx="43560" cy="12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8B3CE94-F0F8-E64F-9641-E6925595551B}"/>
                    </a:ext>
                  </a:extLst>
                </p14:cNvPr>
                <p14:cNvContentPartPr/>
                <p14:nvPr/>
              </p14:nvContentPartPr>
              <p14:xfrm>
                <a:off x="4114788" y="6759037"/>
                <a:ext cx="80280" cy="10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8B3CE94-F0F8-E64F-9641-E692559555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99377" y="6743557"/>
                  <a:ext cx="110743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4CFA4B-2098-3644-A34B-E54D4A545F3D}"/>
                    </a:ext>
                  </a:extLst>
                </p14:cNvPr>
                <p14:cNvContentPartPr/>
                <p14:nvPr/>
              </p14:nvContentPartPr>
              <p14:xfrm>
                <a:off x="4317108" y="6688477"/>
                <a:ext cx="130320" cy="146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4CFA4B-2098-3644-A34B-E54D4A545F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01628" y="6673035"/>
                  <a:ext cx="160920" cy="177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827F9A9-8590-E448-BB65-BF1035C88BFE}"/>
                    </a:ext>
                  </a:extLst>
                </p14:cNvPr>
                <p14:cNvContentPartPr/>
                <p14:nvPr/>
              </p14:nvContentPartPr>
              <p14:xfrm>
                <a:off x="4350228" y="6684877"/>
                <a:ext cx="74520" cy="104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827F9A9-8590-E448-BB65-BF1035C88BF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34748" y="6668844"/>
                  <a:ext cx="105120" cy="42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CA9CFCF-089E-7E4E-AE8E-5B7C1EE1598B}"/>
                    </a:ext>
                  </a:extLst>
                </p14:cNvPr>
                <p14:cNvContentPartPr/>
                <p14:nvPr/>
              </p14:nvContentPartPr>
              <p14:xfrm>
                <a:off x="4346268" y="6755797"/>
                <a:ext cx="57960" cy="8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CA9CFCF-089E-7E4E-AE8E-5B7C1EE1598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30691" y="6740962"/>
                  <a:ext cx="88751" cy="376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9D1E42E-1C85-2148-9BB7-09444B0D9427}"/>
                  </a:ext>
                </a:extLst>
              </p14:cNvPr>
              <p14:cNvContentPartPr/>
              <p14:nvPr/>
            </p14:nvContentPartPr>
            <p14:xfrm>
              <a:off x="4499551" y="6640237"/>
              <a:ext cx="190080" cy="1263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9D1E42E-1C85-2148-9BB7-09444B0D94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484071" y="6624801"/>
                <a:ext cx="220680" cy="156873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6F99C6F0-0502-F547-A867-7F6F0EF3DCA8}"/>
              </a:ext>
            </a:extLst>
          </p:cNvPr>
          <p:cNvGrpSpPr/>
          <p:nvPr/>
        </p:nvGrpSpPr>
        <p:grpSpPr>
          <a:xfrm>
            <a:off x="4740751" y="6643117"/>
            <a:ext cx="134640" cy="117360"/>
            <a:chOff x="4758828" y="6686677"/>
            <a:chExt cx="13464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611E9D2-201B-AF41-B4E3-FBD1CABE5BCB}"/>
                    </a:ext>
                  </a:extLst>
                </p14:cNvPr>
                <p14:cNvContentPartPr/>
                <p14:nvPr/>
              </p14:nvContentPartPr>
              <p14:xfrm>
                <a:off x="4758828" y="6707557"/>
                <a:ext cx="36000" cy="900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611E9D2-201B-AF41-B4E3-FBD1CABE5B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43348" y="6692077"/>
                  <a:ext cx="66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D57811E-AFB9-2F4A-A316-8505A3BC2AFE}"/>
                    </a:ext>
                  </a:extLst>
                </p14:cNvPr>
                <p14:cNvContentPartPr/>
                <p14:nvPr/>
              </p14:nvContentPartPr>
              <p14:xfrm>
                <a:off x="4791948" y="6686677"/>
                <a:ext cx="101520" cy="1173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D57811E-AFB9-2F4A-A316-8505A3BC2AF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76468" y="6671197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96" name="Elbow Connector 395">
            <a:extLst>
              <a:ext uri="{FF2B5EF4-FFF2-40B4-BE49-F238E27FC236}">
                <a16:creationId xmlns:a16="http://schemas.microsoft.com/office/drawing/2014/main" id="{935D7500-8770-2D4F-AA99-8FDD2FC0D56F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 flipV="1">
            <a:off x="2818126" y="2530009"/>
            <a:ext cx="1465044" cy="1652283"/>
          </a:xfrm>
          <a:prstGeom prst="bentConnector3">
            <a:avLst>
              <a:gd name="adj1" fmla="val 57533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6BB3DF33-63C7-8E49-BB0D-A138DFBCC46D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rot="10800000" flipV="1">
            <a:off x="2816158" y="1393096"/>
            <a:ext cx="1440540" cy="1388045"/>
          </a:xfrm>
          <a:prstGeom prst="bentConnector3">
            <a:avLst>
              <a:gd name="adj1" fmla="val 4015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E4EC6B20-22AC-FD42-92CC-87E1DC48D6FC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>
            <a:off x="5053093" y="3396662"/>
            <a:ext cx="265756" cy="20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Elbow Connector 412">
            <a:extLst>
              <a:ext uri="{FF2B5EF4-FFF2-40B4-BE49-F238E27FC236}">
                <a16:creationId xmlns:a16="http://schemas.microsoft.com/office/drawing/2014/main" id="{0D1ECF4D-F5C0-6D42-B0B1-9364D17F401B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6401108" y="2071443"/>
            <a:ext cx="423266" cy="196831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Elbow Connector 415">
            <a:extLst>
              <a:ext uri="{FF2B5EF4-FFF2-40B4-BE49-F238E27FC236}">
                <a16:creationId xmlns:a16="http://schemas.microsoft.com/office/drawing/2014/main" id="{76F855F3-24A3-4B44-9A38-BDA2CDF959C5}"/>
              </a:ext>
            </a:extLst>
          </p:cNvPr>
          <p:cNvCxnSpPr>
            <a:cxnSpLocks/>
            <a:stCxn id="37" idx="3"/>
            <a:endCxn id="430" idx="1"/>
          </p:cNvCxnSpPr>
          <p:nvPr/>
        </p:nvCxnSpPr>
        <p:spPr>
          <a:xfrm flipV="1">
            <a:off x="6401108" y="733962"/>
            <a:ext cx="350719" cy="102517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Elbow Connector 418">
            <a:extLst>
              <a:ext uri="{FF2B5EF4-FFF2-40B4-BE49-F238E27FC236}">
                <a16:creationId xmlns:a16="http://schemas.microsoft.com/office/drawing/2014/main" id="{87F7D778-6D97-CA4E-99EB-2442B8D44090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8966614" y="1414978"/>
            <a:ext cx="609400" cy="6564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Decision 429">
            <a:extLst>
              <a:ext uri="{FF2B5EF4-FFF2-40B4-BE49-F238E27FC236}">
                <a16:creationId xmlns:a16="http://schemas.microsoft.com/office/drawing/2014/main" id="{E7D40149-F3C5-1D4A-A2C5-F8EF4AB1E589}"/>
              </a:ext>
            </a:extLst>
          </p:cNvPr>
          <p:cNvSpPr/>
          <p:nvPr/>
        </p:nvSpPr>
        <p:spPr>
          <a:xfrm>
            <a:off x="6751827" y="167952"/>
            <a:ext cx="2290968" cy="11320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Form-based User-defines parameters</a:t>
            </a:r>
          </a:p>
        </p:txBody>
      </p: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E39DE4EC-E8E5-1D42-B4A4-31E0339A887B}"/>
              </a:ext>
            </a:extLst>
          </p:cNvPr>
          <p:cNvCxnSpPr>
            <a:cxnSpLocks/>
            <a:stCxn id="44" idx="2"/>
            <a:endCxn id="454" idx="1"/>
          </p:cNvCxnSpPr>
          <p:nvPr/>
        </p:nvCxnSpPr>
        <p:spPr>
          <a:xfrm rot="5400000">
            <a:off x="9803594" y="2910733"/>
            <a:ext cx="1973099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23536F4D-B84C-7442-8E00-170E185AE3E6}"/>
              </a:ext>
            </a:extLst>
          </p:cNvPr>
          <p:cNvCxnSpPr>
            <a:cxnSpLocks/>
            <a:stCxn id="44" idx="2"/>
            <a:endCxn id="464" idx="1"/>
          </p:cNvCxnSpPr>
          <p:nvPr/>
        </p:nvCxnSpPr>
        <p:spPr>
          <a:xfrm rot="5400000">
            <a:off x="8537490" y="1648787"/>
            <a:ext cx="1977257" cy="25280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61162AB4-5BAB-5449-B516-1B8F7074A0C0}"/>
              </a:ext>
            </a:extLst>
          </p:cNvPr>
          <p:cNvCxnSpPr>
            <a:cxnSpLocks/>
            <a:stCxn id="430" idx="3"/>
            <a:endCxn id="44" idx="0"/>
          </p:cNvCxnSpPr>
          <p:nvPr/>
        </p:nvCxnSpPr>
        <p:spPr>
          <a:xfrm>
            <a:off x="9042795" y="733962"/>
            <a:ext cx="1747348" cy="17180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Data 453">
            <a:extLst>
              <a:ext uri="{FF2B5EF4-FFF2-40B4-BE49-F238E27FC236}">
                <a16:creationId xmlns:a16="http://schemas.microsoft.com/office/drawing/2014/main" id="{4353041B-444E-8C4B-8D4F-5A95B0773589}"/>
              </a:ext>
            </a:extLst>
          </p:cNvPr>
          <p:cNvSpPr/>
          <p:nvPr/>
        </p:nvSpPr>
        <p:spPr>
          <a:xfrm>
            <a:off x="9541356" y="3897283"/>
            <a:ext cx="2497574" cy="78899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search-formatted url</a:t>
            </a:r>
          </a:p>
        </p:txBody>
      </p:sp>
      <p:sp>
        <p:nvSpPr>
          <p:cNvPr id="464" name="Data 463">
            <a:extLst>
              <a:ext uri="{FF2B5EF4-FFF2-40B4-BE49-F238E27FC236}">
                <a16:creationId xmlns:a16="http://schemas.microsoft.com/office/drawing/2014/main" id="{3CAFD587-46E2-1340-AFA2-426B731E5B76}"/>
              </a:ext>
            </a:extLst>
          </p:cNvPr>
          <p:cNvSpPr/>
          <p:nvPr/>
        </p:nvSpPr>
        <p:spPr>
          <a:xfrm>
            <a:off x="6975587" y="3901441"/>
            <a:ext cx="2573010" cy="78899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downloadable data (QML, csv)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5BE3075B-A59F-AD4F-AB94-587996E60372}"/>
                  </a:ext>
                </a:extLst>
              </p14:cNvPr>
              <p14:cNvContentPartPr/>
              <p14:nvPr/>
            </p14:nvContentPartPr>
            <p14:xfrm>
              <a:off x="7664971" y="-512963"/>
              <a:ext cx="360" cy="360"/>
            </p14:xfrm>
          </p:contentPart>
        </mc:Choice>
        <mc:Fallback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5BE3075B-A59F-AD4F-AB94-587996E603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55971" y="-5219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D180DA31-2D43-804E-9530-DF159251A016}"/>
                  </a:ext>
                </a:extLst>
              </p14:cNvPr>
              <p14:cNvContentPartPr/>
              <p14:nvPr/>
            </p14:nvContentPartPr>
            <p14:xfrm>
              <a:off x="8114971" y="-172043"/>
              <a:ext cx="360" cy="36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D180DA31-2D43-804E-9530-DF159251A01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105971" y="-181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98" name="Ink 897">
                <a:extLst>
                  <a:ext uri="{FF2B5EF4-FFF2-40B4-BE49-F238E27FC236}">
                    <a16:creationId xmlns:a16="http://schemas.microsoft.com/office/drawing/2014/main" id="{EA246281-B54B-284F-901E-80CA9023D969}"/>
                  </a:ext>
                </a:extLst>
              </p14:cNvPr>
              <p14:cNvContentPartPr/>
              <p14:nvPr/>
            </p14:nvContentPartPr>
            <p14:xfrm>
              <a:off x="8896397" y="3945183"/>
              <a:ext cx="2520" cy="2520"/>
            </p14:xfrm>
          </p:contentPart>
        </mc:Choice>
        <mc:Fallback>
          <p:pic>
            <p:nvPicPr>
              <p:cNvPr id="898" name="Ink 897">
                <a:extLst>
                  <a:ext uri="{FF2B5EF4-FFF2-40B4-BE49-F238E27FC236}">
                    <a16:creationId xmlns:a16="http://schemas.microsoft.com/office/drawing/2014/main" id="{EA246281-B54B-284F-901E-80CA9023D96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880917" y="3929703"/>
                <a:ext cx="33120" cy="331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Document 32">
            <a:extLst>
              <a:ext uri="{FF2B5EF4-FFF2-40B4-BE49-F238E27FC236}">
                <a16:creationId xmlns:a16="http://schemas.microsoft.com/office/drawing/2014/main" id="{522A1182-57C9-F443-B093-E59B52601E64}"/>
              </a:ext>
            </a:extLst>
          </p:cNvPr>
          <p:cNvSpPr/>
          <p:nvPr/>
        </p:nvSpPr>
        <p:spPr>
          <a:xfrm>
            <a:off x="5426515" y="5137608"/>
            <a:ext cx="3048161" cy="10184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3CFABE-CD67-6947-8514-E39FE12062AE}"/>
              </a:ext>
            </a:extLst>
          </p:cNvPr>
          <p:cNvSpPr/>
          <p:nvPr/>
        </p:nvSpPr>
        <p:spPr>
          <a:xfrm>
            <a:off x="5651551" y="5123070"/>
            <a:ext cx="304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New/updated page with pertinent plot/data</a:t>
            </a:r>
          </a:p>
          <a:p>
            <a:r>
              <a:rPr lang="en-US" dirty="0"/>
              <a:t>(php or java) with </a:t>
            </a:r>
            <a:r>
              <a:rPr lang="en-US" dirty="0" err="1"/>
              <a:t>plotly</a:t>
            </a:r>
            <a:endParaRPr lang="en-US" dirty="0"/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03F018C7-973D-8848-9294-57DF4302D943}"/>
              </a:ext>
            </a:extLst>
          </p:cNvPr>
          <p:cNvCxnSpPr>
            <a:cxnSpLocks/>
            <a:stCxn id="454" idx="4"/>
            <a:endCxn id="33" idx="3"/>
          </p:cNvCxnSpPr>
          <p:nvPr/>
        </p:nvCxnSpPr>
        <p:spPr>
          <a:xfrm rot="5400000">
            <a:off x="9152143" y="4008815"/>
            <a:ext cx="960534" cy="23154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11509E-F61C-2745-B428-D49CE60F0CBB}"/>
                  </a:ext>
                </a:extLst>
              </p14:cNvPr>
              <p14:cNvContentPartPr/>
              <p14:nvPr/>
            </p14:nvContentPartPr>
            <p14:xfrm>
              <a:off x="4566024" y="57456"/>
              <a:ext cx="308520" cy="698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11509E-F61C-2745-B428-D49CE60F0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8464" y="49896"/>
                <a:ext cx="323640" cy="70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C80388-A5CE-A044-A906-A3F00631A21D}"/>
              </a:ext>
            </a:extLst>
          </p:cNvPr>
          <p:cNvGrpSpPr/>
          <p:nvPr/>
        </p:nvGrpSpPr>
        <p:grpSpPr>
          <a:xfrm>
            <a:off x="-34056" y="92376"/>
            <a:ext cx="2032200" cy="424080"/>
            <a:chOff x="-34056" y="92376"/>
            <a:chExt cx="203220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E7D126-BC32-9948-BABC-0D70BEE28DE7}"/>
                    </a:ext>
                  </a:extLst>
                </p14:cNvPr>
                <p14:cNvContentPartPr/>
                <p14:nvPr/>
              </p14:nvContentPartPr>
              <p14:xfrm>
                <a:off x="132624" y="117216"/>
                <a:ext cx="10080" cy="219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E7D126-BC32-9948-BABC-0D70BEE28D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64" y="109656"/>
                  <a:ext cx="25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2B52AF-96AC-9C4C-8BCC-5A4A927701EC}"/>
                    </a:ext>
                  </a:extLst>
                </p14:cNvPr>
                <p14:cNvContentPartPr/>
                <p14:nvPr/>
              </p14:nvContentPartPr>
              <p14:xfrm>
                <a:off x="-34056" y="112176"/>
                <a:ext cx="313920" cy="11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2B52AF-96AC-9C4C-8BCC-5A4A927701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41616" y="104976"/>
                  <a:ext cx="329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EF9D28-D020-F647-8E8A-A632C634B5C2}"/>
                    </a:ext>
                  </a:extLst>
                </p14:cNvPr>
                <p14:cNvContentPartPr/>
                <p14:nvPr/>
              </p14:nvContentPartPr>
              <p14:xfrm>
                <a:off x="75024" y="341496"/>
                <a:ext cx="207360" cy="5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EF9D28-D020-F647-8E8A-A632C634B5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64" y="333936"/>
                  <a:ext cx="22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28F148-4BAA-2146-B73F-53284DFDAC73}"/>
                    </a:ext>
                  </a:extLst>
                </p14:cNvPr>
                <p14:cNvContentPartPr/>
                <p14:nvPr/>
              </p14:nvContentPartPr>
              <p14:xfrm>
                <a:off x="326304" y="265176"/>
                <a:ext cx="212400" cy="10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28F148-4BAA-2146-B73F-53284DFDAC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104" y="257976"/>
                  <a:ext cx="227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B24E44-CDEB-1A49-8290-75567FC8E50F}"/>
                    </a:ext>
                  </a:extLst>
                </p14:cNvPr>
                <p14:cNvContentPartPr/>
                <p14:nvPr/>
              </p14:nvContentPartPr>
              <p14:xfrm>
                <a:off x="569304" y="228456"/>
                <a:ext cx="71640" cy="11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B24E44-CDEB-1A49-8290-75567FC8E5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744" y="220896"/>
                  <a:ext cx="86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066269-DACD-294E-B401-E97540C0C5EB}"/>
                    </a:ext>
                  </a:extLst>
                </p14:cNvPr>
                <p14:cNvContentPartPr/>
                <p14:nvPr/>
              </p14:nvContentPartPr>
              <p14:xfrm>
                <a:off x="617904" y="199656"/>
                <a:ext cx="27360" cy="3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066269-DACD-294E-B401-E97540C0C5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704" y="192096"/>
                  <a:ext cx="42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375EF8-08DE-7446-9907-C70764451C68}"/>
                    </a:ext>
                  </a:extLst>
                </p14:cNvPr>
                <p14:cNvContentPartPr/>
                <p14:nvPr/>
              </p14:nvContentPartPr>
              <p14:xfrm>
                <a:off x="643824" y="92376"/>
                <a:ext cx="180360" cy="32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375EF8-08DE-7446-9907-C70764451C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6264" y="84816"/>
                  <a:ext cx="195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E3CAB6-DAD3-EB4A-9C25-306A9CCEDB74}"/>
                    </a:ext>
                  </a:extLst>
                </p14:cNvPr>
                <p14:cNvContentPartPr/>
                <p14:nvPr/>
              </p14:nvContentPartPr>
              <p14:xfrm>
                <a:off x="691344" y="158256"/>
                <a:ext cx="147240" cy="6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E3CAB6-DAD3-EB4A-9C25-306A9CCEDB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4144" y="150696"/>
                  <a:ext cx="162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8ECB8-1110-914B-9EDD-08D12C98ECEE}"/>
                    </a:ext>
                  </a:extLst>
                </p14:cNvPr>
                <p14:cNvContentPartPr/>
                <p14:nvPr/>
              </p14:nvContentPartPr>
              <p14:xfrm>
                <a:off x="440784" y="251136"/>
                <a:ext cx="24120" cy="1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8ECB8-1110-914B-9EDD-08D12C98EC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224" y="243576"/>
                  <a:ext cx="39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82E237-7D3D-9548-BB96-EFEDDC4F19F5}"/>
                    </a:ext>
                  </a:extLst>
                </p14:cNvPr>
                <p14:cNvContentPartPr/>
                <p14:nvPr/>
              </p14:nvContentPartPr>
              <p14:xfrm>
                <a:off x="1029024" y="465696"/>
                <a:ext cx="13320" cy="5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82E237-7D3D-9548-BB96-EFEDDC4F19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1464" y="458136"/>
                  <a:ext cx="28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CE5299-E1BA-FC44-9183-AF37222F6CDA}"/>
                    </a:ext>
                  </a:extLst>
                </p14:cNvPr>
                <p14:cNvContentPartPr/>
                <p14:nvPr/>
              </p14:nvContentPartPr>
              <p14:xfrm>
                <a:off x="990864" y="448416"/>
                <a:ext cx="21240" cy="4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CE5299-E1BA-FC44-9183-AF37222F6C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3304" y="440856"/>
                  <a:ext cx="36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00EF6E-E0EC-CE4A-81DE-404400C1B613}"/>
                    </a:ext>
                  </a:extLst>
                </p14:cNvPr>
                <p14:cNvContentPartPr/>
                <p14:nvPr/>
              </p14:nvContentPartPr>
              <p14:xfrm>
                <a:off x="1142784" y="199656"/>
                <a:ext cx="189000" cy="26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00EF6E-E0EC-CE4A-81DE-404400C1B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5224" y="192096"/>
                  <a:ext cx="204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A203AC-1803-E749-B47A-4E123FE80BB9}"/>
                    </a:ext>
                  </a:extLst>
                </p14:cNvPr>
                <p14:cNvContentPartPr/>
                <p14:nvPr/>
              </p14:nvContentPartPr>
              <p14:xfrm>
                <a:off x="1391904" y="348696"/>
                <a:ext cx="52200" cy="8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A203AC-1803-E749-B47A-4E123FE80B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84344" y="341136"/>
                  <a:ext cx="67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56A699-547D-8D4D-BDAE-E4E4BC1C3DC5}"/>
                    </a:ext>
                  </a:extLst>
                </p14:cNvPr>
                <p14:cNvContentPartPr/>
                <p14:nvPr/>
              </p14:nvContentPartPr>
              <p14:xfrm>
                <a:off x="1420344" y="329616"/>
                <a:ext cx="3600" cy="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56A699-547D-8D4D-BDAE-E4E4BC1C3D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2784" y="322056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4812EB-E105-0E4C-B3CD-678B2059235F}"/>
                    </a:ext>
                  </a:extLst>
                </p14:cNvPr>
                <p14:cNvContentPartPr/>
                <p14:nvPr/>
              </p14:nvContentPartPr>
              <p14:xfrm>
                <a:off x="1422504" y="329616"/>
                <a:ext cx="236160" cy="11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4812EB-E105-0E4C-B3CD-678B205923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14944" y="322056"/>
                  <a:ext cx="251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43CCD6-2755-D245-BCBC-464940C9063D}"/>
                    </a:ext>
                  </a:extLst>
                </p14:cNvPr>
                <p14:cNvContentPartPr/>
                <p14:nvPr/>
              </p14:nvContentPartPr>
              <p14:xfrm>
                <a:off x="1682424" y="216216"/>
                <a:ext cx="315720" cy="28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43CCD6-2755-D245-BCBC-464940C906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5224" y="208656"/>
                  <a:ext cx="330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A51D59-289E-554C-A54E-571614A0979B}"/>
                    </a:ext>
                  </a:extLst>
                </p14:cNvPr>
                <p14:cNvContentPartPr/>
                <p14:nvPr/>
              </p14:nvContentPartPr>
              <p14:xfrm>
                <a:off x="1540944" y="336096"/>
                <a:ext cx="116640" cy="15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A51D59-289E-554C-A54E-571614A09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33384" y="328536"/>
                  <a:ext cx="131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157B62-7C3E-3845-8AD7-916CE59FA3E7}"/>
                    </a:ext>
                  </a:extLst>
                </p14:cNvPr>
                <p14:cNvContentPartPr/>
                <p14:nvPr/>
              </p14:nvContentPartPr>
              <p14:xfrm>
                <a:off x="1404144" y="236736"/>
                <a:ext cx="23760" cy="1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157B62-7C3E-3845-8AD7-916CE59FA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6584" y="229176"/>
                  <a:ext cx="3888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4ACD8E9-DBB1-F84B-8504-2748E1A5C655}"/>
                  </a:ext>
                </a:extLst>
              </p14:cNvPr>
              <p14:cNvContentPartPr/>
              <p14:nvPr/>
            </p14:nvContentPartPr>
            <p14:xfrm>
              <a:off x="1814184" y="1199736"/>
              <a:ext cx="223560" cy="958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4ACD8E9-DBB1-F84B-8504-2748E1A5C6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12384" y="1197576"/>
                <a:ext cx="2275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9E18CB-78C3-EC4B-A9DC-46CA3521A898}"/>
                  </a:ext>
                </a:extLst>
              </p14:cNvPr>
              <p14:cNvContentPartPr/>
              <p14:nvPr/>
            </p14:nvContentPartPr>
            <p14:xfrm>
              <a:off x="1708344" y="1520496"/>
              <a:ext cx="1437840" cy="131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9E18CB-78C3-EC4B-A9DC-46CA3521A8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54344" y="1412496"/>
                <a:ext cx="1545480" cy="153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2C46500-DDBF-054B-9A65-5824A51A0D17}"/>
              </a:ext>
            </a:extLst>
          </p:cNvPr>
          <p:cNvGrpSpPr/>
          <p:nvPr/>
        </p:nvGrpSpPr>
        <p:grpSpPr>
          <a:xfrm>
            <a:off x="1657584" y="1031616"/>
            <a:ext cx="1841040" cy="762120"/>
            <a:chOff x="1657584" y="1031616"/>
            <a:chExt cx="184104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6480A9-6EBD-8A43-8B33-C29C4F35B5DF}"/>
                    </a:ext>
                  </a:extLst>
                </p14:cNvPr>
                <p14:cNvContentPartPr/>
                <p14:nvPr/>
              </p14:nvContentPartPr>
              <p14:xfrm>
                <a:off x="1657584" y="1163736"/>
                <a:ext cx="164520" cy="336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6480A9-6EBD-8A43-8B33-C29C4F35B5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0024" y="1156176"/>
                  <a:ext cx="179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1AD0E9-D867-394F-AA0D-A6129978233A}"/>
                    </a:ext>
                  </a:extLst>
                </p14:cNvPr>
                <p14:cNvContentPartPr/>
                <p14:nvPr/>
              </p14:nvContentPartPr>
              <p14:xfrm>
                <a:off x="1863864" y="1255536"/>
                <a:ext cx="116280" cy="131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1AD0E9-D867-394F-AA0D-A612997823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6664" y="1247976"/>
                  <a:ext cx="131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3608A4-B836-2B46-ADFF-B7392F4F56B9}"/>
                    </a:ext>
                  </a:extLst>
                </p14:cNvPr>
                <p14:cNvContentPartPr/>
                <p14:nvPr/>
              </p14:nvContentPartPr>
              <p14:xfrm>
                <a:off x="1962504" y="1130976"/>
                <a:ext cx="53280" cy="27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3608A4-B836-2B46-ADFF-B7392F4F56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54944" y="1123416"/>
                  <a:ext cx="68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82C022-A012-354B-A6BF-91D8D5526498}"/>
                    </a:ext>
                  </a:extLst>
                </p14:cNvPr>
                <p14:cNvContentPartPr/>
                <p14:nvPr/>
              </p14:nvContentPartPr>
              <p14:xfrm>
                <a:off x="2045304" y="1314216"/>
                <a:ext cx="164880" cy="86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82C022-A012-354B-A6BF-91D8D55264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7744" y="1306656"/>
                  <a:ext cx="180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D8B5BA-90DD-DC4F-9C40-0EC3D5C358F2}"/>
                    </a:ext>
                  </a:extLst>
                </p14:cNvPr>
                <p14:cNvContentPartPr/>
                <p14:nvPr/>
              </p14:nvContentPartPr>
              <p14:xfrm>
                <a:off x="2201184" y="1296576"/>
                <a:ext cx="155160" cy="11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D8B5BA-90DD-DC4F-9C40-0EC3D5C358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3624" y="1289016"/>
                  <a:ext cx="170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B28BD6-637C-EE42-9812-721616C48F9A}"/>
                    </a:ext>
                  </a:extLst>
                </p14:cNvPr>
                <p14:cNvContentPartPr/>
                <p14:nvPr/>
              </p14:nvContentPartPr>
              <p14:xfrm>
                <a:off x="2295864" y="1031616"/>
                <a:ext cx="144000" cy="339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B28BD6-637C-EE42-9812-721616C48F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88304" y="1024056"/>
                  <a:ext cx="1591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B45A7B-68D5-8E45-BC8C-C115C0FE7341}"/>
                    </a:ext>
                  </a:extLst>
                </p14:cNvPr>
                <p14:cNvContentPartPr/>
                <p14:nvPr/>
              </p14:nvContentPartPr>
              <p14:xfrm>
                <a:off x="2238264" y="1204056"/>
                <a:ext cx="283680" cy="18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B45A7B-68D5-8E45-BC8C-C115C0FE73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30704" y="1196496"/>
                  <a:ext cx="298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172891-E4EF-A34E-A89C-E7A688AE4822}"/>
                    </a:ext>
                  </a:extLst>
                </p14:cNvPr>
                <p14:cNvContentPartPr/>
                <p14:nvPr/>
              </p14:nvContentPartPr>
              <p14:xfrm>
                <a:off x="2643984" y="1386936"/>
                <a:ext cx="267480" cy="20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172891-E4EF-A34E-A89C-E7A688AE48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6784" y="1379376"/>
                  <a:ext cx="282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DBEF14-9EBA-5046-8359-BA00D5F0D188}"/>
                    </a:ext>
                  </a:extLst>
                </p14:cNvPr>
                <p14:cNvContentPartPr/>
                <p14:nvPr/>
              </p14:nvContentPartPr>
              <p14:xfrm>
                <a:off x="2856024" y="1434456"/>
                <a:ext cx="208440" cy="359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DBEF14-9EBA-5046-8359-BA00D5F0D1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48464" y="1426896"/>
                  <a:ext cx="223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78A48A-8FDF-3048-B7B3-77455B2FFC4D}"/>
                    </a:ext>
                  </a:extLst>
                </p14:cNvPr>
                <p14:cNvContentPartPr/>
                <p14:nvPr/>
              </p14:nvContentPartPr>
              <p14:xfrm>
                <a:off x="3060504" y="1389096"/>
                <a:ext cx="55080" cy="21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78A48A-8FDF-3048-B7B3-77455B2FFC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52944" y="1381536"/>
                  <a:ext cx="70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17C593-B5C1-5F40-8FDE-0C69F46F217D}"/>
                    </a:ext>
                  </a:extLst>
                </p14:cNvPr>
                <p14:cNvContentPartPr/>
                <p14:nvPr/>
              </p14:nvContentPartPr>
              <p14:xfrm>
                <a:off x="3027744" y="1420776"/>
                <a:ext cx="53640" cy="1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17C593-B5C1-5F40-8FDE-0C69F46F21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20184" y="1413216"/>
                  <a:ext cx="68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0E12F9-37D2-D34C-86A4-B574EB29AA9D}"/>
                    </a:ext>
                  </a:extLst>
                </p14:cNvPr>
                <p14:cNvContentPartPr/>
                <p14:nvPr/>
              </p14:nvContentPartPr>
              <p14:xfrm>
                <a:off x="3153024" y="1503576"/>
                <a:ext cx="124200" cy="130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0E12F9-37D2-D34C-86A4-B574EB29AA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45464" y="1496016"/>
                  <a:ext cx="138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76A1C7-8C62-B845-8730-D7944CC617F6}"/>
                    </a:ext>
                  </a:extLst>
                </p14:cNvPr>
                <p14:cNvContentPartPr/>
                <p14:nvPr/>
              </p14:nvContentPartPr>
              <p14:xfrm>
                <a:off x="3261384" y="1388016"/>
                <a:ext cx="237240" cy="22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76A1C7-8C62-B845-8730-D7944CC617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3824" y="1380456"/>
                  <a:ext cx="252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E363B5-1D3E-944E-8DA8-C75821F10F34}"/>
                    </a:ext>
                  </a:extLst>
                </p14:cNvPr>
                <p14:cNvContentPartPr/>
                <p14:nvPr/>
              </p14:nvContentPartPr>
              <p14:xfrm>
                <a:off x="3035304" y="1277136"/>
                <a:ext cx="66960" cy="7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E363B5-1D3E-944E-8DA8-C75821F10F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8104" y="1269576"/>
                  <a:ext cx="8172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444BD13-AB8D-4848-9E23-7CF0A8A5A6DD}"/>
                  </a:ext>
                </a:extLst>
              </p14:cNvPr>
              <p14:cNvContentPartPr/>
              <p14:nvPr/>
            </p14:nvContentPartPr>
            <p14:xfrm>
              <a:off x="4146624" y="3237336"/>
              <a:ext cx="1176840" cy="498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444BD13-AB8D-4848-9E23-7CF0A8A5A6D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39064" y="3229776"/>
                <a:ext cx="11919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8A41BC2-5BAE-504C-B48C-B38CA403CF52}"/>
              </a:ext>
            </a:extLst>
          </p:cNvPr>
          <p:cNvGrpSpPr/>
          <p:nvPr/>
        </p:nvGrpSpPr>
        <p:grpSpPr>
          <a:xfrm>
            <a:off x="6586704" y="812016"/>
            <a:ext cx="3162600" cy="2405880"/>
            <a:chOff x="6586704" y="812016"/>
            <a:chExt cx="3162600" cy="24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D955308-A435-5C44-ACD0-F4C363517937}"/>
                    </a:ext>
                  </a:extLst>
                </p14:cNvPr>
                <p14:cNvContentPartPr/>
                <p14:nvPr/>
              </p14:nvContentPartPr>
              <p14:xfrm>
                <a:off x="6586704" y="812016"/>
                <a:ext cx="3162600" cy="2405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D955308-A435-5C44-ACD0-F4C3635179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79144" y="804816"/>
                  <a:ext cx="3177360" cy="24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6A8D33-8BC4-0440-9762-F462B08AD082}"/>
                    </a:ext>
                  </a:extLst>
                </p14:cNvPr>
                <p14:cNvContentPartPr/>
                <p14:nvPr/>
              </p14:nvContentPartPr>
              <p14:xfrm>
                <a:off x="6936984" y="2127456"/>
                <a:ext cx="284400" cy="628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6A8D33-8BC4-0440-9762-F462B08AD0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29424" y="2119896"/>
                  <a:ext cx="2991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8EB0BF-444A-304C-ACCF-0F518A90AC28}"/>
                    </a:ext>
                  </a:extLst>
                </p14:cNvPr>
                <p14:cNvContentPartPr/>
                <p14:nvPr/>
              </p14:nvContentPartPr>
              <p14:xfrm>
                <a:off x="7349184" y="2315016"/>
                <a:ext cx="209160" cy="126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8EB0BF-444A-304C-ACCF-0F518A90AC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41624" y="2307456"/>
                  <a:ext cx="223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A6688A9-6027-C045-9BAA-8D479B8EE267}"/>
                    </a:ext>
                  </a:extLst>
                </p14:cNvPr>
                <p14:cNvContentPartPr/>
                <p14:nvPr/>
              </p14:nvContentPartPr>
              <p14:xfrm>
                <a:off x="7514424" y="2096136"/>
                <a:ext cx="228600" cy="31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A6688A9-6027-C045-9BAA-8D479B8EE2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06864" y="2088576"/>
                  <a:ext cx="243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1E14E7-4B90-734B-B303-C0C72902F747}"/>
                    </a:ext>
                  </a:extLst>
                </p14:cNvPr>
                <p14:cNvContentPartPr/>
                <p14:nvPr/>
              </p14:nvContentPartPr>
              <p14:xfrm>
                <a:off x="7928784" y="1755216"/>
                <a:ext cx="390960" cy="515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1E14E7-4B90-734B-B303-C0C72902F7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21224" y="1747656"/>
                  <a:ext cx="4060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A4500B-4E37-9142-A547-BC57B1655D7B}"/>
                    </a:ext>
                  </a:extLst>
                </p14:cNvPr>
                <p14:cNvContentPartPr/>
                <p14:nvPr/>
              </p14:nvContentPartPr>
              <p14:xfrm>
                <a:off x="8380944" y="1608336"/>
                <a:ext cx="559800" cy="73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A4500B-4E37-9142-A547-BC57B1655D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73384" y="1600776"/>
                  <a:ext cx="574920" cy="74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FC1518-D5D3-F949-8C3B-2811C3BEF03B}"/>
              </a:ext>
            </a:extLst>
          </p:cNvPr>
          <p:cNvGrpSpPr/>
          <p:nvPr/>
        </p:nvGrpSpPr>
        <p:grpSpPr>
          <a:xfrm>
            <a:off x="138744" y="729936"/>
            <a:ext cx="4012920" cy="3723840"/>
            <a:chOff x="138744" y="729936"/>
            <a:chExt cx="4012920" cy="37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3F4AFE-D0DD-0941-A6BD-2506F5D68A4A}"/>
                    </a:ext>
                  </a:extLst>
                </p14:cNvPr>
                <p14:cNvContentPartPr/>
                <p14:nvPr/>
              </p14:nvContentPartPr>
              <p14:xfrm>
                <a:off x="138744" y="729936"/>
                <a:ext cx="4012920" cy="316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3F4AFE-D0DD-0941-A6BD-2506F5D68A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1184" y="722376"/>
                  <a:ext cx="4028040" cy="31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3E76A3-9E25-7441-8499-EA7394E373F8}"/>
                    </a:ext>
                  </a:extLst>
                </p14:cNvPr>
                <p14:cNvContentPartPr/>
                <p14:nvPr/>
              </p14:nvContentPartPr>
              <p14:xfrm>
                <a:off x="837144" y="2156616"/>
                <a:ext cx="491400" cy="62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3E76A3-9E25-7441-8499-EA7394E373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9944" y="2149416"/>
                  <a:ext cx="50652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A6289D-7F0E-0C4B-AA02-F68B85A6333A}"/>
                    </a:ext>
                  </a:extLst>
                </p14:cNvPr>
                <p14:cNvContentPartPr/>
                <p14:nvPr/>
              </p14:nvContentPartPr>
              <p14:xfrm>
                <a:off x="1542744" y="2111976"/>
                <a:ext cx="254160" cy="533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A6289D-7F0E-0C4B-AA02-F68B85A633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5184" y="2104416"/>
                  <a:ext cx="2692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A23F66-3E39-304E-B622-A9622D4205E6}"/>
                    </a:ext>
                  </a:extLst>
                </p14:cNvPr>
                <p14:cNvContentPartPr/>
                <p14:nvPr/>
              </p14:nvContentPartPr>
              <p14:xfrm>
                <a:off x="1838664" y="2148696"/>
                <a:ext cx="107280" cy="45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A23F66-3E39-304E-B622-A9622D4205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31104" y="2141136"/>
                  <a:ext cx="1224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8CE56B-9105-A741-87E8-AC7B8854EEC4}"/>
                    </a:ext>
                  </a:extLst>
                </p14:cNvPr>
                <p14:cNvContentPartPr/>
                <p14:nvPr/>
              </p14:nvContentPartPr>
              <p14:xfrm>
                <a:off x="1736784" y="2032776"/>
                <a:ext cx="320760" cy="33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8CE56B-9105-A741-87E8-AC7B8854EE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29224" y="2025216"/>
                  <a:ext cx="335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0A237B-2FA9-9246-AAEF-D6C51C05D3E0}"/>
                    </a:ext>
                  </a:extLst>
                </p14:cNvPr>
                <p14:cNvContentPartPr/>
                <p14:nvPr/>
              </p14:nvContentPartPr>
              <p14:xfrm>
                <a:off x="1556784" y="2988576"/>
                <a:ext cx="222120" cy="23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0A237B-2FA9-9246-AAEF-D6C51C05D3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49224" y="2981016"/>
                  <a:ext cx="236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58A0AD-5632-1948-B43C-CD92EC87DCB0}"/>
                    </a:ext>
                  </a:extLst>
                </p14:cNvPr>
                <p14:cNvContentPartPr/>
                <p14:nvPr/>
              </p14:nvContentPartPr>
              <p14:xfrm>
                <a:off x="1837584" y="2812176"/>
                <a:ext cx="119520" cy="34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58A0AD-5632-1948-B43C-CD92EC87DC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30024" y="2804616"/>
                  <a:ext cx="134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D9E1DE-41E3-C64B-8508-AF6F62EB57ED}"/>
                    </a:ext>
                  </a:extLst>
                </p14:cNvPr>
                <p14:cNvContentPartPr/>
                <p14:nvPr/>
              </p14:nvContentPartPr>
              <p14:xfrm>
                <a:off x="1951344" y="2807856"/>
                <a:ext cx="129960" cy="39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D9E1DE-41E3-C64B-8508-AF6F62EB57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43784" y="2800656"/>
                  <a:ext cx="145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739354-3013-6C45-B96C-2DFD5FF0A98F}"/>
                    </a:ext>
                  </a:extLst>
                </p14:cNvPr>
                <p14:cNvContentPartPr/>
                <p14:nvPr/>
              </p14:nvContentPartPr>
              <p14:xfrm>
                <a:off x="2206224" y="2598336"/>
                <a:ext cx="435960" cy="62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739354-3013-6C45-B96C-2DFD5FF0A9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98664" y="2590776"/>
                  <a:ext cx="4507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8594BC-E1D1-6F48-8B17-463B7297B5A5}"/>
                    </a:ext>
                  </a:extLst>
                </p14:cNvPr>
                <p14:cNvContentPartPr/>
                <p14:nvPr/>
              </p14:nvContentPartPr>
              <p14:xfrm>
                <a:off x="2627424" y="2890656"/>
                <a:ext cx="231480" cy="14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8594BC-E1D1-6F48-8B17-463B7297B5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9864" y="2883096"/>
                  <a:ext cx="246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D45E7A-0C12-F948-A31B-E01643528458}"/>
                    </a:ext>
                  </a:extLst>
                </p14:cNvPr>
                <p14:cNvContentPartPr/>
                <p14:nvPr/>
              </p14:nvContentPartPr>
              <p14:xfrm>
                <a:off x="2777184" y="2450016"/>
                <a:ext cx="305640" cy="57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D45E7A-0C12-F948-A31B-E016435284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9624" y="2442456"/>
                  <a:ext cx="3207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42E7A3-4360-5F47-ACC3-D185E13A35D4}"/>
                    </a:ext>
                  </a:extLst>
                </p14:cNvPr>
                <p14:cNvContentPartPr/>
                <p14:nvPr/>
              </p14:nvContentPartPr>
              <p14:xfrm>
                <a:off x="2748384" y="2666016"/>
                <a:ext cx="247680" cy="167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42E7A3-4360-5F47-ACC3-D185E13A35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40824" y="2658456"/>
                  <a:ext cx="262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9D048D-2D48-334F-A84C-C22143B1F696}"/>
                    </a:ext>
                  </a:extLst>
                </p14:cNvPr>
                <p14:cNvContentPartPr/>
                <p14:nvPr/>
              </p14:nvContentPartPr>
              <p14:xfrm>
                <a:off x="3086064" y="2781576"/>
                <a:ext cx="282960" cy="16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9D048D-2D48-334F-A84C-C22143B1F6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78504" y="2774016"/>
                  <a:ext cx="297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7A7B20-A8B4-8046-9795-1867D663F3EE}"/>
                    </a:ext>
                  </a:extLst>
                </p14:cNvPr>
                <p14:cNvContentPartPr/>
                <p14:nvPr/>
              </p14:nvContentPartPr>
              <p14:xfrm>
                <a:off x="168984" y="4093776"/>
                <a:ext cx="155880" cy="25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7A7B20-A8B4-8046-9795-1867D663F3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1424" y="4086576"/>
                  <a:ext cx="171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26BC77-6EFC-154E-BA2E-34AFE4E76D59}"/>
                    </a:ext>
                  </a:extLst>
                </p14:cNvPr>
                <p14:cNvContentPartPr/>
                <p14:nvPr/>
              </p14:nvContentPartPr>
              <p14:xfrm>
                <a:off x="330264" y="4193496"/>
                <a:ext cx="129240" cy="129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26BC77-6EFC-154E-BA2E-34AFE4E76D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704" y="4185936"/>
                  <a:ext cx="144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24D504-A2E4-974E-9BF9-48F897E8797C}"/>
                    </a:ext>
                  </a:extLst>
                </p14:cNvPr>
                <p14:cNvContentPartPr/>
                <p14:nvPr/>
              </p14:nvContentPartPr>
              <p14:xfrm>
                <a:off x="475704" y="4204656"/>
                <a:ext cx="159840" cy="170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24D504-A2E4-974E-9BF9-48F897E879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8144" y="4197096"/>
                  <a:ext cx="174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749531-EAAE-A44C-AEF9-113B8216B4AF}"/>
                    </a:ext>
                  </a:extLst>
                </p14:cNvPr>
                <p14:cNvContentPartPr/>
                <p14:nvPr/>
              </p14:nvContentPartPr>
              <p14:xfrm>
                <a:off x="706464" y="4215096"/>
                <a:ext cx="154800" cy="9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749531-EAAE-A44C-AEF9-113B8216B4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9264" y="4207536"/>
                  <a:ext cx="169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756188-62E5-674E-A76C-C8BBA855D279}"/>
                    </a:ext>
                  </a:extLst>
                </p14:cNvPr>
                <p14:cNvContentPartPr/>
                <p14:nvPr/>
              </p14:nvContentPartPr>
              <p14:xfrm>
                <a:off x="904464" y="4194216"/>
                <a:ext cx="165960" cy="116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756188-62E5-674E-A76C-C8BBA855D2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6904" y="4186656"/>
                  <a:ext cx="181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FF253A-572B-C346-991F-F72943B619FC}"/>
                    </a:ext>
                  </a:extLst>
                </p14:cNvPr>
                <p14:cNvContentPartPr/>
                <p14:nvPr/>
              </p14:nvContentPartPr>
              <p14:xfrm>
                <a:off x="985824" y="3949416"/>
                <a:ext cx="316800" cy="31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FF253A-572B-C346-991F-F72943B61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264" y="3941856"/>
                  <a:ext cx="331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468A2D-BB2F-384C-867C-04B3788A3CDC}"/>
                    </a:ext>
                  </a:extLst>
                </p14:cNvPr>
                <p14:cNvContentPartPr/>
                <p14:nvPr/>
              </p14:nvContentPartPr>
              <p14:xfrm>
                <a:off x="1565784" y="4090536"/>
                <a:ext cx="137520" cy="220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468A2D-BB2F-384C-867C-04B3788A3C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58584" y="4082976"/>
                  <a:ext cx="152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2C147F-2266-5241-9445-0A8C50F2E130}"/>
                    </a:ext>
                  </a:extLst>
                </p14:cNvPr>
                <p14:cNvContentPartPr/>
                <p14:nvPr/>
              </p14:nvContentPartPr>
              <p14:xfrm>
                <a:off x="1733544" y="4150656"/>
                <a:ext cx="157320" cy="118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2C147F-2266-5241-9445-0A8C50F2E1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25984" y="4143096"/>
                  <a:ext cx="172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FE81D4-0093-ED47-BDE5-32DFAC51B088}"/>
                    </a:ext>
                  </a:extLst>
                </p14:cNvPr>
                <p14:cNvContentPartPr/>
                <p14:nvPr/>
              </p14:nvContentPartPr>
              <p14:xfrm>
                <a:off x="1886904" y="4008096"/>
                <a:ext cx="150120" cy="238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FE81D4-0093-ED47-BDE5-32DFAC51B08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79344" y="4000536"/>
                  <a:ext cx="165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2B4F0E-9A68-D34B-9421-84DBD1B21B3C}"/>
                    </a:ext>
                  </a:extLst>
                </p14:cNvPr>
                <p14:cNvContentPartPr/>
                <p14:nvPr/>
              </p14:nvContentPartPr>
              <p14:xfrm>
                <a:off x="1880784" y="4082256"/>
                <a:ext cx="142920" cy="86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2B4F0E-9A68-D34B-9421-84DBD1B21B3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73224" y="4074696"/>
                  <a:ext cx="158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7F03D7-8B15-624E-AA99-AFAB749FF02A}"/>
                    </a:ext>
                  </a:extLst>
                </p14:cNvPr>
                <p14:cNvContentPartPr/>
                <p14:nvPr/>
              </p14:nvContentPartPr>
              <p14:xfrm>
                <a:off x="2058984" y="4184856"/>
                <a:ext cx="448560" cy="268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7F03D7-8B15-624E-AA99-AFAB749FF0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51424" y="4177296"/>
                  <a:ext cx="463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462252D-0BEE-E347-9039-B219B023CF84}"/>
                    </a:ext>
                  </a:extLst>
                </p14:cNvPr>
                <p14:cNvContentPartPr/>
                <p14:nvPr/>
              </p14:nvContentPartPr>
              <p14:xfrm>
                <a:off x="2720304" y="4009536"/>
                <a:ext cx="201960" cy="29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462252D-0BEE-E347-9039-B219B023CF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12744" y="4001976"/>
                  <a:ext cx="217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349B6C-06B8-7644-845A-AE4712B64A4A}"/>
                    </a:ext>
                  </a:extLst>
                </p14:cNvPr>
                <p14:cNvContentPartPr/>
                <p14:nvPr/>
              </p14:nvContentPartPr>
              <p14:xfrm>
                <a:off x="2965824" y="4161456"/>
                <a:ext cx="123840" cy="11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349B6C-06B8-7644-845A-AE4712B64A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58264" y="4153896"/>
                  <a:ext cx="138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B1D606-9340-3343-B372-BEFA12B53CF9}"/>
                    </a:ext>
                  </a:extLst>
                </p14:cNvPr>
                <p14:cNvContentPartPr/>
                <p14:nvPr/>
              </p14:nvContentPartPr>
              <p14:xfrm>
                <a:off x="3190104" y="4070736"/>
                <a:ext cx="70200" cy="14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B1D606-9340-3343-B372-BEFA12B53C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2544" y="4063176"/>
                  <a:ext cx="85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AF849-9403-7E4E-9211-FBEC6218173B}"/>
                    </a:ext>
                  </a:extLst>
                </p14:cNvPr>
                <p14:cNvContentPartPr/>
                <p14:nvPr/>
              </p14:nvContentPartPr>
              <p14:xfrm>
                <a:off x="3115944" y="4131576"/>
                <a:ext cx="334080" cy="192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AF849-9403-7E4E-9211-FBEC621817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08384" y="4124016"/>
                  <a:ext cx="349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7D35129-FCFA-8D4A-B57B-CE5913692A7E}"/>
                    </a:ext>
                  </a:extLst>
                </p14:cNvPr>
                <p14:cNvContentPartPr/>
                <p14:nvPr/>
              </p14:nvContentPartPr>
              <p14:xfrm>
                <a:off x="3189744" y="2871216"/>
                <a:ext cx="360" cy="45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7D35129-FCFA-8D4A-B57B-CE5913692A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82184" y="2863656"/>
                  <a:ext cx="154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4A0CA6-8EFD-1F47-9355-C2B5BE98BC7B}"/>
              </a:ext>
            </a:extLst>
          </p:cNvPr>
          <p:cNvGrpSpPr/>
          <p:nvPr/>
        </p:nvGrpSpPr>
        <p:grpSpPr>
          <a:xfrm>
            <a:off x="5990184" y="3373056"/>
            <a:ext cx="4078440" cy="1845360"/>
            <a:chOff x="5990184" y="3373056"/>
            <a:chExt cx="4078440" cy="18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88B17C-F8CF-E54B-92F5-0E3B8330F672}"/>
                    </a:ext>
                  </a:extLst>
                </p14:cNvPr>
                <p14:cNvContentPartPr/>
                <p14:nvPr/>
              </p14:nvContentPartPr>
              <p14:xfrm>
                <a:off x="6636744" y="3859776"/>
                <a:ext cx="308160" cy="521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88B17C-F8CF-E54B-92F5-0E3B8330F6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29184" y="3852216"/>
                  <a:ext cx="3232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646375-B97C-4446-AB9D-6DB7FC9D9F72}"/>
                    </a:ext>
                  </a:extLst>
                </p14:cNvPr>
                <p14:cNvContentPartPr/>
                <p14:nvPr/>
              </p14:nvContentPartPr>
              <p14:xfrm>
                <a:off x="6963984" y="4102416"/>
                <a:ext cx="277920" cy="20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646375-B97C-4446-AB9D-6DB7FC9D9F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56424" y="4094856"/>
                  <a:ext cx="293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EF01070-6950-B942-816F-0989205C9564}"/>
                    </a:ext>
                  </a:extLst>
                </p14:cNvPr>
                <p14:cNvContentPartPr/>
                <p14:nvPr/>
              </p14:nvContentPartPr>
              <p14:xfrm>
                <a:off x="7161984" y="3717576"/>
                <a:ext cx="308880" cy="51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EF01070-6950-B942-816F-0989205C95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54424" y="3710016"/>
                  <a:ext cx="324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8644C4-C851-EE40-84EF-150AB48FE401}"/>
                    </a:ext>
                  </a:extLst>
                </p14:cNvPr>
                <p14:cNvContentPartPr/>
                <p14:nvPr/>
              </p14:nvContentPartPr>
              <p14:xfrm>
                <a:off x="7011144" y="3959496"/>
                <a:ext cx="476280" cy="149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8644C4-C851-EE40-84EF-150AB48FE4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03584" y="3951936"/>
                  <a:ext cx="491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6DA81B-EDEA-7546-979E-2F29314DAA94}"/>
                    </a:ext>
                  </a:extLst>
                </p14:cNvPr>
                <p14:cNvContentPartPr/>
                <p14:nvPr/>
              </p14:nvContentPartPr>
              <p14:xfrm>
                <a:off x="7989264" y="3711456"/>
                <a:ext cx="489600" cy="550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6DA81B-EDEA-7546-979E-2F29314DAA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81704" y="3703896"/>
                  <a:ext cx="5047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E04D42-4C1A-E742-A56A-1B1FC36152CA}"/>
                    </a:ext>
                  </a:extLst>
                </p14:cNvPr>
                <p14:cNvContentPartPr/>
                <p14:nvPr/>
              </p14:nvContentPartPr>
              <p14:xfrm>
                <a:off x="8500464" y="3927096"/>
                <a:ext cx="199080" cy="169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E04D42-4C1A-E742-A56A-1B1FC36152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92904" y="3919536"/>
                  <a:ext cx="214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A1023F-F4E9-2743-9F6E-391E33702338}"/>
                    </a:ext>
                  </a:extLst>
                </p14:cNvPr>
                <p14:cNvContentPartPr/>
                <p14:nvPr/>
              </p14:nvContentPartPr>
              <p14:xfrm>
                <a:off x="8805384" y="3850056"/>
                <a:ext cx="225000" cy="16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A1023F-F4E9-2743-9F6E-391E337023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97824" y="3842496"/>
                  <a:ext cx="240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D08202-034C-EB4C-9811-BB462326545D}"/>
                    </a:ext>
                  </a:extLst>
                </p14:cNvPr>
                <p14:cNvContentPartPr/>
                <p14:nvPr/>
              </p14:nvContentPartPr>
              <p14:xfrm>
                <a:off x="8968824" y="3536856"/>
                <a:ext cx="306720" cy="41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D08202-034C-EB4C-9811-BB46232654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61264" y="3529656"/>
                  <a:ext cx="321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E9D266-B1B6-9748-9D23-E2AA4A5ADD5A}"/>
                    </a:ext>
                  </a:extLst>
                </p14:cNvPr>
                <p14:cNvContentPartPr/>
                <p14:nvPr/>
              </p14:nvContentPartPr>
              <p14:xfrm>
                <a:off x="9309024" y="3373056"/>
                <a:ext cx="443880" cy="552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E9D266-B1B6-9748-9D23-E2AA4A5ADD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01464" y="3365496"/>
                  <a:ext cx="4586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CFFE49-7879-B34F-82D3-8F522A6F20C3}"/>
                    </a:ext>
                  </a:extLst>
                </p14:cNvPr>
                <p14:cNvContentPartPr/>
                <p14:nvPr/>
              </p14:nvContentPartPr>
              <p14:xfrm>
                <a:off x="10068264" y="3828456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CFFE49-7879-B34F-82D3-8F522A6F20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60704" y="38208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575B36C-46CC-A44E-A646-ABF16F37D6DE}"/>
                    </a:ext>
                  </a:extLst>
                </p14:cNvPr>
                <p14:cNvContentPartPr/>
                <p14:nvPr/>
              </p14:nvContentPartPr>
              <p14:xfrm>
                <a:off x="9843264" y="3725496"/>
                <a:ext cx="42120" cy="6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575B36C-46CC-A44E-A646-ABF16F37D6D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35704" y="37179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E268025-2235-CA43-8DF3-6F953855097B}"/>
                    </a:ext>
                  </a:extLst>
                </p14:cNvPr>
                <p14:cNvContentPartPr/>
                <p14:nvPr/>
              </p14:nvContentPartPr>
              <p14:xfrm>
                <a:off x="6267384" y="4815936"/>
                <a:ext cx="27000" cy="216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E268025-2235-CA43-8DF3-6F953855097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59824" y="4808376"/>
                  <a:ext cx="42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D62622-8E63-B34D-B0FE-1D2B78F38671}"/>
                    </a:ext>
                  </a:extLst>
                </p14:cNvPr>
                <p14:cNvContentPartPr/>
                <p14:nvPr/>
              </p14:nvContentPartPr>
              <p14:xfrm>
                <a:off x="5990184" y="4764456"/>
                <a:ext cx="471600" cy="231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D62622-8E63-B34D-B0FE-1D2B78F3867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82624" y="4756896"/>
                  <a:ext cx="486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B9F5F71-E520-AE4B-BBF6-25B471BC302B}"/>
                    </a:ext>
                  </a:extLst>
                </p14:cNvPr>
                <p14:cNvContentPartPr/>
                <p14:nvPr/>
              </p14:nvContentPartPr>
              <p14:xfrm>
                <a:off x="5990544" y="5058936"/>
                <a:ext cx="395280" cy="159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B9F5F71-E520-AE4B-BBF6-25B471BC302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82984" y="5051376"/>
                  <a:ext cx="410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F61A37C-6EEA-084B-8D34-18772F94DC6E}"/>
                    </a:ext>
                  </a:extLst>
                </p14:cNvPr>
                <p14:cNvContentPartPr/>
                <p14:nvPr/>
              </p14:nvContentPartPr>
              <p14:xfrm>
                <a:off x="6364224" y="4832496"/>
                <a:ext cx="333720" cy="255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F61A37C-6EEA-084B-8D34-18772F94DC6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56664" y="4825296"/>
                  <a:ext cx="348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3D6F5A-9A32-DD41-832B-F5C7B13EB72B}"/>
                    </a:ext>
                  </a:extLst>
                </p14:cNvPr>
                <p14:cNvContentPartPr/>
                <p14:nvPr/>
              </p14:nvContentPartPr>
              <p14:xfrm>
                <a:off x="6672744" y="4944816"/>
                <a:ext cx="255600" cy="82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3D6F5A-9A32-DD41-832B-F5C7B13EB7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65184" y="4937256"/>
                  <a:ext cx="270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CFD75B8-B638-4343-B11A-7F541501C461}"/>
                    </a:ext>
                  </a:extLst>
                </p14:cNvPr>
                <p14:cNvContentPartPr/>
                <p14:nvPr/>
              </p14:nvContentPartPr>
              <p14:xfrm>
                <a:off x="6923664" y="4804056"/>
                <a:ext cx="185760" cy="163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CFD75B8-B638-4343-B11A-7F541501C46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16104" y="4796496"/>
                  <a:ext cx="200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1518EC-B6B2-F248-9594-5FEE32E87F26}"/>
                    </a:ext>
                  </a:extLst>
                </p14:cNvPr>
                <p14:cNvContentPartPr/>
                <p14:nvPr/>
              </p14:nvContentPartPr>
              <p14:xfrm>
                <a:off x="7210944" y="4859856"/>
                <a:ext cx="197280" cy="99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1518EC-B6B2-F248-9594-5FEE32E87F2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03384" y="4852296"/>
                  <a:ext cx="21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C1ADCC-72FD-7B4E-9EE9-D4776A63ED01}"/>
                    </a:ext>
                  </a:extLst>
                </p14:cNvPr>
                <p14:cNvContentPartPr/>
                <p14:nvPr/>
              </p14:nvContentPartPr>
              <p14:xfrm>
                <a:off x="7428744" y="4494456"/>
                <a:ext cx="401040" cy="404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C1ADCC-72FD-7B4E-9EE9-D4776A63ED0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421184" y="4487256"/>
                  <a:ext cx="4158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C11720D-0F4A-6A49-99BA-494E74F19BEA}"/>
                    </a:ext>
                  </a:extLst>
                </p14:cNvPr>
                <p14:cNvContentPartPr/>
                <p14:nvPr/>
              </p14:nvContentPartPr>
              <p14:xfrm>
                <a:off x="7381584" y="4692816"/>
                <a:ext cx="454680" cy="111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C11720D-0F4A-6A49-99BA-494E74F19BE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374384" y="4685256"/>
                  <a:ext cx="469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CBC14B8-9526-A74D-A614-9E42B8EFA3E6}"/>
                    </a:ext>
                  </a:extLst>
                </p14:cNvPr>
                <p14:cNvContentPartPr/>
                <p14:nvPr/>
              </p14:nvContentPartPr>
              <p14:xfrm>
                <a:off x="7826184" y="4815576"/>
                <a:ext cx="84960" cy="135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CBC14B8-9526-A74D-A614-9E42B8EFA3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18624" y="4808016"/>
                  <a:ext cx="100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140482-F51A-9949-8F9B-9248140F6F2B}"/>
                    </a:ext>
                  </a:extLst>
                </p14:cNvPr>
                <p14:cNvContentPartPr/>
                <p14:nvPr/>
              </p14:nvContentPartPr>
              <p14:xfrm>
                <a:off x="7799184" y="4671576"/>
                <a:ext cx="561960" cy="255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140482-F51A-9949-8F9B-9248140F6F2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91624" y="4664016"/>
                  <a:ext cx="577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6457452-69FF-864C-A761-E2364234F43F}"/>
                    </a:ext>
                  </a:extLst>
                </p14:cNvPr>
                <p14:cNvContentPartPr/>
                <p14:nvPr/>
              </p14:nvContentPartPr>
              <p14:xfrm>
                <a:off x="8637984" y="4492296"/>
                <a:ext cx="218880" cy="245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6457452-69FF-864C-A761-E2364234F43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30424" y="4484736"/>
                  <a:ext cx="234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B780FD-55AF-3442-9C58-E43BA9C36877}"/>
                    </a:ext>
                  </a:extLst>
                </p14:cNvPr>
                <p14:cNvContentPartPr/>
                <p14:nvPr/>
              </p14:nvContentPartPr>
              <p14:xfrm>
                <a:off x="8914824" y="4358736"/>
                <a:ext cx="532800" cy="333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B780FD-55AF-3442-9C58-E43BA9C3687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07264" y="4351176"/>
                  <a:ext cx="547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235297-A25A-A947-9BFF-81A40CD32D29}"/>
                    </a:ext>
                  </a:extLst>
                </p14:cNvPr>
                <p14:cNvContentPartPr/>
                <p14:nvPr/>
              </p14:nvContentPartPr>
              <p14:xfrm>
                <a:off x="8829144" y="4478976"/>
                <a:ext cx="543600" cy="25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235297-A25A-A947-9BFF-81A40CD32D2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21584" y="4471416"/>
                  <a:ext cx="558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D3CE584-D34E-0345-8BCF-EEAA82F0CF78}"/>
                    </a:ext>
                  </a:extLst>
                </p14:cNvPr>
                <p14:cNvContentPartPr/>
                <p14:nvPr/>
              </p14:nvContentPartPr>
              <p14:xfrm>
                <a:off x="9354744" y="4212576"/>
                <a:ext cx="147240" cy="29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D3CE584-D34E-0345-8BCF-EEAA82F0CF7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347184" y="4205016"/>
                  <a:ext cx="162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155EFFA-17CD-ED40-87C2-6221F864235A}"/>
                    </a:ext>
                  </a:extLst>
                </p14:cNvPr>
                <p14:cNvContentPartPr/>
                <p14:nvPr/>
              </p14:nvContentPartPr>
              <p14:xfrm>
                <a:off x="9486864" y="4626216"/>
                <a:ext cx="18360" cy="23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55EFFA-17CD-ED40-87C2-6221F86423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79304" y="4618656"/>
                  <a:ext cx="33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F19BDA5-1328-AE41-AFFB-F88CE4103215}"/>
                    </a:ext>
                  </a:extLst>
                </p14:cNvPr>
                <p14:cNvContentPartPr/>
                <p14:nvPr/>
              </p14:nvContentPartPr>
              <p14:xfrm>
                <a:off x="9410544" y="4190256"/>
                <a:ext cx="115920" cy="492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F19BDA5-1328-AE41-AFFB-F88CE410321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02984" y="4182696"/>
                  <a:ext cx="13104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316F587-B21C-0849-804D-20B85D1558B6}"/>
              </a:ext>
            </a:extLst>
          </p:cNvPr>
          <p:cNvGrpSpPr/>
          <p:nvPr/>
        </p:nvGrpSpPr>
        <p:grpSpPr>
          <a:xfrm>
            <a:off x="287064" y="4601736"/>
            <a:ext cx="3834720" cy="2215080"/>
            <a:chOff x="287064" y="4601736"/>
            <a:chExt cx="3834720" cy="22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E69D61-EEC6-5546-8CF5-842B29996A33}"/>
                    </a:ext>
                  </a:extLst>
                </p14:cNvPr>
                <p14:cNvContentPartPr/>
                <p14:nvPr/>
              </p14:nvContentPartPr>
              <p14:xfrm>
                <a:off x="287064" y="4708656"/>
                <a:ext cx="195840" cy="339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E69D61-EEC6-5546-8CF5-842B29996A3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9504" y="4701096"/>
                  <a:ext cx="210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F0C726-B371-9847-B485-1D7A47FDC665}"/>
                    </a:ext>
                  </a:extLst>
                </p14:cNvPr>
                <p14:cNvContentPartPr/>
                <p14:nvPr/>
              </p14:nvContentPartPr>
              <p14:xfrm>
                <a:off x="573984" y="4837896"/>
                <a:ext cx="127800" cy="181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F0C726-B371-9847-B485-1D7A47FDC6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6424" y="4830336"/>
                  <a:ext cx="142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408618-21BD-5B4E-8150-68AE0CDA7057}"/>
                    </a:ext>
                  </a:extLst>
                </p14:cNvPr>
                <p14:cNvContentPartPr/>
                <p14:nvPr/>
              </p14:nvContentPartPr>
              <p14:xfrm>
                <a:off x="733464" y="4678416"/>
                <a:ext cx="137160" cy="32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408618-21BD-5B4E-8150-68AE0CDA705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5904" y="4670856"/>
                  <a:ext cx="15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73AB3A-E1F0-184C-9B5D-E76FCE56A4A0}"/>
                    </a:ext>
                  </a:extLst>
                </p14:cNvPr>
                <p14:cNvContentPartPr/>
                <p14:nvPr/>
              </p14:nvContentPartPr>
              <p14:xfrm>
                <a:off x="690984" y="4795776"/>
                <a:ext cx="189720" cy="74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73AB3A-E1F0-184C-9B5D-E76FCE56A4A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3784" y="4788216"/>
                  <a:ext cx="204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521257-2512-2E40-BCCA-FC65D15DB06E}"/>
                    </a:ext>
                  </a:extLst>
                </p14:cNvPr>
                <p14:cNvContentPartPr/>
                <p14:nvPr/>
              </p14:nvContentPartPr>
              <p14:xfrm>
                <a:off x="1115424" y="4808736"/>
                <a:ext cx="1015560" cy="28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521257-2512-2E40-BCCA-FC65D15DB06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7864" y="4801176"/>
                  <a:ext cx="1030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4C0B01-DBAD-F046-87D8-781C06BB9E7C}"/>
                    </a:ext>
                  </a:extLst>
                </p14:cNvPr>
                <p14:cNvContentPartPr/>
                <p14:nvPr/>
              </p14:nvContentPartPr>
              <p14:xfrm>
                <a:off x="2302344" y="4721976"/>
                <a:ext cx="424440" cy="24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4C0B01-DBAD-F046-87D8-781C06BB9E7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94784" y="4714416"/>
                  <a:ext cx="439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5ADC7D-9164-4A42-BBBB-BEC676F5D8E2}"/>
                    </a:ext>
                  </a:extLst>
                </p14:cNvPr>
                <p14:cNvContentPartPr/>
                <p14:nvPr/>
              </p14:nvContentPartPr>
              <p14:xfrm>
                <a:off x="2856744" y="4601736"/>
                <a:ext cx="488160" cy="307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5ADC7D-9164-4A42-BBBB-BEC676F5D8E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49184" y="4594176"/>
                  <a:ext cx="502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785D08-2378-7F41-9316-FD78CC50224D}"/>
                    </a:ext>
                  </a:extLst>
                </p14:cNvPr>
                <p14:cNvContentPartPr/>
                <p14:nvPr/>
              </p14:nvContentPartPr>
              <p14:xfrm>
                <a:off x="529344" y="5218776"/>
                <a:ext cx="317880" cy="380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785D08-2378-7F41-9316-FD78CC50224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1784" y="5211216"/>
                  <a:ext cx="333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BCA470A-1192-D445-9502-E3EC2664CEF2}"/>
                    </a:ext>
                  </a:extLst>
                </p14:cNvPr>
                <p14:cNvContentPartPr/>
                <p14:nvPr/>
              </p14:nvContentPartPr>
              <p14:xfrm>
                <a:off x="769104" y="5364216"/>
                <a:ext cx="483840" cy="29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BCA470A-1192-D445-9502-E3EC2664CEF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1544" y="5356656"/>
                  <a:ext cx="498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FAD436-F595-DA4D-8517-169DA7887994}"/>
                    </a:ext>
                  </a:extLst>
                </p14:cNvPr>
                <p14:cNvContentPartPr/>
                <p14:nvPr/>
              </p14:nvContentPartPr>
              <p14:xfrm>
                <a:off x="1381824" y="5325336"/>
                <a:ext cx="816840" cy="357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FAD436-F595-DA4D-8517-169DA78879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74264" y="5317776"/>
                  <a:ext cx="831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DCEAB4-51F5-944E-95AA-BC3ACBB35B23}"/>
                    </a:ext>
                  </a:extLst>
                </p14:cNvPr>
                <p14:cNvContentPartPr/>
                <p14:nvPr/>
              </p14:nvContentPartPr>
              <p14:xfrm>
                <a:off x="2414304" y="5146776"/>
                <a:ext cx="297360" cy="362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DCEAB4-51F5-944E-95AA-BC3ACBB35B2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06744" y="5139216"/>
                  <a:ext cx="312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1B650E-371B-EF4C-B306-BFE79309C354}"/>
                    </a:ext>
                  </a:extLst>
                </p14:cNvPr>
                <p14:cNvContentPartPr/>
                <p14:nvPr/>
              </p14:nvContentPartPr>
              <p14:xfrm>
                <a:off x="2941704" y="5094216"/>
                <a:ext cx="441360" cy="36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1B650E-371B-EF4C-B306-BFE79309C35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34144" y="5087016"/>
                  <a:ext cx="456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43AACBE-4984-D140-B0E0-AE787A0C90C8}"/>
                    </a:ext>
                  </a:extLst>
                </p14:cNvPr>
                <p14:cNvContentPartPr/>
                <p14:nvPr/>
              </p14:nvContentPartPr>
              <p14:xfrm>
                <a:off x="566784" y="5873256"/>
                <a:ext cx="182160" cy="232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43AACBE-4984-D140-B0E0-AE787A0C90C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9224" y="5866056"/>
                  <a:ext cx="196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2494ED-0787-8145-BB0E-787EC65CCDF6}"/>
                    </a:ext>
                  </a:extLst>
                </p14:cNvPr>
                <p14:cNvContentPartPr/>
                <p14:nvPr/>
              </p14:nvContentPartPr>
              <p14:xfrm>
                <a:off x="818784" y="5950296"/>
                <a:ext cx="151200" cy="99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2494ED-0787-8145-BB0E-787EC65CCDF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11224" y="5942736"/>
                  <a:ext cx="166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4D0160F-5F02-F843-AD73-87C01883854C}"/>
                    </a:ext>
                  </a:extLst>
                </p14:cNvPr>
                <p14:cNvContentPartPr/>
                <p14:nvPr/>
              </p14:nvContentPartPr>
              <p14:xfrm>
                <a:off x="1009944" y="5956776"/>
                <a:ext cx="224640" cy="18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4D0160F-5F02-F843-AD73-87C0188385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2384" y="5949216"/>
                  <a:ext cx="239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C2C95D-B0F1-4347-9123-F955E40D7644}"/>
                    </a:ext>
                  </a:extLst>
                </p14:cNvPr>
                <p14:cNvContentPartPr/>
                <p14:nvPr/>
              </p14:nvContentPartPr>
              <p14:xfrm>
                <a:off x="1418544" y="5796576"/>
                <a:ext cx="63000" cy="253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C2C95D-B0F1-4347-9123-F955E40D764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0984" y="5789016"/>
                  <a:ext cx="78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739325-8DE2-3349-9472-31A3522060F4}"/>
                    </a:ext>
                  </a:extLst>
                </p14:cNvPr>
                <p14:cNvContentPartPr/>
                <p14:nvPr/>
              </p14:nvContentPartPr>
              <p14:xfrm>
                <a:off x="1356264" y="5775336"/>
                <a:ext cx="298440" cy="236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739325-8DE2-3349-9472-31A3522060F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48704" y="5767776"/>
                  <a:ext cx="313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1FC637-07E1-1041-868D-80AC72D3DFE2}"/>
                    </a:ext>
                  </a:extLst>
                </p14:cNvPr>
                <p14:cNvContentPartPr/>
                <p14:nvPr/>
              </p14:nvContentPartPr>
              <p14:xfrm>
                <a:off x="1693944" y="5871456"/>
                <a:ext cx="619920" cy="28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1FC637-07E1-1041-868D-80AC72D3DFE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86384" y="5863896"/>
                  <a:ext cx="634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D5B3F9D-BBE9-054B-B040-FB5432B80D22}"/>
                    </a:ext>
                  </a:extLst>
                </p14:cNvPr>
                <p14:cNvContentPartPr/>
                <p14:nvPr/>
              </p14:nvContentPartPr>
              <p14:xfrm>
                <a:off x="2455344" y="5913936"/>
                <a:ext cx="38880" cy="10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D5B3F9D-BBE9-054B-B040-FB5432B80D2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47784" y="5906376"/>
                  <a:ext cx="54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CDA76B2-4CB0-8341-BC07-9D7EFA6D2CBF}"/>
                    </a:ext>
                  </a:extLst>
                </p14:cNvPr>
                <p14:cNvContentPartPr/>
                <p14:nvPr/>
              </p14:nvContentPartPr>
              <p14:xfrm>
                <a:off x="2404944" y="5735376"/>
                <a:ext cx="343080" cy="306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CDA76B2-4CB0-8341-BC07-9D7EFA6D2CB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384" y="5727816"/>
                  <a:ext cx="357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9F1D65-0C00-5F4F-BB6E-DD0A40E67BFB}"/>
                    </a:ext>
                  </a:extLst>
                </p14:cNvPr>
                <p14:cNvContentPartPr/>
                <p14:nvPr/>
              </p14:nvContentPartPr>
              <p14:xfrm>
                <a:off x="2971224" y="5723856"/>
                <a:ext cx="34200" cy="216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9F1D65-0C00-5F4F-BB6E-DD0A40E67BF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63664" y="5716296"/>
                  <a:ext cx="49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443C61-DA99-F04E-8AA3-0B9F553B12B4}"/>
                    </a:ext>
                  </a:extLst>
                </p14:cNvPr>
                <p14:cNvContentPartPr/>
                <p14:nvPr/>
              </p14:nvContentPartPr>
              <p14:xfrm>
                <a:off x="2934504" y="5762016"/>
                <a:ext cx="375480" cy="213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443C61-DA99-F04E-8AA3-0B9F553B12B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926944" y="5754456"/>
                  <a:ext cx="390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B3F9EFE-D2D4-004C-B12E-7252A2DBC586}"/>
                    </a:ext>
                  </a:extLst>
                </p14:cNvPr>
                <p14:cNvContentPartPr/>
                <p14:nvPr/>
              </p14:nvContentPartPr>
              <p14:xfrm>
                <a:off x="303624" y="6038136"/>
                <a:ext cx="3818160" cy="213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B3F9EFE-D2D4-004C-B12E-7252A2DBC58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6064" y="6030576"/>
                  <a:ext cx="383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C1B79DA-3054-D146-A604-22262CB71618}"/>
                    </a:ext>
                  </a:extLst>
                </p14:cNvPr>
                <p14:cNvContentPartPr/>
                <p14:nvPr/>
              </p14:nvContentPartPr>
              <p14:xfrm>
                <a:off x="756144" y="6380856"/>
                <a:ext cx="13680" cy="216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C1B79DA-3054-D146-A604-22262CB7161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48584" y="6373296"/>
                  <a:ext cx="28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3EB8309-60A8-AD4F-BFEF-8EC72B05B4C8}"/>
                    </a:ext>
                  </a:extLst>
                </p14:cNvPr>
                <p14:cNvContentPartPr/>
                <p14:nvPr/>
              </p14:nvContentPartPr>
              <p14:xfrm>
                <a:off x="546264" y="6297696"/>
                <a:ext cx="388440" cy="175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3EB8309-60A8-AD4F-BFEF-8EC72B05B4C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39064" y="6290136"/>
                  <a:ext cx="40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25AB1AB-CF16-D54B-8093-A36D29868BBA}"/>
                    </a:ext>
                  </a:extLst>
                </p14:cNvPr>
                <p14:cNvContentPartPr/>
                <p14:nvPr/>
              </p14:nvContentPartPr>
              <p14:xfrm>
                <a:off x="589104" y="6701616"/>
                <a:ext cx="346680" cy="115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25AB1AB-CF16-D54B-8093-A36D29868B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1544" y="6694056"/>
                  <a:ext cx="361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920764-D70D-004C-8617-C6DA4CAEB89E}"/>
                    </a:ext>
                  </a:extLst>
                </p14:cNvPr>
                <p14:cNvContentPartPr/>
                <p14:nvPr/>
              </p14:nvContentPartPr>
              <p14:xfrm>
                <a:off x="1023264" y="6403176"/>
                <a:ext cx="343080" cy="390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920764-D70D-004C-8617-C6DA4CAEB89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5704" y="6395616"/>
                  <a:ext cx="3578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B75ACE-AB99-5444-B868-2079AAF3D484}"/>
                    </a:ext>
                  </a:extLst>
                </p14:cNvPr>
                <p14:cNvContentPartPr/>
                <p14:nvPr/>
              </p14:nvContentPartPr>
              <p14:xfrm>
                <a:off x="1082664" y="6485256"/>
                <a:ext cx="261000" cy="150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B75ACE-AB99-5444-B868-2079AAF3D48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75104" y="6477696"/>
                  <a:ext cx="276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D1A86E4-689E-5542-95C2-A4780CF3E562}"/>
                    </a:ext>
                  </a:extLst>
                </p14:cNvPr>
                <p14:cNvContentPartPr/>
                <p14:nvPr/>
              </p14:nvContentPartPr>
              <p14:xfrm>
                <a:off x="1248984" y="6536016"/>
                <a:ext cx="325800" cy="159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D1A86E4-689E-5542-95C2-A4780CF3E56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241424" y="6528456"/>
                  <a:ext cx="340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2C121B-2201-0447-A67F-D0E7BE0FF47D}"/>
                    </a:ext>
                  </a:extLst>
                </p14:cNvPr>
                <p14:cNvContentPartPr/>
                <p14:nvPr/>
              </p14:nvContentPartPr>
              <p14:xfrm>
                <a:off x="1605744" y="6510096"/>
                <a:ext cx="243360" cy="83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2C121B-2201-0447-A67F-D0E7BE0FF47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598184" y="6502536"/>
                  <a:ext cx="258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E2B0BC-AB52-DC49-9184-7F73EE86A88F}"/>
                    </a:ext>
                  </a:extLst>
                </p14:cNvPr>
                <p14:cNvContentPartPr/>
                <p14:nvPr/>
              </p14:nvContentPartPr>
              <p14:xfrm>
                <a:off x="1877184" y="6168096"/>
                <a:ext cx="267840" cy="378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E2B0BC-AB52-DC49-9184-7F73EE86A88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69624" y="6160536"/>
                  <a:ext cx="2829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6638B6D-A863-604E-85D7-BA5563CEF866}"/>
                    </a:ext>
                  </a:extLst>
                </p14:cNvPr>
                <p14:cNvContentPartPr/>
                <p14:nvPr/>
              </p14:nvContentPartPr>
              <p14:xfrm>
                <a:off x="1693584" y="6332976"/>
                <a:ext cx="398160" cy="209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6638B6D-A863-604E-85D7-BA5563CEF86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86024" y="6325776"/>
                  <a:ext cx="413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8912CFA-9E36-554F-AFC4-10914CBBD2DA}"/>
                    </a:ext>
                  </a:extLst>
                </p14:cNvPr>
                <p14:cNvContentPartPr/>
                <p14:nvPr/>
              </p14:nvContentPartPr>
              <p14:xfrm>
                <a:off x="2183184" y="6502896"/>
                <a:ext cx="66240" cy="12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8912CFA-9E36-554F-AFC4-10914CBBD2D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175624" y="6495336"/>
                  <a:ext cx="81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157783-0A5C-4043-952E-A7B2486340D4}"/>
                    </a:ext>
                  </a:extLst>
                </p14:cNvPr>
                <p14:cNvContentPartPr/>
                <p14:nvPr/>
              </p14:nvContentPartPr>
              <p14:xfrm>
                <a:off x="2155464" y="6416496"/>
                <a:ext cx="47160" cy="48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157783-0A5C-4043-952E-A7B2486340D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147904" y="6408936"/>
                  <a:ext cx="62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BDA1A06-6CEB-234B-8E2C-163A2AC33093}"/>
                    </a:ext>
                  </a:extLst>
                </p14:cNvPr>
                <p14:cNvContentPartPr/>
                <p14:nvPr/>
              </p14:nvContentPartPr>
              <p14:xfrm>
                <a:off x="2255904" y="6420816"/>
                <a:ext cx="421200" cy="161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BDA1A06-6CEB-234B-8E2C-163A2AC3309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248344" y="6413256"/>
                  <a:ext cx="436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C6656C-AD23-B749-8890-63263C265CD7}"/>
                    </a:ext>
                  </a:extLst>
                </p14:cNvPr>
                <p14:cNvContentPartPr/>
                <p14:nvPr/>
              </p14:nvContentPartPr>
              <p14:xfrm>
                <a:off x="2926944" y="6299856"/>
                <a:ext cx="642600" cy="396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C6656C-AD23-B749-8890-63263C265CD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919384" y="6292296"/>
                  <a:ext cx="657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92064A-B2E5-0444-A076-B710DFC66BD5}"/>
                    </a:ext>
                  </a:extLst>
                </p14:cNvPr>
                <p14:cNvContentPartPr/>
                <p14:nvPr/>
              </p14:nvContentPartPr>
              <p14:xfrm>
                <a:off x="3032784" y="6435216"/>
                <a:ext cx="605520" cy="140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92064A-B2E5-0444-A076-B710DFC66BD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25224" y="6428016"/>
                  <a:ext cx="620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806C67A-CC4E-934B-B3EC-6DB2CA1FAAF2}"/>
                    </a:ext>
                  </a:extLst>
                </p14:cNvPr>
                <p14:cNvContentPartPr/>
                <p14:nvPr/>
              </p14:nvContentPartPr>
              <p14:xfrm>
                <a:off x="3678984" y="6560136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806C67A-CC4E-934B-B3EC-6DB2CA1FAA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1424" y="65525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0CF9BD81-7D54-DF4D-BE13-52B0FD1C4A7E}"/>
              </a:ext>
            </a:extLst>
          </p:cNvPr>
          <p:cNvSpPr txBox="1"/>
          <p:nvPr/>
        </p:nvSpPr>
        <p:spPr>
          <a:xfrm>
            <a:off x="5148072" y="146304"/>
            <a:ext cx="405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SPUD for model of operation: </a:t>
            </a:r>
          </a:p>
          <a:p>
            <a:r>
              <a:rPr lang="en-US" dirty="0">
                <a:hlinkClick r:id="rId274"/>
              </a:rPr>
              <a:t>http://ds.iris.edu/ds/products/eqenergy/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178</Words>
  <Application>Microsoft Macintosh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Newman, Andrew V</dc:creator>
  <cp:lastModifiedBy>Newman, Andrew V</cp:lastModifiedBy>
  <cp:revision>20</cp:revision>
  <dcterms:created xsi:type="dcterms:W3CDTF">2021-04-01T13:26:45Z</dcterms:created>
  <dcterms:modified xsi:type="dcterms:W3CDTF">2021-04-08T14:01:10Z</dcterms:modified>
</cp:coreProperties>
</file>