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7947"/>
    <p:restoredTop sz="94746"/>
  </p:normalViewPr>
  <p:slideViewPr>
    <p:cSldViewPr snapToGrid="0" snapToObjects="1">
      <p:cViewPr varScale="1">
        <p:scale>
          <a:sx n="89" d="100"/>
          <a:sy n="89" d="100"/>
        </p:scale>
        <p:origin x="816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0:42:04.92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142 11 10681,'2'-3'1799,"-1"0"-1259,-1 2-1,-2-1-89,1 1 449,-1 0-179,1 3-450,0-1 360,-2 4-451,2-2 451,-8 19-630,4-10 90,-11 26-90,8-22 90,-16 36-90,13-28 0,-7 21 0,10-23 0,1 0 0,1 0 0,0 0 0,1 0 0,1-2 0,0 5-90,1-6 90,3 7 0,0-14 0,3 0-90,4-10 90,4-10 0,0 1 0,8-24 0,-11 16 0,15-33 0,-14 29 0,14-34 0,-15 34 0,13-31 0,-14 31 0,11-28 0,-13 31 90,8-20-90,-10 27-90,4-9 90,-5 13 0,1-1 0,-2 3 0,-1 1 180,0 0-90,0 0 90,-1 1-90,1-1 0,-1-1 0,1 1 90,0 1-180,1 4 0,2 4 0,1 3-90,7 16 90,-5-12-90,15 26 90,-13-25-90,15 27 90,-15-28 0,10 17 0,-12-21 0,10 10 0,-9-14 0,14 1 0,-13-8 0,11-10 0,-13 4 0,12-19 0,-12 16 90,8-24-90,-10 22 90,8-23-90,-8 23 90,6-13-180,-8 16 90,2-2-90,-4-6 90,2 3-90,-3-3-1619,1 5 809,-1 11-3867,-1-5 3328,1 5 1439,0-1 0,1 2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0:42:11.13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112 1 8342,'3'0'3598,"-1"0"-2878,-5 2-181,-1 0 91,-2 2-90,0 1-90,-1-1-91,-1 2 271,-4 4-450,3-1 270,-14 22-450,13-15 0,-12 29 0,17-28 0,3 23 0,20-18 0,-3 1 0,24-5 0,-23-13 0,22 4 0,-23-6 0,7-1 0,-10-1 0,0-1 0,0-1 0,0 1-90,0-2 0,0 2-180,6-5 90,-4 2-1529,14-6 1259,-16 4-1709,5-10 1530,-15 9-2879,-3-7 2249,0 9 1259,0-6 0,2 4 0,0-5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1:44:11.58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18 77 7263,'-5'0'1529,"0"0"-1169,2 1-90,0-1 269,2 1-89,3 1-270,1-1 270,4 0-270,-3-1 719,7-4-809,-7 3 0,6-4-90,-7 3 0,7-2 0,-5 1 90,12-6-90,-10 5 360,11-6-180,-14 7 269,5-4-269,-8 5 360,-1-7-540,0 6 90,-2-4-90,1 5 90,-1-1-90,0 1-90,0 1 90,0 0 0,-1 0 0,-1 1 0,1 0 90,-2 2 0,-1-1-90,-1 2 0,1 0 0,0 1 0,-1 1 0,0 1 0,0 2 0,0 1 0,1 0 0,0 1 0,0 0 0,1 0 0,1-1 0,-1 5 0,3-5 0,1 12 90,1-12-90,7 10 0,-3-14 90,12 6-90,-6-8 0,26 1-90,-20-4-360,33-5 90,-31 2-1889,25-7 1530,-27 7-181,9-4-89,-12 6-180,-3-1-181,1 1 1350,-2-1 0,-4 1 0,-1 1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1:44:12.38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10 7 8162,'-3'2'1170,"0"1"-900,1-1-91,1 2 91,1 0-90,0 2 0,1-1 0,1 1 0,-1 1 0,0 0 0,1 0 359,-2 5-449,1-6 450,2 6-180,1-13-360,1 4 180,4-5-90,-5 1 539,8-3-449,-7 1 540,9-11-540,-9 6 179,15-13-359,-12 14 0,7-6 0,-7 9 0,-1 0 0,1 2 0,0 0 0,0 0 90,4 0 0,-4 1 0,4-1 0,-6 2 0,-1 1 0,1 0-90,-2 0 90,1 1 0,3 2-90,-2-2 270,7 7-270,-6-3 90,8 10-90,-9-8 90,4 10-90,-8-12 180,2 5-90,-3-8-270,1 0 90,0-2 90,2-2-630,4-1-1888,0-5 1528,1 3-5126,-1-5 6116,-6 7 0,1-1 0,-1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1:44:12.96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15 8072,'5'-5'1889,"-2"1"-1349,0 0 0,-1 3-91,0 1 91,0 1 450,1 2 898,6 11-1708,-4-5 540,2 22-540,-7-17 90,-2 29-270,0-24 180,-1 36-180,3-35-90,3 31 0,-1-35-450,3 16 180,-4-24-2518,1 4 2158,-2-10-2158,3-2 1709,0-4 1169,1 0 0,-2 1 0,0 1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1:44:13.24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55 7892,'6'1'1530,"1"1"-1171,-1-1 1,2-1 90,1 2-90,0-2 0,0 0-1,1 0 811,12-2-271,6-1-809,-2 0 0,17-4-90,-27 4-450,26-7 91,-29 5-2430,13-7 1530,-22 9 1259,2-6 0,-7 9 0,0-3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2:00:41.21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9242,'4'2'1259,"-1"0"-899,0 0-90,0 0-1,0-1 91,0 1-90,0-2 90,1 2 0,0-1 539,4 0-629,-1-1 0,2-1 0,-2 1 719,17 0-449,5 0-450,4 0 270,17 0-270,-31 1 89,25-1-179,-32 0 180,17-2-90,-20 2 0,16-3 0,-14 3-90,7-2 0,12 2 0,12-1 0,-2 0 0,23 3 0,-40-1 0,32-1 0,-39 0 0,22 0 0,-27 1 0,16 2 0,-18-3 0,25 1 90,-18 0-90,32-1 0,-26 0 0,34 2 0,-33-2 0,39 4 0,-41-3-90,36 3 180,-37-3-90,41 2 0,-36-3 0,50 2 0,-45-1 0,53 3 0,-53-2 0,44 3 0,-46-3 0,61 7 0,-52-6 0,61 7 90,-62-6-45,15 2 0,2 1-45,-8 1 0,17 3 0,-2 2 90,-19-2-135,10 2 0,0 1 45,-18-5 45,19 5 0,3-1-45,-8-2 90,30 8 0,2 0-180,-14-3 90,24 9 0,-1 0 0,-26-6 45,21 7 0,-1 1-45,-25-8 0,12 6 0,-1-1 0,-18-6 45,13 5 0,1 1-45,-12-6-45,21 9 0,0-1 45,-18-5-379,25 10 1,1 2 378,-19-7 45,27 13 0,0 1 45,-21-8-30,-9-2 0,10 5 0,-9-4-60,8 6 0,-11-3 0,9 5 0,-11-4 0,6 6 44,9 9 1,-3 0-45,-17-9-967,0 2 0,11 9 0,-9-5 967,16 15 30,-9-8 0,9 10 0,-10-9-469,8 12 439,-14-13 0,7 10 0,-8-8 0,10 14 0,-17-15 0,6 8 0,-9-11 0,-3 1-45,0 8 1,-2-3 44,-18-23 0,14 41 0,-24-54 89,4 22-89,-10-33 583,4 12-583,-4-16 3153,3 9-3153,-3-10 721,4 6-721,-4-7 0,1 2 0,-3-6-989,0 1 629,2-5-90,-2 0-179,1-3-1890,-4 0 1530,2 2-3419,-6-5 2969,4 4 1439,-4-4 0,2 4 0,1-1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2:00:48.43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11221,'4'1'1259,"-1"-1"-809,-1 2-91,-1 0 91,1-1-90,-1 1 90,1 0 179,0 2-359,0-1 180,3 5-360,-2-3 360,13 13-181,2-3-269,1 2 90,8 2-90,-17-13 90,18 13-90,-17-13 0,21 12 0,-20-11-90,12 6 90,-18-9 0,6 4 0,-10-7 0,2 3 0,-3-3 0,0 0 0,4 2 0,-3-2 0,5 4 0,-4-3 0,3 1 0,-5-2 90,1 0-90,-2 0 0,1 0-90,2 2 90,0-2 0,4 4 0,-4-3 90,4 2-90,-6-3 0,2 1 270,-3-2-180,1-3-90,0 1 0,0-2 0,0 2 0,0 1 0,1-3 0,0 2 0,1-3 0,-2 3 0,4-4 0,-3 3 0,7-7 0,-5 7 0,5-9 0,-5 8 0,6-7 0,-4 7 0,9-8 0,-9 8-90,7-5 90,-10 7-539,1-3 179,-4 3-2339,-3 1 1800,1 1-3689,1 4 3059,3-1 1529,4 2 0,2-1 0,1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2:01:25.63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177 0 11400,'-4'3'2069,"0"-1"-1619,1-1 90,-1 0-270,1 1-1,-3 2-89,1 1 180,-4 9-360,2-2 90,-9 25 0,6-14-90,-12 40 0,-3 11 0,5-12-45,4-11 0,3-4-45,6-17-1439,5 26 809,6-46-2518,21-5 2249,-13-12 989,20-17 0,-19 12 0,5-6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2:01:26.17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68 63 7713,'-8'3'2608,"0"0"-1888,0 0-1,1-1-89,0-1 0,0 1-91,1 0 631,-2-2-631,4 3-449,-1-3-90,13 1 0,-1-2 180,26-4-180,-15 1 0,29-6 0,-27 4 0,29-8 90,-32 9-450,23-9 90,-29 11-2248,11-6 1618,-16 7-2518,1-3 1979,-6 3 1439,-1-1 0,0 3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2:01:26.67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14549,'1'7'989,"0"0"-809,0-2 90,1 1-180,-1 1 0,1 1 90,0 2-90,-1 2 0,2 4 0,8 15-1,-3-12-178,16 16-91,-14-27-1619,13 4 989,-14-12-2698,6-10 2519,-10 3 989,2-14 0,-4 12 0,1-5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2:01:26.94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220 8 9422,'0'-3'2248,"0"-1"-1708,-2 4 90,0 0-181,-2 0-89,1 1 0,-1 1 0,-2 0 90,-2 3-271,1 0 91,-15 16-270,-1 10 0,0-1-809,-15 29 179,25-37-1349,-19 26 1260,24-36-2699,-8 9 2248,13-16 1170,-3 1 0,6-6 0,0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0:42:11.51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16 32 7803,'-4'1'2158,"0"0"-1618,1-1 0,1 0-91,0 0 1620,1 0-1619,6 0 90,-2 0-91,6-1-89,-3 0 270,5-1-450,-1-1 270,13-2-361,-11 1-89,21-3 0,-19 5-359,26-4-1620,-19 5 1259,4-1-1708,-14 5 1618,-10 0 810,-14 7 0,7-4 0,-10 4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2:01:27.65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99 0 7803,'6'1'1888,"-1"-1"-1348,-3 1 0,0-1 0,1 0-91,-2 0-89,1 1 0,-1-1 359,-2 3-449,0-1 990,-5 14-1081,1-4 91,-12 25-180,7-17 0,-22 55 0,14-10-180,-6 6-1259,18 7 809,7-58-1708,5 20 1348,-3-34 900,11-4 0,-8-4 0,8-3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2:01:40.72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22 8882,'0'5'1259,"1"0"-989,0-4 0,1 1 0,1 0-90,1-1 89,1 1-89,0-2 990,19-1-361,0-2-629,4-1 540,1-1-630,-20 3 0,11-4-90,-14 4-540,15-2 180,-12 3-2068,23-2 1708,-21 1-2158,15-2 1438,-21 3 1440,3 0 0,-8 1 0,0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2:01:41.86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114 32 7533,'2'-5'899,"-1"0"-719,-1 3 0,-1-1 0,1 2 0,-2-1 90,0 0-180,0 0 809,-1-2 630,1 3-1079,-1-2 1079,-1 1-1349,2 2 540,-7 1-631,5 2 181,-13 16-180,10-7 360,-13 37-360,12-25-180,-10 52 90,13-46-90,-2 41 90,7-46 0,8 31 90,-3-35-270,17 22 0,-13-31-1349,12 8 989,-15-16-3507,11-7 3057,-10 0-1258,7-7 2248,-8 5 0,2-2 0,-3 4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2:01:42.14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63 9691,'7'0'1440,"0"1"-991,0-1 1,1 2-90,2-1 90,1-1-180,1-2-1,1 0-89,1-1 180,6-1-270,-4 1 0,12-3-90,-14 4-450,20-7-1978,-14 3 1618,5-2-3687,2-4 4497,-21 9 0,7-4 0,-13 7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2:01:42.58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16 1 13199,'3'1'450,"0"1"-450,-4-2-180,-2 0-179,0 0-361,-2 0-180,1 0-359,1-1 1259,2 1 0,-1-1 0,2 1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2:01:42.78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8792,'3'39'4677,"-3"-18"-4677,5 7 0,-4-22 0,1 0 0,0 2-90,0-2 90,0 0-90,-1-1-89,0-1-1710,3 3 1169,-3-4-2338,3 1 1619,-3-3 1439,1-1 0,-2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2:01:43.56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6723,'8'58'7826,"-1"-8"-7826,-7-29 0,0 0 0,0 0 0,1 23 0,0-19 0,2 26-180,-2-35-990,6 11 451,-4-18-2969,9 2 2429,-6-10 1259,5-2 0,-5-3 0,0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2:01:44.38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9 94 7173,'-3'5'1529,"1"1"-1169,0-3 0,1 1-91,1-1 1,1 1 0,0-2 0,1 0 450,1 1-451,0-3 451,8 0-450,4-7-180,-1 3 0,9-10-90,-14 8 0,10-9 0,-12 9 360,10-11-270,-13 11 179,3-10-269,-7 12 0,-4-8 0,2 7-90,-4-4 90,4 6 0,-8 1 90,6 3-90,-9 7 90,7-3 90,-9 12-180,10-9 90,-8 13-90,9-11 0,-2 6 90,3 4-90,2-7 90,4 19-90,0-19 90,10 19-90,-6-21 90,17 18-90,-14-20 90,25 10-90,-22-15 0,20 2-180,-19-6-90,2 0-3508,-4-11 2339,-8 5 1439,1-7 0,-3 9 0,0 1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2:01:51.62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179 74 8342,'0'-4'1349,"0"-1"-1079,1 3 90,0-1-90,0 1-90,0 0 90,0-1 0,1 0-1,-1 1 1,1-1 1079,0-3-359,-4-3-720,1 2-90,-13-4-180,7 7 90,-19-2-90,15 5 0,-23 6 0,21 0 0,-18 12 0,19-8 90,-14 23-90,19-19 0,0 21 0,11-24 0,17 12 0,-11-16 0,19 1 0,-19-8 0,20-7 0,-18 3 89,18-10-89,-21 8 0,13-8 0,-16 10 0,6-6 0,-9 8 0,3-3 0,-1 1 0,-3 2 0,3 0 0,-4 2-89,1 1 89,-1 1 0,-2 7 0,0-3 0,-6 19 0,3-12 89,-6 29-89,2-6 0,-1 0 0,-1 16 0,7-36 0,-3 21-89,5-27-1261,3 6 721,-1-12-3239,11-3 2609,-5-4 1259,9-7 0,-8 5 0,2-3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2:01:52.02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17 20 8792,'2'-6'2339,"-1"1"-1800,0 2-89,1 0-180,1 1 0,1 1-90,0 1-90,-2 1-90,-4 3 90,-1-1-90,-8 14 90,3 6-90,-1 0 89,6 18-89,4-28 180,4 17-90,-2-23 720,9 4-630,-6-10 90,13-4-180,-11-1-90,14-12 0,-14 7 0,11-13-90,-15 13-90,5-6-1439,-8 6 629,1 2-89,-1-2-180,1 5-181,-1 1-179,1-2 1619,0 2 0,-1-1 0,1 2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0:42:11.84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30 25 6543,'-5'3'1439,"0"-1"-989,0 0 0,1 0-90,1-1 0,0 1-1,1 0 1,1-1 899,0 1 990,4 0-1709,-1 1 449,7 0-719,-4-2 90,13 1-360,-9-3 90,24 0-90,-19-1-630,23-2 180,-23 2-2878,20-7 2069,-20 5 1259,19-10 0,-21 9 0,7-5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2:01:52.63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101 11 8432,'1'-4'990,"1"1"-721,-1 1 1,0 1 1889,0 1-1979,-4 1 0,-1 0 90,-2 2 0,0-1-91,1 2-89,-2 0 270,-3 4-180,-14 15-180,10-8 0,-9 20 0,20-25 0,1 12 0,5-16 630,15 0-450,-10-7 449,17-4-449,-14 0 180,18-11-270,-16 9 180,23-11-90,-24 14 0,12-5-90,-18 8-180,7 5 90,-10 0 0,8 6 0,-9-7 0,6 5-90,-6-6-810,3 4 270,-3-5-3507,5-2 2878,-5 1-271,5-4 1,-4 3 1529,0-1 0,2-1 0,-2 2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2:01:53.60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130 2 10321,'-3'-1'1169,"0"1"-899,0 3 0,1 2-90,-2 2 0,0 1 0,-1 4 0,0 1 0,-9 23-90,-11 29-90,8-15 0,-9 30 0,20-58 0,-3 20 0,7-29 90,0 8-90,4-18 89,8-3-89,-4-4 90,17-17-180,-13 11 360,20-24-270,-18 20 180,13-19-180,-17 22 0,12-12 0,-13 15 0,9-4 0,-12 9 90,3-1-90,-4 3 180,-1 4-90,-2 0 270,-8 13-360,4-8 0,-6 16 0,8-15 90,4 14-90,1-16 90,12 8 0,-7-11 90,20 0-91,-15-5 91,24-5-90,-23 2 0,22-11-90,-23 9 0,20-13 0,-23 13 270,10-11-180,-16 11 450,-2-8-450,-3 10 90,-2-4-90,1 5-90,0 0 0,0 1 90,0 0-90,0 1 0,-3-1 0,2 2 0,-7 4 0,4 1 89,-9 14-89,8-9-89,-7 24 89,10-20 0,-1 26 0,6-26-90,4 17 90,-1-21 0,5 8-180,-5-14-1619,6-2 719,-6-6-179,3-4 1259,10-7 0,-6 6 0,11-7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2:01:54.57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24 5 7982,'-2'5'1799,"0"1"-1439,1 0 0,-1 1 0,-1 0-90,0 2 179,-1 3-359,1-1 270,-1 18-360,7-10 0,-1 4 180,11-15-90,-6-8 0,7-2 180,-6-1-90,-1 0 0,2-1-1,-1 0 1,1 0 90,-1-1 180,5-2-90,-4 0 539,17-11-719,-14 8 0,10-7-90,-14 10-90,0 2 90,-1-1-90,-2 2 0,0 1 90,-1 2-90,-3 1 0,1 5 0,-1-1 0,1 13 0,0-11 0,5 11 0,-4-13 90,7 2-90,-6-4 0,13-3 0,-9-1 90,24-9-90,-17 5 90,21-13 90,-22 10-90,6-5 0,-10 7 89,-1 0-89,-2 1 90,0 1 0,-3 1-180,-1 1 180,0 1-180,-1 1 0,1 2 0,-2 0 0,-3 10 0,0-5 0,-8 17 0,5-13 0,-6 19-90,9-19-1169,4 13 539,2-18-3148,13 0 2789,-9-7-3149,15-9 4228,-13 4 0,6-4 0,-7 5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2:01:55.04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71 0 13020,'-1'7'719,"-1"1"-449,2 1 90,-1 1-180,-1 2 90,-2 2 179,-6 19-89,-3 7-270,0 0 0,-2 31-90,12-45 0,-3 36 0,6-46-1439,1 18 629,1-24-2698,6 7 2069,-2-16 1439,6 0 0,-8-2 0,0 1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2:02:05.65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89 10 9512,'3'-4'2788,"-1"0"-1978,-1 3 1888,-1 1-2428,-2 3 180,-1 3-271,-1 3-89,-2 2 0,1 2 0,-2 2 180,-12 34-360,1 11 0,-2-1-1439,10 11 899,9-52-1888,5 10 1618,0-26-3507,9-9 4407,-7 1 0,5-7 0,-7 5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2:02:05.96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83 7173,'-1'-9'2159,"1"2"179,38-16-2158,-22 15 0,30-12 270,-17 15-180,-10 3-180,10-2 269,0 1-269,-11 2 360,24 2-360,-28 1 720,14 12-630,-22-8 809,-5 20-899,-5-14 90,-15 18-180,9-17 0,-32 21-90,24-22-900,-27 15 181,32-21-3778,-10 3 2967,18-7 1620,-4 0 0,9-2 0,0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2:02:06.46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72 4 9242,'3'-2'1979,"-1"1"-720,-1 1-629,-3 4-91,0 0-89,-3 4 0,0 0-91,-2 3 271,-10 26-540,7-14-90,-12 61 0,18-53 0,0 46 0,6-56-630,4 19 181,-4-31-3329,5 5 2339,-3-15 1439,7-4 0,-2 1 0,2-1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2:02:06.89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102 34 7803,'2'-8'1799,"0"2"-1260,0 2-89,-1 0 0,0 1-91,0 0 1,-1 1 0,0 0 0,-1 1 989,-7 3-539,-5 5-451,-3 3-89,-1 4-270,8-4 180,-6 16-180,10-13 0,-10 24 0,11-22 0,-1 22-90,3-18 180,3 10-90,1-18 180,9-1-270,-4-10 180,12-10-90,-11 3 180,16-21-360,-12 10-1349,13-21 719,-13 19-269,3-6-90,-7 13-270,-1-1-91,0 3-269,0 0 1799,-1 2 0,-3 4 0,-1 2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2:02:07.39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68 10 8882,'0'-4'2518,"0"1"-1798,0 1 1709,0 1-2249,-2 4-90,1 0-1,-2 4 91,1 0 90,-1 7 90,-4 23-360,1-8 90,-7 50-90,7-47-90,-6 52-90,8-59-1529,-3 29 1079,6-42-2248,2 6 2069,1-17 809,6-3 0,-5-2 0,2-3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2:02:07.59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1 155 7443,'-1'-6'4587,"32"-12"-4587,-16 11 0,25-10 0,-25 11 0,-1 1-90,2-2 0,12-4-90,-10 3-899,22-9 359,-24 9-2518,20-10 3238,-21 10 0,7-4 0,-11 5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0:42:12.74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187 12 6993,'-5'-1'2429,"0"0"-1710,-1 2-179,1 0 0,-1 2-1,-1-1-89,0 2 0,-1 0 719,-10 14-539,-7 21-630,2-8 90,-9 33-90,23-42 0,-10 26 0,14-32 0,-1 12 0,6-20 0,4 1 0,-1-11 0,9-11 0,-7 5 0,16-23 0,-12 16 90,21-32 0,-18 28 179,19-30-179,-19 32-90,5-10 360,-5 10-360,1 8 0,-2-1 90,6 15-90,-11 0 0,10 15 0,-10-12-90,14 21 90,-11-18-90,23 20 90,-17-21 0,29 9 0,-27-17 0,12 2 0,-17-7 0,-1 1 0,0-2 0,-2-1 0,1 0 90,1-5-90,-2 2 90,8-15-90,-10 12-90,7-21 90,-12 21-629,-5-19 179,-2 20-270,-7-7-2428,1 9 1619,6 4 1529,-2-1 0,7 5 0,0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2:02:08.38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138 9 6993,'5'2'899,"-1"-1"-629,-2-1-90,1 0 0,-1 0-90,0 0 90,0 0-90,1 0 0,0 0-90,0 0 90,1 0 360,4 0-360,-4 0 89,3-1 1171,-4-1-991,-2 1 1081,1-2-901,-2 1 1530,-1 1-1799,0 0 450,-8 1-630,5 1-1,-14-1-89,10 2 0,-12 9 0,13-5 0,-6 16 0,11-14 0,-1 12 0,5-13 0,9 13 0,-4-13 0,18 13 0,-15-14 0,7 5 0,-6-3 0,-6-2 0,5 9 0,-8-7 90,-4 15-90,-2-14 0,-12 16 0,-1-7 0,0-3-539,-15-4 179,20-12-1619,-19-6 1170,21 3-3059,-12-9 2698,13 8 1170,-9-10 0,10 9 0,-3-3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2:04:53.11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6 26 10321,'-3'3'2519,"1"0"-990,1-2-1169,4 0-91,0-1 1,4 0-90,-1 0 0,17 0-270,2 1 90,2-1 90,-2 0-90,-19 1 0,9-1 0,-9 1-540,13 0 271,-12-1-2340,7-2 1620,-11-1-3869,2-7 4858,-2 3 0,4-2 0,0 3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2:04:53.98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120 10 11850,'-1'-4'2699,"1"0"-2070,0 3 990,0 1-1439,-2 4 0,1 0-90,-3 6 0,-1 2 0,-1 3 0,-1 3 0,-1 4 360,-14 56-540,3 2 90,-3 10-90,7-10 90,11-56-1349,1 19 539,3-32-2788,7 5 2069,-2-19 1529,12-9 0,-7 3 0,7-6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2:04:54.30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79 55 8972,'4'-12'2878,"0"1"-2158,0 1-180,-2 2-1,1 2-89,-3 1-90,2 2 809,-6 17-989,2-2 180,-15 47-270,10-28 0,-15 63-90,15-58 0,-13 56-90,14-62-270,-4 41 90,8-50-1979,1 22 1530,1-33-1890,5 3 1530,-4-12 1079,5-8 0,-3 3 0,4-7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2:04:54.56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 66 11490,'-1'-3'2879,"0"0"-2340,3 1 1,2 0-180,0 1-180,2-1 0,2 0-90,1 0 0,6-1-90,-2 2-810,17-5-3507,-3-3 3057,-1 1-359,-4-1 1619,-9 3 0,-2 3 0,5-1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2:04:54.91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38 13 9871,'-4'-3'2249,"2"0"-1619,1 1 809,0 0-1079,0 2-90,-1-1-181,-1 0-89,0 1-89,0-1-1081,-3 1-2518,1 3 2429,1-2 1259,2 2 0,4-1 0,0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2:04:55.08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39 0 8612,'-15'29'7826,"-1"24"-7916,14-38-90,-4 21-180,6-29-90,1 0-179,0-1-271,0-1-4047,6 0 3238,-3-4 1709,2 1 0,1-4 0,-3 1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2:04:55.70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150 19 7892,'0'-4'1530,"0"0"-1171,-2 3 901,1-2-901,-1 2-89,0-1 90,0 1 540,-1 0-720,1 0 89,-2 1 181,-5 1-270,4 1 360,-15 9-181,-1 7-269,1-2-90,0 3 180,3-1-180,8-8-90,-2 15 90,11-17-269,8 6 179,-3-11-450,19-1 360,-11-2-180,32-6 360,-25 2-90,31-3 360,-22 11-180,0-2 540,-5 16-450,-18-10 359,1 15-269,-7-13 630,-12 18-720,3-16 179,-24 21-359,18-22-90,-26 15-90,27-19-2428,-18 6 1529,24-12-5398,-6 0 6477,14-6 0,2 0 0,2-3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2:04:56.21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48 1 7982,'-7'5'3868,"1"1"-2878,0 3-181,1 0-89,-1 3-91,2 0-89,-1 2-180,1 0 360,0 19-720,6 1 0,-2 0 89,9-3 1,-5-23-90,11 1 0,-8-8-90,20-7 90,-14 2 0,33-15 0,-28 10 180,31-18-90,-33 16 630,17-9-540,-25 14 180,7-1-360,-12 7 90,3 0-90,-3 3 0,0 0 0,0 0 0,-1 1 0,0 2 0,1-1 0,-3 6 0,1-3 0,-1 15 0,0-12-270,1 11 90,0-17-2609,5-1 1620,-3-6-4947,9-19 6116,-7 9 0,2-12 0,-3 12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2:04:56.92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86 6 9781,'1'-4'1979,"1"3"-1349,0 3 0,0 1-91,0 0 1,-1-1 1079,-5 7-1169,1-2-90,-4 7-91,2-1-89,-1 2 0,-1 3-180,-1 1 90,-3 14-90,2-7 0,-8 38 0,11-33-90,-3 20-90,7-32 0,2-2-179,-1-2-181,1-2-180,0-3-89,0-3-1350,1 1 810,1-4 1349,9-7 0,-3 0 0,7-5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0:42:13.59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40 63 7533,'-8'0'2428,"1"0"-1798,1 0-90,2 0-1,0 0-89,0 0 90,1 0-90,0 0 899,2 0-180,11-1-1079,-3 1 90,25-3-180,-17 1 0,30-5 0,-27 3-90,37-6 90,-34 6 0,35-4 0,-34 3 0,12-1 0,-17 2-90,-2 2 90,-2-1 0,-4 1-90,-1 2 0,-4-1-719,-3 1 359,-6 1-1529,-9 2 1169,2 1-3237,-12 6 2787,15-4 1260,-6 4 0,9-5 0,0 1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2:04:57.14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3 7803,'4'-1'-810,"-2"-1"630,-1 2 0,-1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2:04:57.30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31 1 7623,'-14'77'6386,"2"-22"-6386,11-32 90,-1-15-180,2-1 0,-1-1-90,1-1-180,0 0-179,1-1-2879,2-2 1709,0-3 1709,2-1 0,1-1 0,0 1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2:04:57.93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173 14 7443,'3'-2'1889,"0"-1"-1350,-1 2 1,-1 0 0,1 0 449,-2 0 450,2-1-1079,-2 1 899,0-1-989,-2 4 270,-2-1-360,-1 2 450,-10 4-541,5-2 181,-24 16-270,18-12 90,-26 19-90,27-17-90,-14 14 90,23-16-90,-2 8 90,9-12-359,22 3 179,-8-5-270,34-2 360,-27-2 90,41-6 90,-41 4 180,27-1-180,-38 4 449,7 10-449,-13-5 270,-3 20-360,-3-14 180,-15 22-180,8-21 0,-16 18 0,13-20-90,-20 13 0,20-17-1529,-16 4 630,21-11-5218,-1-11 4228,7 4 1979,3-9 0,3 10 0,0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2:04:58.57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37 6 10501,'-1'-3'1979,"-1"1"-1260,1 3-89,-1 3 0,1 2-1,-1 2-89,0 3 0,0 2 449,-4 21-629,-2 25-360,2-11 90,2 47-90,5-66 0,6 34 0,-1-49-180,13 7 180,-9-17 0,23-8 0,-20-3-90,29-20 90,-25 14-90,34-27 90,-30 25 90,31-24-90,-37 28 90,17-9-90,-25 16 90,3 11-90,-9 0 270,-3 26-270,-1-18 90,-4 26-90,5-27-90,-2 15-90,4-23-1799,3 2 1080,1-9-5038,10-14 4048,-8 5 1889,6-8 0,-6 8 0,1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2:04:58.88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37 7 10231,'0'-4'4857,"0"1"-4137,2 7-180,0 1-181,0 4 1,-1 1-180,1 3 0,-1 2-90,-1 3 180,-2 31-270,0-19 0,-9 53 0,0-30-270,-1 2-2518,4 0 1708,7-40-4407,4 11 3778,-2-21 1709,4 0 0,-5-4 0,3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2:04:59.10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14 19 9961,'-6'-2'2429,"2"-1"-1799,2 2 359,1 0-899,4 2 180,1 0-270,4 1 90,-1-1-90,2 1 0,0 0 0,1-1-90,1 1-90,0-1 0,1 1-180,-1-1-90,-1-1-89,0-1-1260,2-3 540,-4 1 1259,9-6 0,-8 5 0,5-3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2:05:03.54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143 325 7083,'-4'4'1259,"-1"0"-989,3-1 90,0 0-90,0-1 0,0 1 449,1-1 271,2 0-631,0 0 721,3-2-900,-3 1 1079,0 2 1260,-1-2-2340,1-3 1,0 0 0,1-4-90,0 4 0,0-2-90,0 1 0,-2-12 0,-1 7 0,-2-6 0,-1 9 0,0 0-90,-1 1 90,0 0 0,-6-1 0,3 3 0,-17 4 0,15 2-90,-14 10 90,18-6 0,-11 16 0,13-13 0,-8 17 0,10-16 0,0 22 0,2-21-180,8 19 90,-2-24-179,21 4 179,-13-12 0,23-8 90,-23 1 180,19-26-180,-22 18 0,18-29-90,-18 27 0,20-31 90,-18 27 0,22-33 0,-24 35 90,14-33-90,-19 35 0,6-24 0,-10 29 90,3-17-90,-3 18 89,4-15-89,-4 18 90,1-4-90,-2 10 90,1 3-90,-2 1 90,0 9 90,1-4 0,-2 21-180,1-14-90,-7 42 90,3-31 0,-9 53 0,7-48 0,-8 39 0,10-45-450,1 31 181,5-38-1530,6 14 899,-2-28-2788,16-5 2609,-10-3 1079,22-13 0,-20 10 0,10-6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2:05:04.11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169 15 8612,'-1'-5'1709,"-1"2"-1259,1 1 0,-1 1-1,1-1-89,-1 1 0,0 0 90,-1 1-180,1 1-1,-2 0 721,-10 8-720,5-3 269,-22 24-449,2 9 0,3-6-180,-1 14 90,22-35 0,-1 7 0,6-12-90,-1-2 90,2 0 0,-2-2 0,2-2 0,4-1-90,5-5 90,-1 2 0,17-12 0,-13 8 90,24-18 0,-22 17 720,20-16-450,-24 17 179,8-6-359,-16 10 0,2 3-180,-4 1 0,2 9 90,-1-5-90,2 14 0,-2-11-90,3 11 90,-3-14-360,5 5 270,-4-9-1799,7-2 1080,-5-1-3868,10-11 3057,-8 6 1620,10-10 0,-11 10 0,1-2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2:05:04.54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54 18 10051,'-2'-6'3508,"1"0"-2608,0 3-271,1 1 721,-1 1-1170,1 5-1,0 0 1,0 5 90,-1 0-90,-2 10-90,-1-3 0,-8 35-90,7-24 0,-9 52-1799,10-20 989,-2-3-3687,11 0 3148,-1-44 1349,7 8 0,-7-18 0,1 1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2:05:04.74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52 9152,'4'-2'1799,"0"0"-1170,3-1-359,-1 2-180,5-2 0,0 2 0,2-1 0,8 0-180,-5 0-1529,30-3 720,-27 1 899,25-7 0,-33 6 0,5-3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0:42:13.96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25 0 9512,'-3'3'1709,"0"-1"-1260,3 0 91,-1 0 0,1 0-1,0 1 361,0 4 809,-3 17-1529,2-8 180,-8 31-360,7-30 0,-1 29 0,5-30-90,3 11-540,1-11 90,-2-6 91,3 3-271,-4-10 0,0 0-179,1-2-91,0-1-89,0-1-1979,3-2 3058,0 0 0,1 1 0,-1-1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2:05:09.74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196 2 9422,'-4'-1'1349,"1"1"-180,3 0-809,-1 0-180,-1 0 90,1 0-180,-1 0 90,0 1-1,0-1 1,0 0 0,1 0 180,-6 0-90,-2 1-270,-1 0 270,-11 6-180,10-2 180,-16 10-181,16-7 91,-16 13-180,17-11 0,-14 17 0,17-17 0,-3 16 0,9-18 0,6 6 0,0-12 0,16-4 0,-10-1 0,23-7 0,-19 4 0,37-14 0,-31 10 0,32-13 0,-36 15 90,19-4 0,-25 7-90,9 1 0,-17 3 90,4 8-90,-6-2 0,4 18 0,-3-15 90,6 17-180,-3-18 90,8 8-90,-7-11-1259,13-3 719,-10-3-3057,14-11 2427,-15 6 1260,9-9 0,-9 11 0,2-2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2:05:15.83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20 11131,'5'0'1709,"-1"1"-1350,0-1 1,0 0 0,1 0-180,0 0 90,1 0-90,1 0 0,5 0 89,15 0-179,-10 0 0,22 0-90,-26-1-90,19 0 0,-21 0-1529,19-3 990,-18 3-2519,23-4 2248,-22 4 900,13-3 0,-20 3 0,0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2:05:37.62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181 15 15178,'-3'-4'360,"1"1"-270,0 1-90,-1 0 0,0 0 90,-2 2-90,-1-1 90,-1 0 90,-4 2 90,-13 10-180,9-5 90,-21 14-90,23-14-90,-16 6 0,21-8 0,-5 6 0,12-6 0,12 9 0,-3-8 0,19 7 0,-14-7 0,25 6 0,-22-5 0,25 13 0,-28-11 0,15 20 0,-21-16 0,1 18 0,-9-20 0,-10 16 0,4-18 0,-14 9 0,12-12 0,-20 2 0,17-6 0,-16-3 0,20-1-900,-10-6 270,13 4-2968,3-13 2519,5 9 1079,18-20 0,-10 17 0,11-10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2:05:38.09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20 11 8792,'-1'-5'2519,"0"1"-2070,0 2 181,0 2-270,-1 4-90,1 0-91,-1 5 91,1-1-90,-1 3 180,-1 14 90,1 22-360,0-12 0,3 35-90,1-48 0,5 26 0,-2-34 90,8 13-90,-6-20 0,16 2 0,-13-9 0,22-9 0,-20 4 0,30-12 0,-25 10 90,27-12-1,-29 12 181,16-5-180,-23 9-90,7 2 0,-11 3 0,4 8 0,-6-4 90,4 6-90,-4-8 0,3 4 0,-4-6-180,2-1-90,-2-1-2338,1-8 449,2 2-539,5-6 2698,1 4 0,1 0 0,-2 3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2:05:38.43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125 29 8792,'-3'-6'2159,"1"1"-1530,1 3-89,-1 0 90,1 0-181,-1 0 271,-2-1 449,-8-1-989,3 2 270,-15 2-450,14 2 180,-18 14-180,19-8 0,-8 22 0,17-15 0,4 8 0,4-13 90,14 1-90,-11-7 0,19 3 0,-21-6 0,15 0 0,-18-1-180,9-2-540,-10 0-1888,3-6 1349,-3 3-181,1-3-269,1 3-90,1 1 951,-1 0 0,3 0 0,-2 1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2:05:39.02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44 7 7803,'-4'-4'1888,"2"2"-1438,0 1-90,0 2-90,1 0-90,-1 1 90,0 1-91,0 1 271,-3 6-180,2-1 360,-6 25-540,6-16 269,-3 30-179,6-32 1170,9 19-631,9-27-629,-1 3 90,2-11 90,-1-7-180,-5 2 0,8-4 0,-9 4 0,1-2 0,-1 0 0,0-1 0,1 0 89,3-3-89,-4 4 180,7-6-270,-12 8-180,5 2 180,-10 5 0,8 11 0,-6-5 0,11 11 0,-7-10 90,17 8-90,-14-11 90,16 0 0,-19-6-90,5-3 360,-2-4-270,-4 3 0,7-10-90,-9 7 0,7-18-90,-11 7-180,3-3-3148,-16 2 1799,5 12 1619,-9-6 0,11 10 0,0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2:05:44.27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88 1 6903,'4'0'1259,"0"0"-989,-3 0 1079,1 0-1079,-1 1-180,0 0 0,-1 2 0,0-2 90,0 0 0,2 1-90,-1-1 450,5 2-361,-3-2 991,8 2-810,-6-2 1798,5 1-1618,-8-1 1079,1 0-719,-3-2-900,-4 2 0,1-1-90,-4 1 0,1 1 90,0 0 90,-15 1 0,8 0-90,-19 4 0,21-2 0,-13 8 0,16-8-180,-1 10 180,10-10-90,12 7 90,-4-7-90,21 9 0,-17-9 0,23 13 90,-24-11-90,17 11 90,-20-11 90,11 14-90,-14-12-90,3 12 90,-10-14-90,-4 9 180,1-12-90,-10 6 0,7-7 90,-14 2-90,12-3-270,-11 0 90,14-2-1799,-2-5 1080,9 2-5128,15-10 4498,-7 6 1529,12-5 0,-12 6 0,0 2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2:05:44.61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57 4 10501,'-2'-2'1709,"0"0"-1259,1 3-90,0 1-1,0 1 1,-1 1 0,0 0 90,-1 3 179,-2 5 91,-3 12-540,2-3-90,-6 26-90,8-26 90,-2 31-180,5-35-540,6 21 90,-1-27-2608,11 8-360,-1-19 2519,0 2 989,-2-11 0,-10 5 0,1-1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2:05:44.91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24 6723,'31'-13'3688,"-4"4"-3508,-16 8 90,0 1-90,0 1 0,0-1 179,5 2-89,-4-1 450,15 5-540,-16-2 269,14 7-269,-19-5 90,2 4 630,-10 6-630,-2-5 719,-21 21-899,9-19 0,-31 21-90,29-23-270,-25 9-270,31-15-3777,-10 0 2518,18-4 1799,8-7 0,2 4 0,7-4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2:05:45.62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46 50 7173,'-5'0'1349,"0"0"-899,1 1-90,0 0-1,-1 0 1,1 1 0,0-1-90,1 0 270,-1 1-271,1-2 91,0 1-180,2 0 360,4 1-360,0-1 269,12 0 361,3-5-720,-3 2 270,7-8-360,-15 5 90,14-7-90,-12 7 0,6-7 0,-11 9 0,1-4 0,-4 6 0,-1-2 0,-1 3 0,-6 3 0,3-1 90,-11 6 0,8-3 179,-13 7-179,11-5 0,-14 21 0,15-15-90,-8 21 0,14-23 0,5 13 0,1-15 90,14 10-90,-10-14 0,21 4 0,-17-9-90,17 0-90,-16-2-2698,21 2 1889,-23-2-2609,14 0 2069,-21 0 1529,1 0 0,-5 2 0,0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0:42:32.35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247 101 6273,'-7'1'720,"0"-1"-360,0 0-90,1 0-1,-1 0-89,-1 0 0,1 0 0,0 0-90,0 0 0,-4 1-90,6-1 90,-4 2-90,8-2 0,7 0 0,-2 0 90,4-2 0,-11 2-90,-1-1 0,0 2 0,2 0 0,5 2 0,0-2 90,6 0-90,-5-1 450,5-3-270,-6 1 719,4-6-719,-3 4 809,4-5-719,-6 5 1079,4-6-899,-5 7 630,1-5-721,-1 6 811,-8-8-990,4 5 89,-12-11-269,7 11 270,-20-8-180,15 10-90,-25-1 0,26 6 90,-18 11-90,21-4 0,-14 28 0,14-18 0,-14 48 0,17-37 0,5 54 0,7-52 0,22 35 0,-13-47 90,32 19-90,-27-29 0,35 2 0,-35-14 0,33-13 0,-35 5 180,24-24-90,-30 19 270,12-35-360,-18 31 180,4-28-90,-9 30-270,-5-22 180,0 26-270,-11-12 0,7 19 0,-5-1-2968,-6 0-2429,7 0 3868,-3 1 1799,13 0 0,7 4 0,2-3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2:05:46.12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94 28 7443,'-1'-5'1709,"0"1"-1259,0 1-91,-1 0 1,1-1-90,-1 2 270,0-1-360,0 1 269,-1 1-359,2 0 90,-4 2 270,-2 2-270,1 0 0,-2 3 90,2 0-181,1 0 181,-4 3-90,4-3-90,-1 3-90,3-2 90,-1 0-90,1 1 0,-2 5 0,3-4 90,-1 11-90,3-13 0,5 12 90,-1-12 360,13 7-270,-9-11 179,15 2-359,-14-5 180,22-3-180,-18 1 0,19-4-90,-21 4-1439,10-8 720,-14 7-2969,5-8 2069,-8 7 1709,-1 0 0,1-1 0,-1 1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2:05:46.41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8 17 8612,'-3'-3'1259,"0"0"-1169,2 2-90,1-2-270,0 2 1,0-2-361,1 2 360,0 0 0,0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2:05:46.58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 0 8342,'-2'11'3778,"1"-2"-720,7 22-3058,-3-18 0,5 15 0,-4-21-90,1-1 0,-1 0-539,2 2-1,-2-3-179,1 1-4139,6-3 3329,-3-2 1619,6 1 0,-4-2 0,0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2:05:47.07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79 10 8522,'-5'-4'1889,"1"0"-1349,2 4-91,-1-1-89,2 2-90,-1 1-90,0 1 0,0 0 270,-5 3-270,2-1 359,-12 22-449,11-12 90,-11 40-180,13-32 0,2 43 0,5-42-90,11 33 90,-7-39-989,15 20 449,-13-28-1709,19 4-1349,-5-19 3598,-1 3 0,-2-7 0,-12 5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2:05:47.31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26 53 7892,'-8'-4'2879,"2"2"-2339,0-1-1,3 2 810,0 0-1259,7 1 0,-1 0 0,10-1-90,-6 0 0,16-3 0,-9 1-719,29-4 179,-26 4-1799,23-6 1080,-28 5 1259,5-3 0,-12 5 0,-2 1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2:05:47.69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 20 9062,'-2'-4'1079,"0"-1"-1079,2 2-180,0 0-269,0 1-181,1 1 22,0 0 1,2 1 0,1 2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2:05:47.87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7 0 8072,'-3'8'4948,"0"23"-4769,3-18-89,1 18-90,3-25 90,0 0-90,0-2-539,2 1-1,-1-4-4677,9-4 4369,-6 1 0,5-3 0,-5 4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2:05:48.40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144 1 8702,'-5'1'1979,"0"0"-1439,-1 0-181,1 1 91,-2-1-180,0 1 360,-6 6-181,-12 14-359,7-5-90,-15 29 0,24-28 0,-1 24 0,12-27 90,22 12-90,-11-20 0,24 2 0,-23-10 0,21-6 0,-19 4-90,24-8 0,-27 7-1439,20-9 900,-23 8-2430,9-9 1530,-15 11 1529,4-6 0,-7 9 0,1-2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2:05:49.97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187 336 7892,'6'-2'1530,"0"0"-1171,-3 0 1,0 0 0,0-1-90,0 0-90,-1 0 90,-1 0-1,-1-2-89,-2 2 180,-8-3 90,-9 3-270,2 0 180,-16 4-270,21 0 179,-22 7-269,22-3 90,-22 16-90,22-12 90,-12 21-90,20-20 0,9 17 0,3-19-90,23 6 90,-16-12 0,30-7 90,-28 0-90,25-16 0,-31 12 0,15-18 0,-17 17 0,12-20 0,-14 17 0,11-24 0,-9 16 0,7-18 0,-7 18 0,1-2 0,-5 10 0,0 1 0,0 0 0,-1-1 180,-1 2 90,0-7-90,-2 5 899,-4-16-809,0 17-90,-2-9 0,0 12-90,2 4-90,-3 3 0,5 4 0,-6 18 0,5-8 90,-4 37-90,5-26 0,1 48 0,1-43 0,5 38 0,-3-43 0,17 32 0,-12-37-990,18 14-2158,-9-32 2069,-2 1 1079,7-14 0,-13 7 0,7-4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2:05:50.50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120 17 8342,'-2'-6'1799,"-1"1"-1349,1 3 0,-1 1-91,0 1 1,-1 0-90,1-1-90,-1 0 90,-4 1-90,2 1-90,-10 8-90,6-2 90,-17 26-90,15-6 0,-4 5 0,16-4 0,4-20 0,4 2 0,7-10 0,-6-1 180,21-7-90,-18 3 719,23-9-629,-22 7 450,23-9 89,-16 11-629,0-1 270,-7 7-270,-10 0-90,1 2 90,-3 0 0,2-1-90,0 1 0,-1 0 90,1 0-90,-1 1 0,3 0 0,-2 0 0,7 2-90,-5-3-810,7-1 271,-8-4-4049,7-11 2879,-8 5 1799,4-12 0,-4 10 0,0-2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0:42:32.86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119 47 7353,'3'-4'1349,"1"1"-989,-3 0 0,1 1-1,0 0-89,-1 0 90,1 0-90,0 0 0,-1-1 90,-1 0-91,0 0 631,-1 0 179,-4-2-899,1 0 540,-10 1-1,-3 8-629,2-1 360,-9 20-360,15-11 90,-9 25-90,11-20 0,-9 41-90,12-34 0,1 32 0,7-39 0,20 20 0,-11-25 0,29 5 0,-24-16 0,27-10-90,-30 2-1349,22-17 719,-26 14-3238,20-18 2519,-20 18 1439,12-10 0,-12 14 0,3-2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2:05:50.93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17 4 10771,'0'-3'4947,"-3"6"-4767,2 1 0,-4 7 0,4-1 0,-2 2-180,2 3 90,-1 1-90,1 2 0,2 31 0,1-22 0,5 47 0,-3-49-900,9 33 360,-7-40-1438,11 14 268,-6-24-2607,8-2 4317,-10-4 0,3-5 0,-9 1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2:05:51.13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85 8522,'10'-13'4857,"-7"6"-4767,24 0-90,-13 6 180,14-1-90,-10 0-90,10-1 0,-13 2-90,-1-1-1079,9-3 449,-8 0-3148,16-9 2159,-18 7 1709,8-3 0,-11 7 0,1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2:05:51.69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159 24 7892,'3'-5'1799,"-1"1"-1349,-1 2 90,-1-1-90,-1 2-91,-1-1 1,-1 0 0,0 0-180,-2 0 270,-7 1-360,-6 9-90,2-3 0,-15 23 0,15-10 90,-14 17-90,18-18 0,0 2 0,10-11 0,1-1 0,1 0 0,2-1 0,1-1 0,5-1 0,-1-2 0,23-4 0,-16 0 539,25-5-269,-25 4 989,23-4-1079,-22 3 270,24-2-450,-25 4 0,18 2 0,-23 2 0,11 7 0,-14-3 90,11 10-180,-11-9 90,11 7 0,-11-10-989,6 0 359,-8-6-3688,8-9 2609,-7 4 1709,5-5 0,-4 7 0,-1 1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2:05:53.49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150 78 8522,'-2'-5'1799,"0"1"-1349,0 1-180,0 0 0,0 1-91,-1-1 1,-1 1 0,0 1 180,-6-3-270,3 2 450,-13 0-270,-1 9-181,1-1-89,-8 19 0,20-14 0,-6 20 0,13-18 0,1 7 0,3-10 0,1 0 0,2-2 90,-1 1-90,2-2 0,0-1 0,4-1 0,-2-1 0,11-3 0,-11-1 0,18-6 0,-16 3 0,17-12 0,-17 9 0,15-16 0,-16 12 0,6-6 0,-7 7 0,1-1 0,-2 2 0,2-1 0,0 1 0,-3 0 0,3-3 0,-4 2 0,11-13 0,-9 12 0,9-13 0,-13 18 0,4-4 0,-7 8 0,-2 8 0,-1-1 0,2 15 90,1-11-90,7 23 0,-4-21 0,4 16 90,-6-21 630,4 2-540,-3-7 449,7 0-629,-5-2 90,4-2-90,-3 0 0,1-1 0,1-1 0,0 1 0,1-1 90,4-4-90,-2 1 90,18-15 0,-17 12 270,15-15-270,-21 19-90,3-4 90,-2 4-90,-3 2 0,6 1 0,-7 3 0,10 7 0,-3 4 0,0 0 0,3 4 0,-10-11-1169,2 4 359,-4-8-4947,0 1 3868,3-2 1889,3 1 0,5 1 0,1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2:06:00.99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 0 8612,'1'4'1439,"1"-1"-1079,-2 0 0,0 1-90,0 2 0,0 0-91,0 1 451,-2 11-540,1-6 90,-2 8-90,2-7 180,1 13-270,1-12 0,1 17 0,2-22 90,0 2 0,13-15-90,-9 0 180,17-15-1,-15 9 451,20-19-540,-16 15 90,25-27-180,-26 27 270,18-16-270,-23 24 0,7-3 0,-11 8 90,7 8-90,-7-2 0,7 12 0,-8-11 0,6 9 0,-7-10 0,5 6 0,-4-7 539,6 2-359,-5-7 270,12-4-450,-9 1 180,15-5-180,-12 6 90,19-8-90,-18 6 0,12-4 90,-17 7-90,8-1 0,-9 2 0,5 2 0,-6 1 0,5 7 0,-5-5 0,4 14 0,-6-10 0,0 11 0,-3-13 90,0 8 0,1-11-360,0 4 0,1-5-3058,6-4 1889,-3 0 1439,11-5 0,-6 4 0,5-2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2:06:01.59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105 35 8162,'2'-7'2159,"-1"0"-1619,0 3-1,-1 0-89,0 1-90,-1 0 90,1 0-180,-2 1-1,1 0 91,-4 3-270,-3 3 0,0 1-90,-16 21 0,14-13 0,-16 25 0,19-25 0,-7 19 0,11-21 0,3 10 0,3-17 90,10 0-90,-7-6 90,16-9-90,-12 6 0,25-17 0,-21 14 450,25-16-360,-26 17 449,9-6-449,-19 11 180,4 2-270,-6 2 270,7 9-270,-4-6 0,11 11 0,-9-10-90,11 8 90,-12-9 0,7 1-180,-9-5-1259,5-3 630,-5-1-361,2-1 1170,5-6 0,-1 4 0,6-5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2:06:02.06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27 0 11221,'4'1'1889,"0"0"-1350,-2 3 1,0 0-90,-1 1-1,0 1-89,-1 2 180,-2 7-270,-1-2 179,-5 23-449,2-14 90,-7 40 0,9-35-180,-1 38 0,6-45-1349,3 20 810,-3-31-2969,5 2-990,-4-15 4588,1-3 0,-1-3 0,-1 1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2:06:02.38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 93 7083,'-2'-10'2608,"-1"1"-179,22-18-2249,-10 15-90,18-11 90,-14 19 0,1 1-90,0 1 359,11-1 91,4 5-450,-4-1 90,3 8-90,-20-3 180,4 11-270,-9-9 90,0 6 0,-3 0-90,-1-4 359,-14 19-269,5-17 0,-23 16-90,17-19-899,-27 15-1530,25-15 1350,-8 4-180,20-11 1259,5-4 0,1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2:06:03.16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 13 10051,'-2'-3'1619,"0"0"540,2 3-1979,1-2 0,1 1 0,1-1-90,1 1-90,1 1 0,2 0 0,23 0 90,2 2-90,3 0 0,5 3-90,-27-3 90,12 4 0,-20-3 0,-5 8 0,-5-4 0,-19 15 0,12-13 0,-22 19 90,23-19-90,-17 16 0,19-17 0,-12 15 0,14-15 0,-5 14 0,11-14-990,5 8 361,1-11-2969,16 2 2338,-11-6 1260,8 1 0,-10 0 0,0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2:06:03.48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6 0 8612,'-3'3'1979,"1"-1"-1529,1 0-91,1-1 1,1 1 180,-1-1-540,1 1 0,0-1 90,0 1-1529,0 0 539,1-2 900,2-1 0,-2 0 0,1-1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0:42:33.23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157 23 6993,'1'-5'2339,"0"1"-1800,0-1-89,1 3 90,-2-1-90,-1 1 449,-2 1-449,-1 1 899,0 2-180,-6 2-899,4 1 360,-18 10-540,12-7 360,-22 22-361,21-14 1,-17 31-90,22-28 0,-5 34 0,13-34 0,13 26 0,-3-30-90,33 14 90,-23-22 0,30 1 0,-32-9-539,27-11 179,-31 5-1709,21-15 1170,-25 12-361,7-5 1,-10 6-270,2 1-180,-2 0 861,1 0 0,-2 2 0,-1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2:06:08.52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81 0 9961,'0'5'990,"-1"0"-720,-2-2-1,1 2-89,-1 1 0,0 2 0,0 1 180,-4 19 90,-6 14-360,3-4 0,-10 31-90,13-44 179,-2 43-89,9-45 90,14 25-90,-3-32 90,43 16-180,-27-22 0,46 6 0,-46-14 0,36-3 0,-41 0-270,24-5 90,-35 3-2518,3-9 1439,-12 8 1259,-3-10 0,0 8 0,-1-5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2:06:09.45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20 1 8252,'-6'1'1170,"0"1"-990,4-1-1,0 0-89,0 0 0,1 0-90,0 0 270,3 2-180,0-1 180,6 4-180,-2-3 180,14 6-180,-10-5 269,23 7-269,-20-7 90,24 8-180,-24-7 360,19 11-360,-22-10 90,9 11-90,-13-11 90,5 13-90,-7-13 0,1 7 90,-4-8 0,0 1-90,-1-1 90,0 1-90,-1-2 180,0 3-90,-1-2 90,-2 7-90,2-7-90,-4 8 0,4-10-90,-3 5 90,3-6-1619,-4 0 809,4-2-3148,1-3 3958,3-1 0,2 0 0,-2 2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2:06:10.25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14 1 9871,'-1'5'1799,"0"1"-1349,0 1-90,0 0 0,-1 3-90,1 1-91,-1 1 91,-2 31-270,4-21 0,2 40-180,1-45-809,9 18 449,-7-28-3328,13-2 2609,-10-8 1259,7-4 0,-11 0 0,1 1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2:06:10.59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42 8972,'5'-8'1619,"0"1"-989,3 2-451,0 1 1,3-1 0,0 2 90,11-1-90,-7 2-90,8 0 90,-11 1 0,0 2-90,0-1 0,-2 2 0,1 0 0,4 1-90,-4 0 179,12 9-179,-14-5 720,1 19-540,-12-14 809,-18 18-539,3-16-180,-16 10-270,16-12 90,-9 3-180,17-11-810,-6 3 181,13-6-91,0 0-3867,13-6 4677,2 0 0,6-2 0,-2 1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2:06:10.97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118 22 8162,'3'-3'2699,"0"-1"-2160,-2 2 1,-1 0 0,-1-1 0,-1 2-181,0-1-89,0 1 90,-2-1-180,-2 1 90,-1 1-90,-1 0 179,-9 2-269,6-1 0,-6 4 0,-1 7-90,5 7 0,-2-2 0,13 7 0,4-16 0,11 7 0,0-9 0,2 1 0,-2-4 270,8-6-270,-11 0 180,15-6-180,-19 4 90,6-8-180,-10 8-1169,-6-12 449,-1 12-5036,-5-8 5846,8 6 0,0 2 0,3 2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2:06:11.74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103 1 12390,'-7'0'450,"1"0"-360,0 0 0,-1 1 0,0 1-90,0 0 89,-1 1-89,0 0 0,1 0 0,-5 4 0,6-2 0,-6 8 0,8-2 0,-1 0 90,5 3-90,1-9 0,11 8 0,-4-9-90,21 7 90,-16-8 0,25 7 0,-25-7 0,8 5 0,-14-4 0,-2 0 0,0 1 0,-1 0 0,-2-1 90,1 4 0,-3-3 180,0 2-180,-2-5 450,-3 4-360,1-4 0,-9 3-180,7-3 0,-9 3-90,9-3-1080,-8-1 631,9-2-3419,0-5 2339,6 2 1619,5-5 0,-2 3 0,1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2:06:12.27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88 12 8252,'-3'-3'2249,"0"0"-1709,1 1-1,-1 1-179,-1 1 90,0 0 0,0-1-180,-1 1 179,-1-1-269,0 2 90,-9 2-270,8 1 0,-8 8 0,11-5 0,-2 13 0,5-13 0,4 13 0,4-7 0,-1-1 90,14 5-90,-13-12 0,11 9 0,-13-9 0,2 2 0,-4-3 0,0-1 0,0 2 0,0-1 0,0 2 0,-1-2 90,1 2-90,-1-2 0,2 5 0,-3-5 0,1 5 0,-2-7 0,-4 2-180,1-3-1619,-4-3 989,5 1-2248,0-5 1709,4 1 1349,0 0 0,-1 3 0,-1 2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2:06:12.74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50 6 7263,'-8'-1'2428,"1"-1"-1888,0 1-90,1 0-90,1 0-90,-1 1-1,2 0-89,0 0-180,1 0 0,4 4-719,4 1 89,0-1 630,1 0 0,-4-4 0,0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2:06:12.91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8252,'3'45'4947,"-2"-21"-5126,4 9-91,-3-26-1889,1-1 810,-2-3-270,1 0 1619,1-5 0,-3 2 0,3-2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2:06:13.84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37 0 9152,'-2'6'1529,"1"0"-1169,-2 0-1,1 2-89,-1 0 90,0 2 180,-2 6 269,0 19-629,-1-11 0,1 28-180,3-34 0,5 21 0,0-28 0,12 10 0,-8-18 0,18 1 0,-13-5 0,9-2 0,8-6 0,2-3 0,0 1 0,9-2 90,-26 9-90,21 0 90,-23 4-180,12 8 90,-19-4-90,7 14 90,-10-10 0,0 17 90,-4-15 450,-12 15-360,6-17 0,-9 5-1,7-9-89,-1-2 90,-1 1-90,0-3-90,-1 1 90,-6-3-90,5 0 0,-6-2-90,-5-5 0,10 2-2248,-18-13 1168,22 11 1170,1-19 0,13 18 0,6-8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0:42:33.68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43 0 11580,'-5'2'1530,"0"1"-1171,2 2 91,-1 1 0,1 2-90,-1 0 179,0 9 1,-3 11-450,1-4 90,5 36-90,3-36-90,17 31 0,-7-41 0,27 6 90,-22-15 90,12-2-90,-19-4 0,-1-2 89,-1-1-89,0-1 0,-2 0 90,1-2-180,2-4 0,-2 2-90,8-16-90,-8 13-1619,10-21 900,-13 21-2519,5-14 2069,-8 20 1349,4-11 0,-4 16 0,2-5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2:06:14.12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11 1 13559,'-4'5'1170,"1"2"-901,3 0-89,0 3-90,0 0 0,0 2-90,0 1 180,0 17-180,0 11 0,-1-5-719,-1 14 269,1-33-6566,4 12 7016,1-21 0,3 4 0,0-8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2:06:14.59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36 94 9422,'5'-2'1709,"-1"-1"-1350,0 2 1,0-2-90,1 1 0,-1-1 0,1 0 0,2 0-90,-2 0-91,1-1 1,-1 0 0,0-1 0,-1 1 0,1-1 0,-1 2 90,2-3-90,-2 1 540,2-6-181,-5 3-359,0 0 0,-3 2 0,-8 5-90,4 1 0,-13 2 0,10 1 90,-17 11-90,16-6 180,-13 16-180,16-13 0,-5 20 0,10-18-90,6 23 90,1-25 180,14 16-180,-10-19 0,19 7-180,-16-11-90,9 0-1169,-5-4 630,-6-2-181,5 0-89,-7-2-270,0 0-271,0-1-178,1-1 1798,0-1 0,2 1 0,1 1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2:06:15.21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14 0 8072,'-6'2'1979,"2"0"-1439,2-1-180,0-1 269,2 1-269,1 2-90,1-2 0,1 2 90,1-3-180,1 2 89,0-1 361,10 2 0,11 1-540,-3 0 179,27 0-269,-32-4 0,27 2 0,-31 0-89,18 3 89,-22-2 0,9 7 0,-16-5 0,-10 13 0,1-11 0,-16 15 0,12-14 0,-15 21 0,17-18-90,-8 14 0,13-19-1619,0 6 899,4-8-4677,2 1 5487,-2-4 0,4 1 0,-2 1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2:06:15.47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7982,'1'6'1440,"0"0"-1081,0-2 1,1-1 0,-1 1 90,0-1-1,0 0 1,0 0 450,1 0-540,-1-2 719,2 2-899,-2-2-180,1 1-3418,1-6 1619,-1 2 1799,0-2 0,-2 4 0,0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0:42:05.66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84 6 8162,'-1'-3'990,"1"0"1438,1 3-2068,-3 5-90,1-2 90,-1 5 0,0-3-91,0 1 1,0 2 360,-4 12 179,-7 14-719,2-3 720,-11 30-720,16-39 90,-8 27-180,13-37 90,7 20-90,0-20 0,21 16 0,-13-19 0,30 5 0,-27-12 0,27-5 0,-31-1 0,21-10 0,-23 7-630,16-11 270,-19 11-899,9-9 809,-13 11-2158,4-8 1978,-5 8-1798,2-4 1258,-2 4 1170,0-1 0,1-1 0,-1 1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0:42:34.48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26 89 9781,'0'5'2699,"0"1"-1890,-1 1-89,-1 2-180,0 2-1,0 3-89,0 1-180,-1 1-90,0 2 0,0 1 0,-3 32-90,6 1-90,-2 1 0,9-2 0,-3-40 0,1 6 0,-3-17 0,-1-17 90,1 6-90,3-24 0,0 21 0,7-34 90,-7 25 89,11-43-179,-11 40 90,11-39-90,-10 45 0,9-23 0,-8 30 0,19-14 0,-15 19 0,19-9 0,-21 14-90,13-4 90,-14 6 180,13 7-180,-12 0-180,10 17 180,-13-12 0,2 9 0,-8-10 0,-2 1 0,-1-1 0,-2 0 0,-2-1 0,-10 10 0,6-6 0,-21 18 0,18-18 0,-10 8 0,14-12 0,1 1 0,-1-2 0,2 1 0,-1 0 90,-3 5-90,3-5 0,-3 6 0,2 2 0,4-7 0,2 15 0,5-16 0,16 15 0,-7-16 0,26 9 0,-10-10 0,3 1 0,-8-4 0,3-3-180,6-3-89,-2 1-3059,5-13 1798,-26 6 1530,10-23 0,-11 18 0,3-11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0:42:35.23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188 16 8432,'-2'-3'1979,"-1"-1"-1439,-1 2-1,0-1-89,-2 2 90,0-1 359,-6 2-449,2 0 989,-21 7-1169,16-2 0,-25 13-180,20 2-90,-1-1 0,8 18 90,12-24-90,8 24 0,1-25 0,6 10-90,-2-10 90,2-1 0,1 0 0,2-1 0,2 1 0,0-2-90,9 4 90,-9-5 0,19 12 0,-24-10 0,11 9 0,-21-11 90,-7 11-90,-1-12 0,-7 10 90,6-11-90,-12 5 0,9-8-90,-19 6 0,17-7-1799,-22 0 1080,20-3-4678,-16-9 5487,19 4 0,-1-3 0,8 6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0:42:39.1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12 24575,'-6'-6'0,"1"1"0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0:47:56.71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116 151 6633,'4'-5'1619,"-1"1"-1169,1-1 0,-1 2 0,0-1-1,1 1 361,0-2 1708,7-5-1978,-4 4 989,9-7-1079,-10 9 539,4-1-899,-9 4 180,-8 14-180,0-2 90,-32 44-180,20-26 0,-34 55 0,36-53 0,-15 36 0,25-48 0,-3 13 0,9-26 90,3-1-90,-1-6 0,6-17 0,-4 6-90,16-34 90,-11 25 0,24-43 0,-19 39 0,36-45 0,-27 46 0,45-37 0,-41 42-90,29-20 90,-37 28 0,12-6 0,-22 14-90,8 0 90,-11 5 0,10 8 0,-10-3-90,2 21 90,-9-15 180,-14 32-180,4-28 90,-24 30-90,20-32 0,-23 19 0,27-25 0,-14 10 0,18-14 0,-8 5 0,10-7-90,-2 5 90,7-5 0,5 3 0,1-4 0,13 4 0,-8-4 0,18 5-90,-16-4 90,15 11 0,-18-8 0,5 11 0,-11-11 0,-15 17 0,4-12 90,-24 15-90,17-17 0,-24 9 0,24-11 0,-19 3 0,25-9-630,-9-5 181,12 1-2340,-7-7 1980,8 5-3329,2-9 2609,6 8 1529,6-4 0,-1 5 0,2 1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0:47:57.63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170 117 7263,'5'-3'1349,"0"0"-989,-4 0 90,2 0-181,-1-1 91,-1 1 90,0 0 1349,-2-2-1349,-1 4 719,-1 1-899,2 1 899,-6 12-809,2-5 540,-24 35-721,14-19-89,-32 53 0,30-47-90,-19 43 0,27-52 0,-3 15 0,10-28 0,1 0 0,1-5 0,0-2 90,3-3-90,-1 0-90,4-3 180,3-2-180,1 0 90,2-3 0,-1 1 0,0-1 0,1-1 0,0-2 0,0-1 90,0-1-90,6-8 0,-3 5-90,25-33 90,-22 26 0,25-33 0,-29 38 0,21-26 0,-22 31 0,13-18 0,-19 23 90,5-7-90,-8 11 0,2-2 0,-5 8-90,0 6 180,-1-1 180,1 22-180,-2-12-90,1 14 0,-1-13 90,-1 2-90,2 0 0,-1 1 0,1 1 0,0 16 0,0-12 0,1 25 0,-1-30 0,2 26-90,-1-30-630,4 18 271,-3-25-2160,2 6-629,-4-13 2608,-4-10 1,3 3-1620,-2-9 1440,2 7 809,-1 0 0,0-2 0,-2 2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0:47:57.86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 78 10681,'-2'-3'2159,"-1"-1"-1620,4 3-179,1-1 0,1 0-90,3 1-90,2-2-90,2 0 0,2 0-90,1-1 0,1 1 90,21-3-900,-3 0 450,2 0-4407,0-2 3148,-23 4 1619,9-4 0,-7 3 0,1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0:47:58.51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210 52 7713,'2'-5'1349,"-1"1"-989,-1 1-180,0 0 89,0 1-89,0-1 90,0 0-90,0 0 360,-1-2 359,-4-3-719,1 3 899,-12-2-989,9 7 360,-13 4-270,11 3 1259,-19 23-1079,14-12 629,-29 40-899,28-33 90,-19 41-180,25-43 0,1 35 0,11-39 0,21 22 90,-9-31-270,43 5 0,-33-15-1349,37-8 810,-39 2-3329,36-19 2789,-35 14 1259,37-20 0,-37 19 0,15-8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0:48:27.50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121 9 8342,'2'-4'1889,"-1"0"-1349,-2 4-180,-1 0 89,-1 0-179,1 0 90,2 1-180,-1 1 360,0 3-360,0 0 269,-5 8 91,-10 20-540,5-9 90,-18 40-90,19-40-180,-16 44-90,20-47-1259,-3 23 809,11-34-2788,9 5 2519,-3-13 989,5 1 0,-9-4 0,-1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0:48:09.56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156 14 7623,'1'-4'1439,"2"1"-989,-2 1-91,0 1 91,1-1 3238,-1 0-3238,-4 7-90,1-3-91,-5 6 271,1 1-360,0-1 180,-7 23-270,7-13 90,-11 34-90,10-31-90,-14 40 0,14-38 0,-13 30 0,13-33-360,-13 31 0,13-33-1529,-6 19 990,11-31-1,1 2-2248,7-12 1889,-1 0-1,4-4 1260,-2 2 0,1-2 0,1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0:48:10.02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194 6 8432,'3'-3'1080,"0"2"719,-3 0-1530,-3 4 1,1-2-90,-4 4 90,1-2 90,-1 0-180,-3 1 90,0 0-91,-1 0 361,-20 11-450,13-7 0,-27 14 0,22-9-90,-1 1 0,11 1 0,11-10 0,7 6 0,1-6 0,13 3 90,-6-4-90,7 1 0,-4-3 0,1 1 0,1-2 0,9 1 0,-7-1 450,21 0-270,-25-1 269,12 0-359,-23 0 90,4 0-180,-8 1-360,5 1 90,-4 0-3597,9 2 2607,-7-3 1260,10-3 0,-12 0 0,3-1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0:42:06.02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26 0 7623,'-6'4'2248,"1"1"-1708,1-3 0,1-2-91,0 0 91,1-2-90,1 1 989,0 0-899,4 2 719,7 2-1079,-2-1 0,13 1-180,-10-3 0,7 0 0,-6 0-90,0-1-90,0 1 0,0-1-270,0 0 1,-1 1-901,3-1 541,-5 1-2789,8 0 2429,-7 1 1169,0-1 0,-4 2 0,-2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0:48:10.52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22 4 9961,'-6'0'2879,"1"0"-2250,2 0-89,0 0-90,1 1-180,0 0-1,1 0-89,4 1-180,1-2-90,13 5 0,-7-4-1079,16 3 539,-15-3-269,6-1-2519,-2-4 1799,-5 0 1619,5-2 0,-8 3 0,2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0:48:11.30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89 1 8162,'-23'74'5937,"3"-13"-5847,12-45 90,0-2-90,1 2 0,0-1-90,-1 13 90,3-10-90,2 18 0,5-22 539,24 15-449,-12-21 90,28 6-180,-25-14 90,27-4-180,-25 1 0,30-8 0,-32 8-809,18-8 359,-27 8-1349,6-7 1260,-11 5-4049,2-11 4678,-4 7 0,2-8 0,-3 9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0:48:11.68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 71 9242,'-3'-2'2248,"1"0"-1888,3 1-90,1 0 0,0 0 0,0-1-90,1 0 269,10-5-359,-5 3 0,22-7-90,-16 7 0,12-3 0,-2 2 0,-7 2 0,9-3-90,-14 4 90,1 0-90,-2 0 0,-1 0-89,-1 0-901,1 1 720,-3 0-1439,-2 6 1260,-5-2-1800,-8 8 2339,2-5 0,-5 3 0,4-4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0:48:12.02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48 8702,'5'2'1709,"0"1"-1259,-2-2 0,0 0-1,0 0-89,0-1 0,-1-1 0,0 0 179,8-3-359,10-1-180,-2 0 0,15-3-90,-22 5-90,15-6 1,-18 8-2250,10-5 1170,-13 5-360,6-4 1619,-4 3 0,-3-1 0,2 1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0:48:32.48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34 6 6813,'-4'-3'1619,"0"2"-1259,0 0-90,2 2 0,-1 1-180,2 2 179,-1 1-89,-1 1-90,2 0 180,-3 12-270,2-8 90,-1 22-90,2-20 0,3 24 90,0-23-90,2 12 0,1-13 0,1-1 0,1-2 0,0 1 0,1-2 0,1 0 0,5 2 0,-3-3 0,12 5 0,-13-8 180,9 1-90,-14-7 270,9-10-270,-9 5 0,8-11-90,-8 12 179,6-15-89,-7 13 0,10-18-90,-9 16 90,11-17-90,-10 16 90,10-17-90,-11 17-90,6-15 90,-8 16-90,4-9 0,-5 14-1888,3-4 1078,-3 8 900,1-1 0,-3 2 0,0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0:48:33.38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144 0 7803,'3'0'1619,"0"0"-810,-3 1-359,0 1-90,0 0-1,0 0 271,0-1 90,-3 0-540,1 2 359,-10 16-449,6-6 0,-15 38-90,12-26 0,-7 19 0,2-11 0,3-8 0,-7 15 0,8-17 0,-1 5 0,5-10 0,2-3 0,0-1 0,2 2 0,2-6-1529,5 4 809,0-11-1888,9-2 1529,-7-6 1079,9-7 0,-8 4 0,3-3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0:48:34.23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99 13 9332,'-1'-4'1619,"2"1"-1259,1 1-181,1 1 1,2 0 0,1 0-90,0 1 0,1 0-90,1 1 0,16 2 0,12 8 0,-5-3 90,15 15-90,-33-14-90,17 16 90,-21-14 0,6 6 0,-6 8 0,-12 6 0,5 2 90,-27 8-90,13-27 0,-24 16 0,22-22 0,-28 8 90,24-11 180,-38 3-270,33-5-90,-37 3-90,41-4-1979,-15 0 1170,28-2 989,3-6 0,8 3 0,4-3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0:55:00.60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94 0 7892,'-9'11'2429,"2"0"-1799,-1 1-91,1 1 1,1-1-180,0 1 90,1-1-270,0 1 179,-1 3-269,3-3 90,-4 17-180,5-15 0,-4 26 0,4-25 0,-5 26 0,6-26-180,-5 22 0,6-27-1439,0 14-1889,8-22 2519,-3 4 989,6-14 0,-10 5 0,2-4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0:55:01.06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10 47 8432,'-4'-2'2159,"0"-1"-1619,3 3-181,1-1 1,2 0-90,2-1 90,4-1-90,11-2-270,-5 0 0,17-3 0,-18 5 0,15-1 0,-18 2-90,12-1-90,-14 1-540,6 1 360,-10 0-1169,4 1 1170,-7 2-1890,-3 6 1529,-2-4 720,-4 6 0,2-4 0,0 1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0:55:01.41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6 22 8612,'-3'0'1259,"0"0"-809,3 0-360,4-2 0,1 0 0,3 0-90,-2 1 90,1 0-90,6-2 0,-5 1 0,13-3-90,-12 5-360,8-4 180,-11 5-1529,4-2 1799,-8 1 0,2 0 0,-4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0:42:06.51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22 30 7982,'-4'1'1170,"1"-1"-810,0 1-1,1 0 1,1 1 0,-1 0 0,0-1 0,0 1-1,0 0 1,2 0 989,8 2-1079,-2-1 180,16 1-360,4-10-90,-4 4-810,11-6 361,-22 5-1530,14-3 1169,-15 4 810,20-10 0,-17 7 0,11-6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0:55:02.41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43 77 8342,'-3'-1'1260,"0"0"-901,2 4-89,-1 2 90,-1 2-90,0 4 180,-3 10-361,1-3 91,-3 24-180,3-18 0,1 36 0,6-19 0,1-1 0,4-10 0,-4-25 90,2 0-90,-3-6 0,0-1 0,-1-3 90,0 0 0,-1-1 0,0-1 0,0 0 0,-1-1 90,-1-5-90,1 2 270,-3-17-270,3 14 0,2-24-90,1 24 0,11-25 0,-5 25 0,19-26 0,-16 27 0,25-21 0,-21 23 0,22-16 90,-23 17 89,16-10-179,-20 14 90,5-4-90,-13 8 0,0 1 0,-2 4-90,-3 5 90,1-1 90,-10 19-90,4-13 0,-22 29 0,16-25 0,-23 23 0,22-24 0,-30 29 0,29-27 0,-21 27 0,29-31 0,-1 17 0,10-22 0,17 7 0,-6-15 0,30-5 0,-25 1 0,23-5-90,-26 7-629,20-2 449,-22 2-899,21-2 629,-22 2 0,7-2-1529,-5 1 1170,-4 0 899,0 0 0,-5 1 0,-4 1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0:55:12.25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156 9 7623,'-6'-3'1889,"1"1"-1440,0 0 1,0 1-180,0 0 90,0 2-1,-4 1 1,-4 4-360,2-1 180,-7 10-90,10-6 270,-13 19-270,12-16 270,-12 24-270,16-23 0,-5 26-90,11-23 0,8 25 0,-1-24 0,23 29 0,-17-30 90,22 16-90,-22-27 0,25-7 0,-21-3 0,26-18 0,-30 12 989,12-26-449,-21 23 899,-1-31-1169,-6 27 179,-7-28-449,5 30-269,-16-17-91,11 23-2159,-15-5 1260,14 12 1259,-3 1 0,9 2 0,2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0:55:22.32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62 0 9152,'2'4'719,"0"-1"-539,-3-2 0,0 0 0,0 0 0,0 1 0,1 0 0,0 0 180,-2 3 269,-2 11-539,1-5 0,-6 22-90,5-18 0,-11 33 0,9-30 0,-8 32 0,11-35 0,1 14 0,4-21 0,2 1 0,3-4 90,-1-6 0,0 1 360,2-17-450,-5 9 270,4-17-180,-4 14-1,8-19 1,-7 17-90,9-21 0,-9 25 0,6-13 90,-7 17 90,0-5-180,-2 6 0,4-4 0,-2 6 0,10-4 0,-7 6 0,4-1 0,1 9 0,-4-3 0,18 19 0,-12-12-180,25 21 90,-22-22-179,25 12 179,-16-17 90,0 0 90,-5-9-90,-16 0 0,0-7 90,-4 4 539,-3-21-449,2 14 90,-3-23-90,3 24-90,-4-12-90,3 16-1080,-2-9 541,4 12-3059,2-8 2428,-1 10 1170,2-3 0,1 4 0,-1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0:55:23.11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6 0 9332,'-3'4'1889,"1"0"-1350,2-2-179,1 0-90,0 0 0,0 0 0,1 0-180,8 3-90,-2-2 90,25 2-1,-16-3 271,36-2-270,-32-2 0,26-3-90,-32 3 0,18 1 0,-23 1 0,8-1-90,-14 1-629,1-3 269,-5 2-1529,-6 2 1349,2 0-2518,-7 2 3148,9-2 0,-1 0 0,3-1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0:55:23.49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29 1 8972,'0'5'1799,"0"-1"-1259,0 0 1169,0-2-1530,0-2-179,1 3 0,-1-1 0,1 4 0,0 0 0,0 0 90,0 13-90,0-8 0,-2 26 0,0-22 0,-3 24 0,1-24 0,-5 17 0,3-22-90,0 5-1169,1-8 630,3-3-181,-2 0-45,4-4 1,4-1-1,1-1 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0:55:24.25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7 19 9062,'-3'3'1889,"1"0"-1440,1-3 991,0 2-1170,4-1-91,0 0-89,4-1 0,0-1-90,0 1 0,3 0 0,10-2-180,-5 2-989,23-3-450,-5-2 1259,-3 2-1169,2-4 989,-25 4 540,3 0 0,-9 1 0,-1 2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0:55:25.09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70 18 7263,'0'-5'1709,"1"0"-1259,0 2 89,0 1 1,0 0 2248,0 1-2428,0 4-180,-1-1 0,-1 3 90,-2-3 270,-4 9-451,1-3 361,-8 27-360,7-17 90,-13 42-90,14-36-90,-5 43 0,12-43 0,18 37 0,-5-41 0,28 20 0,-22-30 90,38 5-90,-37-12 0,28-6 0,-36-1 0,7-5-90,-10 3 0,1-1 0,-2 0-270,0 0 1,0 0-91,-1 0-809,4-3 539,-5 3-2788,7-13 2429,-9 11 1079,2-8 0,-5 13 0,-1 1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0:55:25.64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32 1 6903,'-6'2'1889,"0"-1"-1439,1 1-90,1 0-91,0 0 1,1-1-90,0 0 0,3 1-90,0-1 360,3 1 629,10 2-809,-3-2 719,21-3-899,-19-1 90,21-2-180,-23 3 0,14 3-90,-16-1-1079,14 4 629,-14-4-2248,12 3 1978,-16-4 810,4 0 0,-8 0 0,0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0:55:26.03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6 10771,'3'1'809,"-1"0"-539,-2-1-90,-1 3 0,1-2-90,-1 1 0,1 0 0,0-1 270,4 1-270,-2-1 0,17 1-90,0-1-180,3-2-900,0-1 541,-14 0 539,18-5 0,-15 4 0,12-5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0:55:27.33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83 52 10051,'-4'3'1080,"0"-1"-811,0 3-89,1-1 0,-1 2 0,0 1-90,0 2 0,-4 9 0,2-2-90,-6 22 0,6-18 0,-6 32 0,6-13 0,1-3 0,5-4 0,2-27 0,3 2 90,-2-8 90,9-12-180,-6 6 450,10-20-270,-10 14 449,12-25-449,-10 21 450,14-32-450,-13 31 179,13-29-269,-15 32 270,10-20-270,-13 24 0,6-9-90,-6 16 0,7 0 0,-4 5 0,3 3 0,-3 2 0,-1 0 0,1 3 0,-1 1 0,1 1 0,-1 0 0,6 8 0,-2-4 0,23 20 0,-16-19 0,37 19 0,-34-26 0,15 4 90,-23-10-90,-1-3 0,-2 0 90,1-3 0,-3 1 450,4-8-450,-5 4 179,3-13-269,-6 10 0,2-24 0,-4 19-359,-2-23-181,-1 24-3868,-2-17 2789,4 17 1619,8-13 0,0 18 0,7-4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0:42:07.52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26 2 9422,'-2'6'1439,"0"1"-1079,0-1-1,-1 3-89,0 1 0,0 2 0,-1 2-180,1 0 270,-1 24-360,17 8 0,-7-3-90,22 0 90,-16-33 90,20 2-90,-19-11 90,9-2 449,-5-7-269,-7 1 989,18-12-179,-6 2-990,-2 3 360,-6 2-450,-13 12 0,1 3 0,0 2-90,16 12 90,-9-8-360,22 11 180,-18-13 0,30 6 180,-24-8-270,35 1 180,-34-7 0,28-12 90,-33 5 450,16-17-270,-24 15 539,3-17-629,-10 16 180,-3-15-180,0 14-90,-1-6 0,0 1-90,1 6-1439,-5-17 630,4 16-4588,-1-14 3598,6 15 1889,0 0 0,0 3 0,0 3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0:55:34.27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99 7 8072,'-4'-1'1350,"2"-1"-1081,1 1 1171,1 0-991,-1 0-269,0 1 90,-1 1 0,0 0 1439,1 0-1529,1 0 180,0 1-180,0 0-90,0-1-90,0 1 269,-1 7-269,-1-2 180,-8 24-90,3-16 180,-11 26-270,10-25 0,-13 24 0,14-25-90,-4 18-180,11-24-1169,6 8 899,-2-12-2338,4-5 1979,-6-2 899,7-9 0,-5 6 0,4-3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0:55:34.73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 13 8252,'-1'-4'1709,"1"0"-1349,1 3 0,1-2-90,1 2 0,2 1-91,1 1 91,0 1 180,5 0-180,-2-1 360,11 1-451,-8-1 181,26 1-360,-3 5 0,3-2 0,8 14 0,-31-10-90,12 24 90,-23-18 0,-8 26 0,-2-26 0,-7 10 0,0-7 0,5-8 0,-5 5 0,6-8 0,-2 0 0,1 0 0,-1 0 90,0 0-90,-8 1 0,3-1 0,-23 7 0,19-9-629,-25 10 89,29-10-2608,-12 4 1978,21-7 1170,-3 0 0,8-2 0,0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1:28:17.7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1:32:34.2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1:34:43.93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191 1 10141,'-4'0'1979,"1"0"-1619,2 4 180,-1 0-181,-1 3 1,-2 2-90,-1 2 360,-2 8-91,-18 35-539,8-18 45,-7 10 0,1-1-135,6-15-1079,-18 40 629,29-52-2158,3 15 2068,8-29-1798,15-8 1798,-10-4 630,13-19 0,-14 12 0,4-9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1:34:44.25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0 102 6993,'25'-34'4587,"1"3"-4317,-14 25-90,4-2 90,-3 4-90,1 0 180,1 1 359,17-2-449,-10 2 360,37 0-540,-36 4 539,25 12-359,-37-4 90,3 23-270,-14-16 0,-9 32-90,2-26 0,-25 39 90,17-38-90,-41 39 0,34-43 0,-35 23 0,37-31-900,-23 10 361,28-14-3149,-9-1 2518,21-8 1170,1-7 0,4 2 0,2-2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1:34:45.09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134 32 7713,'2'-4'1169,"0"2"-899,-2-1 0,0 1-1,0-2 1,0 1-90,0 0 90,0 1 450,-7-3-540,4 3 269,-17 1-449,11 3 90,-17 8-90,17-4 0,-16 15 0,11 1 0,-1-1 0,5 8 0,10-21 0,7 7 0,-1-11 90,15-5-90,-10-2 0,22-11 90,-20 6 270,18-10-360,-22 13 180,8-2-180,-13 7 0,4 6-90,-5-1 180,6 7-90,-5-9 90,6 5-90,-6-6 0,11 1 0,-8-2 0,9 0 0,-10 0 0,3 0 0,-5-1-180,1 1 90,0-1-180,-1 0-180,1-1-89,0 0-990,1-2 539,-4 2 990,6-5 0,-5 3 0,4-4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1:34:45.52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42 16 7892,'2'-4'1620,"1"0"-1171,-2 3 1,0-1-90,0 0 0,-1 1 1349,0-1-1529,-2 8-1,0-1 1,-2 8 0,-1-3 90,0 11-90,0-5 180,-3 34-360,3-25 90,0 39-90,3-42-1080,0 32 451,1-37-2070,-2 16 1440,3-27 1259,-1 2 0,1-8 0,0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1:34:45.81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58 9152,'5'-2'2338,"1"-1"-1888,1 2 0,1-1-90,2 0-90,0 0-1,7-3-269,18-3-269,-12 3-1440,17-5 629,-28 7 1080,11-4 0,-13 4 0,6-2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1:34:46.76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92 0 7263,'-4'0'1349,"0"0"-1079,2 0 0,1 0 0,-1 0-90,1 0-1,-1 0 1,1 0 90,-2 0-180,1 0 90,-9 3-180,-1 3 0,-1 0 90,-3 10-90,11-8-90,-4 16 90,7-15 0,1 14 90,2-16-90,8 11 0,-3-13 0,12 3 0,-10-8 0,13-4 0,-13 1 0,5-2 90,-5 1-90,1 0 90,-1-2 0,1 1 0,1-1 0,-1-1 90,3-1-90,-3 2 269,5-2-269,-9 5 450,2 7-360,-6 1 90,3 14-270,-1-11 90,9 12-90,-5-14 0,10 4 0,-9-9-1440,14-8 631,-13 1-3239,14-16 4048,-15 11 0,5-7 0,-6 8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0:42:08.53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62 14 7713,'4'-4'1799,"0"0"-1260,-2 1-179,0 0 1349,-1 3-1349,-5 4 90,1 0-1,-5 3-89,2-3 540,-3 8-720,2-4 629,-8 20-629,9-13 0,-7 30-180,10-26-90,4 30 90,3-32 0,18 20 0,-11-26 0,25 7 0,-19-14-90,42-2 0,-33-4-270,41-6 270,-45 3-270,28-9 181,-33 7-1171,16-11 901,-25 11-2340,3-12 1980,-9 13 809,1-4 0,-3 4 0,0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1:34:47.87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5 11850,'2'7'990,"1"2"-631,0-1-89,1 3 0,0 2 0,0 2-90,-1 3 0,1 0 90,13 36-360,5-9 90,1 10 90,8-18-90,-20-30 90,15 2-90,-18-10 629,12-10-359,-13 5-90,4-7 180,-4 2-270,-2 2 90,2-4-90,-3 2-90,1 0 90,1-2-1,1 0-89,0-2 0,0 0 180,5-7-180,-3 4-90,7-24 90,-11 25-179,2-18-181,-8 29-2878,-2-6 1708,3 9 1530,6-3 0,3 3 0,7-1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1:34:48.29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16 7 9242,'-4'-3'1349,"-1"1"-1259,4 1 0,-2 0-180,2 2-900,0-1 181,2 3-360,0-2 689,1 1 0,-2-2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1:34:48.46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 0 8432,'-2'6'4048,"1"28"-4138,1-20 0,1 21-180,0-28-1349,2 4 720,1-6-181,-1 2-269,3-5 1349,-5-2 0,6 0 0,-3-1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1:34:48.88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122 13 7623,'-24'-7'4587,"6"2"-4317,4 5 0,6 1-180,-1 1 90,-3 3-180,5-2 90,-5 8-90,9-5 0,2 13 0,2-11 0,3 8 0,-1-11 0,1 1-90,1-1 90,-1 2 0,2-1 0,-1 0 0,4 4 0,-2-2 179,8 16-179,-9-14 0,3 17-89,-9-18 89,-3 6 89,-2-7 1,-1 0 0,-1-1 0,-2 1 0,2 0 0,-2-1 0,-2 0-180,3-3-1889,-9 0 810,11-5 1169,3-6 0,8 0 0,4-4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1:34:49.18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10 6 10141,'-4'3'1619,"1"0"-1259,2 1-90,0 0 0,1 3-90,0 0 90,1 4-181,0-2-89,2 4 0,0-4 0,0 0 0,1 1 0,2-1 0,0 0 90,4 2-90,-1-3 180,16 3 0,-13-7 1259,18-4-1169,-21-3 360,10-12-630,-14 7-450,2-15-269,-6 13-7287,2-26 8006,-2 22 0,4-15 0,0 21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1:34:49.95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45 1 7083,'-4'5'1709,"1"1"-1349,-1 0 0,0 1-91,1 0-89,-2 1 0,2 0 0,-3 5-90,1-2 0,-2 15-90,8-9 0,-3 4 0,21-14 0,-9-8-90,21-8 90,-17 4 90,17-13 0,-19 10 630,16-11-451,-21 15 541,8-4-540,-11 8 90,4 4-270,-4-1 89,6 10-179,-5-8 270,7 8-180,-7-8 90,3 0 0,-4-3 90,0 0-90,-1-1 0,0 1-180,1-1 90,0-1-90,2 0 0,-1 0-540,6-2 90,-6 0-3328,9-4 2159,-8 2 1619,6-5 0,-7 4 0,1-3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1:34:50.33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12210,'5'1'2339,"-1"0"-1800,-1 2 1,1 1-180,-2 2 0,0 1-90,0 3-181,-1 1 181,1 10-180,-1-2 0,-1 38-90,2 2 0,-2 1-450,-1 17 1,1-55-1620,-2 20 1169,2-34-4407,4-4 3598,-1-7 1709,2-5 0,-2 1 0,0-1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1:34:50.64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26 9332,'1'-5'2788,"2"1"-2248,-3 1-90,0 1-271,0-1 1,0 2-90,0-2-360,0 1-2069,0 1 1,0 0-1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1:34:50.80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12 0 7892,'-2'8'3149,"2"0"-361,-5 32-2788,4-24 0,-3 25-90,5-33-539,1 4-1,0-5-90,0 1-269,1-4-270,-2-2 1259,5-4 0,-1 1 0,5-3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1:34:51.27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27 9781,'4'-3'1709,"-1"1"-1349,1 1 0,0-1-90,1 1 90,1-1-90,1 0-91,0 1 91,7-1-180,-4 0 0,16-3 0,-5 4-90,0-2 0,-2 6 0,-16-1 0,2 3 0,-17 20 0,6-13 0,-11 22 0,12-23 0,-2 5 0,2-5 0,1 0 0,-1-1 90,-1 9-90,3-7 0,0 13 0,5-15 0,6 14 0,-2-17 0,6 8 0,-7-12 0,3 1 0,-1-3 0,-1-2 0,0 0 0,0 0 90,0-1-90,0 0-270,2-3 0,-2 1-3148,4-11 1889,-5 6 1529,5-12 0,-5 11 0,1-4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0:42:08.90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20 60 8342,'-5'-2'2429,"0"1"-1800,1-1 91,2 0-90,-1 1 809,2 0-1079,4 0 629,11-3-899,-3 0 90,15 0-180,-15 2 0,7 0 0,-6 0 0,-1 0-90,2-1-90,0 0-180,1-1 1,-1 1-631,7-2 360,-6 1-1708,12-2 1708,-16 5-2788,3 0 3418,-12 3 0,0-1 0,-1-1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1:34:51.87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98 3 11940,'-4'-1'810,"1"-1"-540,-1 3-91,1 0 91,-1 1-90,-2 0 0,1 2 0,-2 1-90,1 0 90,-5 6-90,4-2 0,-8 12-90,8-10 0,-5 19 0,9-19 0,2 10 0,3-17 0,12-2 90,7-12-90,-1 2 0,4-3-90,4 0 90,0 1 90,0-1 0,-7 3 0,-16 7 0,5 3-90,-7 1 89,7 9-89,-7-7 0,7 11 0,-6-11 0,7 6 0,-7-9-629,5 0 89,-7-3-1978,5-7 1258,-3 3 1260,6-11 0,-3 8 0,3-5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1:34:52.37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10771,'4'2'1709,"0"-1"-1259,-2 3-91,0 1 1,1 1 0,0 2 90,2 6-180,-2 20-270,0-8 0,-7 33 0,1-32 0,-6 44-180,8-42-1619,5 40 1169,1-50-1259,14 19 1619,-12-31-899,8-1 719,-12-8 450,3-14 0,-5 8 0,2-8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1:34:52.57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62 13559,'11'0'360,"0"1"-360,2 1 0,0-1 0,1 0 0,1 0 90,0-2-270,18-3 0,-16 1-2338,25-10 1258,-29 6 1260,18-12 0,-18 11 0,8-4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1:34:52.92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10591,'3'3'90,"-1"-3"-270,-1 1-450,-1-2 1,3 1-181,-1 0 420,0 0 0,-2 0 1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1:34:53.10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16 0 7982,'-2'11'5937,"0"-3"-2969,1 14-2878,1-13-90,0 10 0,0-4 0,0-6 0,-1 8 0,-1-7-1439,-1 10 630,1-8-5308,0 10 4408,2-17 1709,5-1 0,0-5 0,5-3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1:34:53.91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155 54 7623,'-2'-3'539,"-1"0"-359,3 2 0,0 0 0,0-1 0,-2 0 0,1 0 0,0-1 719,-3-2-719,2 3 90,-3-3-90,2 4 90,0-1-90,-1 1 89,0 1-89,0 0 540,-6 3-450,2 0 269,-13 7-449,11-4 180,-16 16-270,15-12 0,-9 20 0,15-19 0,-1 14 0,7-18 0,4 6 90,-3-12-90,13-2 0,-7-1 0,25-8 0,-18 6 0,32-9 0,-30 8 0,20-4 0,-26 7-90,15 1 180,-18 2-90,9 6 0,-14-4-90,5 8 180,-6-6-90,5 5 0,-4-8 0,7-3 0,-6-1 90,5-7-90,-6 3 0,9-11 0,-6 9 0,5-6-90,2 3 90,-4 2 0,19-14 0,-16 13 360,21-13-180,-22 17 450,15-6-541,-15 12-89,2-2 0,-4 12 0,-6-4 0,5 16 0,-5-12 0,4 13 0,-4-14 90,5 8-90,-4-11-539,6 6 89,-5-11-3238,9-1 2249,-7-3 1439,9-4 0,-9 3 0,2-2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1:34:55.53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12 4 8162,'-4'2'1709,"1"0"-1259,1-1-180,1 0 719,0-1-899,4 2 0,1-1 90,4 1-90,0 0 0,2-1-90,1 0 90,29-3-90,9-2 0,1 0-90,-6 1 0,-18 3-90,-12 0-989,9 0 539,-17-1 630,2-2 0,-7 3 0,-1-1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1:35:25.62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216 16 7713,'0'-5'1709,"0"1"-1350,1 1 1,-1 1 450,1 1-540,-1 5-270,-1-5 0,0 8 0,-1-6 90,-2-1-1,0 1 721,-6 0-630,5 0 629,-7 4-629,6-2 180,-7 4-270,8-3 180,-11 8-180,9-5 180,-15 18-180,11-12 90,-22 32-90,20-26 89,-18 39-179,23-37 0,-6 31 0,15-35 90,19 19-90,-7-25 0,33 9 0,-26-15 0,29 2 0,-30-6 0,29-2 0,-30 0-90,23-3 0,-29 2-1169,13-8 809,-17 6-2068,11-12 1708,-12 9 810,15-16 0,-11 14 0,8-7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1:35:29.64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98 48 7982,'1'-5'1620,"0"0"-1261,-1 2 1,0-1 0,0 1-90,0-1 0,-1 1 269,-1-1 91,-4-2-450,2 2 270,-3-1-360,4 4-90,-2 0 0,3 2 0,-8 4 0,5-3 0,-14 13 0,11-9 0,-9 16 0,12-12 0,-1 13 0,7-13 89,8 11-89,-3-12 0,14 9 0,-12-12 0,14 5 0,-14-10 90,14-3 0,-15-1 630,7-10-450,-10 7 180,-1-14-450,-4 13 0,-3-10 0,2 12-810,-2-9 270,3 10-1978,3-9 1438,2 8 1080,7-4 0,-7 7 0,1-1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1:35:30.42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 6 7892,'-2'-3'1530,"0"0"-721,2 3-629,2 5-90,-1-2 0,2 3 0,-2-2 0,1 1 0,0 5 90,2 7-180,-2-3 90,5 10-90,-3-17 180,8 7-180,-6-12 449,11 1-269,-11-4 360,14-6-360,-12 4 359,16-10-449,-16 7 360,13-8-360,-14 9 0,6-2-90,-9 6 90,8 4-90,-6-1 0,10 7 0,-9-6 0,12 8 0,-12-7-90,11 11 90,-13-9 0,6 7 90,-8-10-90,7 0 90,-5-3-90,3-3 0,-3 0 0,-1-1 0,1 0 0,0 0 0,-1-1 0,1 0 0,5-4 0,-3 4 180,10-8-90,-8 7 0,5-4-90,-5 5 0,0 0 90,0 0-90,-1 1 0,0-1 0,-1 1 0,2 0 0,-3 2 0,6 3 90,-7 1 0,9 8-90,-10-4-180,10 10 180,-10-10-90,1 6 0,-5-9-2159,-2 1 1170,3-3 1079,7-2 0,0 2 0,6-2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0:42:09.30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8 18 7803,'2'0'4317,"-4"0"-4047,0 0 90,-2 0-90,3 1-1,2 1 1,-1-1 270,5 0 90,8-2-540,-2 1-1,16-4-268,-16 2-2070,20-3 1169,-19 3 1080,26-3 0,-22 4 0,14-2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1:35:35.98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66 1 9961,'-1'5'810,"0"1"-450,1-1-1,0 0 1,0 3 90,0 0 0,-1 2-1,1 0 631,1 11-271,-2 11-719,1-6 0,-7 17-90,1-26 0,-11 27 0,9-26-719,-9 24 179,13-31-2518,0 6 2158,6-16-2158,7-6 3058,-3-1 0,2-3 0,-4 3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1:35:36.39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48 31 8522,'-3'-3'1799,"1"0"-1349,1 2-90,2-1-91,0 0-89,0 1 0,1-1-90,1 1 90,2-3 180,10-1-360,-6 2 90,16 0-90,-15 4-90,15 4 90,-14-2 0,13 10 0,-17-8 270,4 14-180,-11-11 270,-12 18-271,4-16 361,-22 21-360,15-20 270,-21 12-360,21-15-90,-22 5-90,25-8-1439,-12-1 899,22-5-3147,7-6 2697,3 3 1170,8-4 0,-5 4 0,1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1:35:37.42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125 7 7803,'-3'-3'809,"-1"2"-539,4 0 1709,-1 1-1709,-1-1 89,1 1-89,-1-1-180,1 1 0,0 0 0,-1 0 0,0 1-90,1 0 90,-1 1-90,2-2 0,-1 2 0,-1-2 90,1 1-90,-1-1 90,1 0 0,-1 1-90,1 1 90,0-2 180,-1 1-180,2 1 179,-1-2-269,-1-1 0,1 3 0,-2-3 0,2 5 0,-1-2 0,1 1 0,-6 1 0,3-1 0,-7 5 0,6-4 0,-8 12 0,7-9 0,-9 15 0,10-15 0,-4 11 0,7-12-89,1 2 89,3-6 89,8-4-89,-4 0 0,16-9 0,-12 6 0,16-8 0,-16 8 0,15-5 0,-15 7 0,14-4 0,-16 6 0,18 0 0,-16 2 0,16 4 0,-17-2 0,12 3 0,-14-5 90,5 2 0,-10-3-90,5 0-180,-4-1-1259,3-6 630,-3 2 809,8-10 0,-4 9 0,6-7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1:35:38.26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 22 8702,'1'-3'1439,"0"0"-539,0 4-720,0 1 89,-1 1-89,2 0 0,-1 1 90,-1 4 90,-2 12-360,0-6 0,-2 12 90,4-17-90,1 4 0,2-6 90,1 0-90,-1-1 0,2-2 90,-2 0 90,1-1 179,0-2-89,0 0 1079,6-2-1079,-5 0 360,5-2-450,-7 1 360,6-12-450,-5 8-1,8-12-89,-7 12 0,3-5 0,5 0 0,-5 4 0,13-10 90,-14 11-719,7-9 179,-11 10-4137,6-7 2878,-5 7 1709,8-3 0,-8 6 0,2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1:43:40.04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8 2 9242,'4'0'180,"0"-1"-180,-2 1 90,-1 0-90,1 1 90,-1-1 449,-1 3-359,-1-2 899,1 1-899,-1-1 180,0 1-360,-1-1-540,-4 0-1438,3 1 1528,-1-1 450,2 1 0,1-1 0,1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1:43:40.40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42 0 9781,'2'6'1709,"-1"0"-1259,-3-2 90,0 3-90,-1 0 359,-2 5-539,1-3 90,-1 4-180,1-4 179,-4 12-269,3-10-180,-2 13 90,7-16-179,6 6-1,-3-10-2069,8 1-2518,-4-9 4767,1-1 0,0-3 0,-2 3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1:43:40.99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205 18 8612,'2'-5'1979,"-1"1"-1529,-1 2 89,-2 0-89,-1 1-90,0-1 90,-1 1-180,1 1 629,-10 2-539,5-1 629,-27 7-719,9 2-270,-5 0 0,10 11 0,17-14-90,2 17 90,5-16 0,10 12 0,-6-14 0,15 10 0,-13-10 0,10 15 0,-14-12 90,-1 18-90,-6-15 0,-4 6 0,-13 6 0,7-11 90,-24 21-90,22-24 0,-15 10 0,23-16-180,-5 1 0,11-5-2698,6-12-2069,8-5 4947,1-1 0,3 1 0,-5 9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1:43:41.30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166 33 7623,'-9'-12'4227,"3"6"-3867,-4-3-90,4 6 0,0 2-90,-1 0 0,-4 2-91,2 1-89,-14 9 0,11-4 0,-16 12 0,17-8 90,-4 5-90,10-6 0,0 1 0,3 0 0,1-1 0,3 0 0,3 2 0,0-4 0,11 6 0,-8-8 0,12-1 0,-13-7 0,12-7-90,-12 4-1439,13-12 630,-13 9 899,17-12 0,-15 13 0,9-5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1:43:44.76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46 3 8162,'-2'-2'1260,"0"1"89,2 1-1169,-2 3 0,1 0 89,-2 2-89,1-1 180,-4 3-180,2-1 90,-4 5-180,4-3 360,-4 15-91,7 3-269,-2-3 270,7 3-270,-2-19 270,4 3-90,-2-8 359,11-5-449,-7 0 0,17-11-180,-14 7 270,17-14-180,-18 15 90,16-17-90,-17 16 0,12-13-90,-14 14-90,11-5 90,-12 7 0,8 0 0,-10 3 0,8 2 0,-8 0 0,7 6 0,-6-1 0,8 11 0,-6-9 0,13 15 0,-12-16 0,13 9 0,-13-13 0,9 2 0,-9-5-1170,23-3 631,-18 1-1890,20-4 1440,-24 4 989,3-1 0,-8 1 0,-2 1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1:44:00.09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69 50 7443,'2'-4'1709,"0"1"-1259,-2 0-1,2 1 1,0 0-90,-2-1 90,1 1-91,-1 0 91,0-1 1169,1-1-1349,0 2 1079,4-7-1079,-5 6 450,4-4-181,-5 6-449,-3 6-90,0 0 180,-3 5-180,1-3 90,-8 13-90,6-8 0,-12 31 0,14-24 0,-7 36 0,10-36-90,0 29 90,4-35 90,6 16-90,-2-22 0,9 3 0,-7-10 0,21-10 0,-15 4 0,23-11 0,-23 10 0,23-11 0,-21 11 0,26-11 0,-26 12 0,21-7 0,-23 11-90,16 0 90,-20 5 0,10 9 0,-16-6 0,-5 15 0,-5-13-90,-11 13 90,9-12 90,-12 9 0,12-12-90,-20 6 0,15-10 0,-28-2 0,24-2 0,-13-1-450,11 1 181,9 0-2610,-7-5-1798,22-1 3148,-3-1 1529,15 1 0,-3 4 0,2-1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0:42:10.42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26 11311,'0'5'899,"0"-1"-629,0 0 0,0 1 0,0 0-180,0 2 89,0 0 1,3 7-90,0-1 0,7 17 0,-3-13-90,20 24 0,-13-26 0,27 19 0,-26-26 360,18 8 539,-20-16-719,1 3 0,-2-10-180,-8 3 90,6-5 0,-7 4 360,4-8-450,-5 7 180,2-6-90,-3 7 90,2-6-180,-2 6 180,6-10-180,-4 8 179,4-7-89,-6 10-90,2-1 0,1-3 90,0 3-90,1-5 0,-1 5 0,-1 0 90,0 0 0,1 0 0,2-5-90,-2 3 0,4-11 90,-5 9-180,1-5 90,-2 10-1079,2-4 449,-2 6-3058,3-6 2609,-3 5 1079,-1-2 0,0 5 0,-1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1:59:16.26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125 10 7803,'5'-1'1439,"-1"0"-990,0 1-89,0-1 0,1-1-90,-2-1 0,1 2-90,-1 2 809,2 4 1,0-1-271,3 5-539,-3-6 450,1 0-540,-4-2 269,3-1-269,-3-1 360,3 1 180,-4-2-540,-6 2 0,1-1 90,-11 1-91,5 1 1,-12 2-90,12-2 180,-13 3-180,15-3-90,-12 7 90,14-4 0,-13 12 0,13-9 0,-7 17 0,12-15 0,10 16 0,0-16 0,15 11 0,-13-13 0,16 7 0,-18-10-90,11 8 90,-15-8 0,4 12 0,-8-12 90,-4 12-90,-2-11 0,-13 13 0,8-11 0,-17 14 0,17-15 0,-14 7 0,17-10-449,-12 2 179,13-5-1169,-10 3 719,10-3-3508,-3-1 2609,6 1 1619,9-6 0,-1 4 0,6-3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2:00:35.70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7 1 4541,'-6'6'0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1:44:04.72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15 37 6903,'-3'-4'1079,"1"2"-809,3 0 90,0 0-90,0 1 90,1-1-90,0 1 89,1-1-89,0 1 1169,4-3-989,-4 2 1979,5-3-900,-7 2-1349,1 0 539,-1 1-629,-4 9-90,2-1 180,-4 7-90,-2 4-90,1-4 90,-8 30-90,9-22-90,2 35 0,3-36-719,7 20 269,-4-29-2968,8 6 2698,-5-13-1618,12-1 1528,-10-5 900,10-1 0,-10 1 0,2-1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1:44:04.99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13 9781,'4'-4'1440,"2"1"-1081,1 1-89,3 2-90,0 0 0,1 0-90,1 0 0,2 0 0,4 0-90,11 1-90,-9-1-810,14-1 361,-24 1-2969,13-1 2069,-14 1 1439,4-2 0,-8 2 0,-2-1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1:44:05.51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25 0 9242,'-4'5'1439,"-1"0"-1079,3 2-1,-2 0-89,1 3-90,0 0 0,1 1-90,1 0 90,1 5-180,0-3 0,1 3 0,1-6-90,0 1 90,2-3 0,0 0 0,0-2 90,0 1 0,-1-3 180,9-1-180,-5-3 180,13-6-180,-10 3 89,24-12-89,-20 9 90,24-9-180,-27 11 360,14-1-180,-17 5 270,11 7-450,-13-2 90,14 9 90,-10-7 269,9 2-269,-10-6 90,-1-1-90,-3-3 0,-1-1-90,0 0 90,-1-1-90,0 0 90,1-2-91,0 1-89,6-9 0,-5 7-359,10-13-1,-9 11-3328,11-16 2699,-11 16-2609,5-8 1979,-9 14 1619,-1 0 0,3 1 0,0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1:44:06.27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35 1 8432,'-5'2'1709,"-1"1"-1349,2 1 90,0 1-1,0 0-89,1 2 0,0 0 270,-1 5-450,2-2 269,6 12-449,0-11 360,11 11-180,-7-14 809,12 5-629,-12-10 360,14-2-630,-14-2 270,20-6-270,-6-1 0,3-1-1,6-5 1,-21 8 0,14-7-90,-17 9 0,13-2 90,-13 5 90,16 3-180,-14 0 180,9 6-180,-11-4 90,10 11-90,-10-9 0,7 5 0,-5-5 0,-1 0 0,1 1 0,1-2 0,-1-1-90,4-2 180,-2-2-90,12-4 0,-12 2 0,15-7-90,-18 6-719,10-3 269,-13 4-3418,7-4 2519,-9 3 1439,5-3 0,-7 4 0,1 1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1:44:09.16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41 15 8882,'-2'-4'1439,"2"1"-989,1 1-90,1 1 89,0 0-89,0 1 630,1-1-541,-3 0 1350,3 0-90,-2 0-1619,-3 4 180,-3 3-180,-2 1 90,-5 13-180,6-8 0,-7 29 0,9-23 0,1 28 0,4-28 0,11 28 0,-6-30 0,14 19 0,-11-26 0,19 10-90,-15-13 90,23 3-90,-22-8-180,18-9 90,-22 2-1349,16-15 990,-18 12-2430,17-18 2160,-16 16-3599,15-18 4408,-17 18 0,5-7 0,-9 10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1:44:09.63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27 9 7803,'-7'0'1799,"1"0"-1350,3 0 1,0 0-90,0 1 90,1 1-181,0-1 1350,1 2-1259,2-1 1259,13 5-1259,-5-5 270,26 3-450,-20-5-90,21-2 0,-26-1-360,20-6 90,-19 5-900,17-4 541,-18 6-1800,11 0 1799,-15 1-1139,0 1 0,-10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1:44:10.19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13 12 6543,'-3'3'900,"1"-1"-540,0-1-91,1-2 1,-1 1 0,1-2 1349,0 1-1439,4 5-90,0-3 90,3 4 0,1-3-90,-2-2 180,9 0-270,-8-1 0,15 0 0,-13 1-360,22-3 180,-18 2-720,19-3 541,-20 2-1890,11-2 1259,-17 3 990,5-2 0,-6 1 0,2-1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1:44:10.78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16 51 8252,'-3'-6'2249,"1"2"-1709,0 1-91,0 2 1,-1-1-180,1 1 0,1 1 270,0 3-361,1-1 451,1 10-450,0-4 360,5 26-540,0-12 0,0 6 90,0-12 0,-4-12 449,2 0-359,-2-4 0,8-6-180,-5 2 90,8-6-90,-7 6 180,8-13-180,-9 9 180,8-12-180,-8 12 0,7-11-90,-7 12-990,8-12 541,-9 13-3149,11-11 2609,-8 11 1079,15-4 0,-13 8 0,6-1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1F624-D664-4A47-AA86-7644CB36C5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60D6E1-8924-824E-8C0B-9F53E42180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8FC522-B73E-374F-A919-CDEA54D8C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6F08D-ABF7-7A4D-B0D6-47CF95CFFE5E}" type="datetimeFigureOut">
              <a:rPr lang="en-US" smtClean="0"/>
              <a:t>4/7/21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7035B-B87B-FE4A-AD20-AA730D623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71EBE1-A400-7747-BCA9-73D2339FE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FEC5-59A7-384B-A56F-C81833DFC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581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E3093-0828-0E49-9565-E0E421042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F595A4-939C-C341-BDA8-10A09579A9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ADC742-8C0B-AF41-BEE9-05BCAD12E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6F08D-ABF7-7A4D-B0D6-47CF95CFFE5E}" type="datetimeFigureOut">
              <a:rPr lang="en-US" smtClean="0"/>
              <a:t>4/7/21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DEB518-4F00-564E-875D-7BCC20650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A6A05A-210F-3F4B-B948-43D8B78FF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FEC5-59A7-384B-A56F-C81833DFC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90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EAC370-C6EF-2F4E-9CA4-06B58B3326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EF000A-835A-1B43-B934-AF72300BE8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15D03D-0594-8F45-9622-F80FC4DC5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6F08D-ABF7-7A4D-B0D6-47CF95CFFE5E}" type="datetimeFigureOut">
              <a:rPr lang="en-US" smtClean="0"/>
              <a:t>4/7/21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4CC9B2-BAD1-4548-A3AD-6DCDA84A2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053229-7A40-7F48-ACD4-02DB067D3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FEC5-59A7-384B-A56F-C81833DFC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433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3F870-6047-A946-8EC9-F0C96C645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D8208A-B608-F94E-B287-3A189D2ADB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7AB8A6-52FF-884A-BA11-4CDCC4E0E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6F08D-ABF7-7A4D-B0D6-47CF95CFFE5E}" type="datetimeFigureOut">
              <a:rPr lang="en-US" smtClean="0"/>
              <a:t>4/7/21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512AE2-A86E-B843-A89E-F48D3B0DB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A5023C-4AB6-3048-85A7-816667D3A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FEC5-59A7-384B-A56F-C81833DFC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146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3B82E-A932-474D-AA0E-DB6E2A471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565E6A-5D23-AF44-8EA7-3494B3E28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2F09A2-EBF4-CE4D-BE26-AD6B24D39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6F08D-ABF7-7A4D-B0D6-47CF95CFFE5E}" type="datetimeFigureOut">
              <a:rPr lang="en-US" smtClean="0"/>
              <a:t>4/7/21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5DA24-0497-BE49-88FB-C3CFFDAD0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9DF4D5-0A30-1549-AE27-1506C9DA4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FEC5-59A7-384B-A56F-C81833DFC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737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11208-9A33-1948-B607-B13B67EC3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2F266-49E5-4C44-9691-6205AF2A15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7E3C5C-727A-324F-BA38-6345772AB1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043657-A9B7-BB49-B847-80D119A49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6F08D-ABF7-7A4D-B0D6-47CF95CFFE5E}" type="datetimeFigureOut">
              <a:rPr lang="en-US" smtClean="0"/>
              <a:t>4/7/21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58A452-2EAC-634C-91C3-BDD7F0503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3DFA6F-D5E8-514D-871C-A5DB05C89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FEC5-59A7-384B-A56F-C81833DFC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738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2A8CE-4721-2A41-86F7-50CA22BC1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B1E31A-9295-1443-82EE-00C5422DE8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D01DC9-24CC-6842-BD62-B40AA46AE5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9D52F6-6F15-2344-8080-565051927E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DF1384-E276-1448-ACD5-B02CBC03CE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BC3FC0-F1DB-5549-ACD3-31012C278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6F08D-ABF7-7A4D-B0D6-47CF95CFFE5E}" type="datetimeFigureOut">
              <a:rPr lang="en-US" smtClean="0"/>
              <a:t>4/7/21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10E394-8CA4-2E44-97E1-28D86A61B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D395E2-C14B-5646-B8F2-EA9A08315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FEC5-59A7-384B-A56F-C81833DFC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788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9BD8D-586B-3142-A5CF-D9F393CBC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BB85EB-C9FC-B845-A4A4-040FE3253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6F08D-ABF7-7A4D-B0D6-47CF95CFFE5E}" type="datetimeFigureOut">
              <a:rPr lang="en-US" smtClean="0"/>
              <a:t>4/7/21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D342B5-1E3E-8044-9910-AD60F423D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9387EC-9C88-5A45-ADD8-6EF803ED9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FEC5-59A7-384B-A56F-C81833DFC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272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EF9567-36CA-0342-A86F-D878C46E3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6F08D-ABF7-7A4D-B0D6-47CF95CFFE5E}" type="datetimeFigureOut">
              <a:rPr lang="en-US" smtClean="0"/>
              <a:t>4/7/21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7C785E-334E-B749-A42E-55E842BEC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1014E-5D26-0143-9510-443779856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FEC5-59A7-384B-A56F-C81833DFC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284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C7E16-2B98-CE41-A897-431BBA113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0B876-4443-2845-87F8-C4B0F4C9E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22FB6A-9B9A-5546-94FB-001D640A9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E0AFFD-CA92-0349-92F6-9A5CC17A3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6F08D-ABF7-7A4D-B0D6-47CF95CFFE5E}" type="datetimeFigureOut">
              <a:rPr lang="en-US" smtClean="0"/>
              <a:t>4/7/21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997360-2897-4D4B-AF9E-331CB956E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0F9BD4-EEEB-C64C-AD8A-0184FE617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FEC5-59A7-384B-A56F-C81833DFC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47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341ED-184C-0749-BAA8-457A880F3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BC7E2D-093B-9A4E-90F5-6131CDBB72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73E471-5803-3541-B378-BFCAB16599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CDDD31-BBEF-B240-AA6D-F0C00B03D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6F08D-ABF7-7A4D-B0D6-47CF95CFFE5E}" type="datetimeFigureOut">
              <a:rPr lang="en-US" smtClean="0"/>
              <a:t>4/7/21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D013BD-10E9-274E-88DD-5370F915F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5EE535-E5E0-0947-AA02-45B14B18E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FEC5-59A7-384B-A56F-C81833DFC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881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B3FBED-3BD6-934E-A603-66B82F945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244419-36A2-8E4C-8E97-F831AE2FA3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9FFD74-5DA0-3945-A6CE-CC7B5F7CD3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A6F08D-ABF7-7A4D-B0D6-47CF95CFFE5E}" type="datetimeFigureOut">
              <a:rPr lang="en-US" smtClean="0"/>
              <a:t>4/7/21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1CDAAF-F532-384A-B839-54103DCEB2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A1FC55-1C2C-BE46-922C-40DD5BEC1B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62FEC5-59A7-384B-A56F-C81833DFC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25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8.png"/><Relationship Id="rId299" Type="http://schemas.openxmlformats.org/officeDocument/2006/relationships/image" Target="../media/image146.png"/><Relationship Id="rId21" Type="http://schemas.openxmlformats.org/officeDocument/2006/relationships/image" Target="../media/image11.png"/><Relationship Id="rId63" Type="http://schemas.openxmlformats.org/officeDocument/2006/relationships/image" Target="../media/image32.png"/><Relationship Id="rId159" Type="http://schemas.openxmlformats.org/officeDocument/2006/relationships/image" Target="../media/image78.png"/><Relationship Id="rId324" Type="http://schemas.openxmlformats.org/officeDocument/2006/relationships/customXml" Target="../ink/ink167.xml"/><Relationship Id="rId366" Type="http://schemas.openxmlformats.org/officeDocument/2006/relationships/image" Target="../media/image178.png"/><Relationship Id="rId170" Type="http://schemas.openxmlformats.org/officeDocument/2006/relationships/image" Target="../media/image83.png"/><Relationship Id="rId226" Type="http://schemas.openxmlformats.org/officeDocument/2006/relationships/image" Target="../media/image110.png"/><Relationship Id="rId268" Type="http://schemas.openxmlformats.org/officeDocument/2006/relationships/image" Target="../media/image131.png"/><Relationship Id="rId32" Type="http://schemas.openxmlformats.org/officeDocument/2006/relationships/customXml" Target="../ink/ink16.xml"/><Relationship Id="rId74" Type="http://schemas.openxmlformats.org/officeDocument/2006/relationships/customXml" Target="../ink/ink37.xml"/><Relationship Id="rId128" Type="http://schemas.openxmlformats.org/officeDocument/2006/relationships/customXml" Target="../ink/ink65.xml"/><Relationship Id="rId335" Type="http://schemas.openxmlformats.org/officeDocument/2006/relationships/image" Target="../media/image163.png"/><Relationship Id="rId5" Type="http://schemas.openxmlformats.org/officeDocument/2006/relationships/image" Target="../media/image3.png"/><Relationship Id="rId181" Type="http://schemas.openxmlformats.org/officeDocument/2006/relationships/image" Target="../media/image88.png"/><Relationship Id="rId237" Type="http://schemas.openxmlformats.org/officeDocument/2006/relationships/customXml" Target="../ink/ink122.xml"/><Relationship Id="rId279" Type="http://schemas.openxmlformats.org/officeDocument/2006/relationships/image" Target="../media/image136.png"/><Relationship Id="rId43" Type="http://schemas.openxmlformats.org/officeDocument/2006/relationships/image" Target="../media/image22.png"/><Relationship Id="rId139" Type="http://schemas.openxmlformats.org/officeDocument/2006/relationships/customXml" Target="../ink/ink71.xml"/><Relationship Id="rId290" Type="http://schemas.openxmlformats.org/officeDocument/2006/relationships/customXml" Target="../ink/ink149.xml"/><Relationship Id="rId304" Type="http://schemas.openxmlformats.org/officeDocument/2006/relationships/customXml" Target="../ink/ink156.xml"/><Relationship Id="rId346" Type="http://schemas.openxmlformats.org/officeDocument/2006/relationships/customXml" Target="../ink/ink178.xml"/><Relationship Id="rId85" Type="http://schemas.openxmlformats.org/officeDocument/2006/relationships/image" Target="../media/image43.png"/><Relationship Id="rId150" Type="http://schemas.openxmlformats.org/officeDocument/2006/relationships/customXml" Target="../ink/ink77.xml"/><Relationship Id="rId192" Type="http://schemas.openxmlformats.org/officeDocument/2006/relationships/customXml" Target="../ink/ink99.xml"/><Relationship Id="rId206" Type="http://schemas.openxmlformats.org/officeDocument/2006/relationships/customXml" Target="../ink/ink106.xml"/><Relationship Id="rId248" Type="http://schemas.openxmlformats.org/officeDocument/2006/relationships/image" Target="../media/image121.png"/><Relationship Id="rId12" Type="http://schemas.openxmlformats.org/officeDocument/2006/relationships/customXml" Target="../ink/ink6.xml"/><Relationship Id="rId108" Type="http://schemas.openxmlformats.org/officeDocument/2006/relationships/customXml" Target="../ink/ink55.xml"/><Relationship Id="rId315" Type="http://schemas.openxmlformats.org/officeDocument/2006/relationships/customXml" Target="../ink/ink162.xml"/><Relationship Id="rId357" Type="http://schemas.openxmlformats.org/officeDocument/2006/relationships/customXml" Target="../ink/ink184.xml"/><Relationship Id="rId54" Type="http://schemas.openxmlformats.org/officeDocument/2006/relationships/customXml" Target="../ink/ink27.xml"/><Relationship Id="rId96" Type="http://schemas.openxmlformats.org/officeDocument/2006/relationships/customXml" Target="../ink/ink48.xml"/><Relationship Id="rId161" Type="http://schemas.openxmlformats.org/officeDocument/2006/relationships/image" Target="../media/image79.png"/><Relationship Id="rId217" Type="http://schemas.openxmlformats.org/officeDocument/2006/relationships/image" Target="../media/image106.png"/><Relationship Id="rId259" Type="http://schemas.openxmlformats.org/officeDocument/2006/relationships/customXml" Target="../ink/ink133.xml"/><Relationship Id="rId23" Type="http://schemas.openxmlformats.org/officeDocument/2006/relationships/image" Target="../media/image12.png"/><Relationship Id="rId119" Type="http://schemas.openxmlformats.org/officeDocument/2006/relationships/image" Target="../media/image59.png"/><Relationship Id="rId270" Type="http://schemas.openxmlformats.org/officeDocument/2006/relationships/image" Target="../media/image132.png"/><Relationship Id="rId326" Type="http://schemas.openxmlformats.org/officeDocument/2006/relationships/customXml" Target="../ink/ink168.xml"/><Relationship Id="rId65" Type="http://schemas.openxmlformats.org/officeDocument/2006/relationships/image" Target="../media/image33.png"/><Relationship Id="rId130" Type="http://schemas.openxmlformats.org/officeDocument/2006/relationships/customXml" Target="../ink/ink66.xml"/><Relationship Id="rId368" Type="http://schemas.openxmlformats.org/officeDocument/2006/relationships/image" Target="../media/image179.png"/><Relationship Id="rId172" Type="http://schemas.openxmlformats.org/officeDocument/2006/relationships/image" Target="../media/image84.png"/><Relationship Id="rId228" Type="http://schemas.openxmlformats.org/officeDocument/2006/relationships/image" Target="../media/image111.png"/><Relationship Id="rId281" Type="http://schemas.openxmlformats.org/officeDocument/2006/relationships/image" Target="../media/image137.png"/><Relationship Id="rId337" Type="http://schemas.openxmlformats.org/officeDocument/2006/relationships/image" Target="../media/image164.png"/><Relationship Id="rId34" Type="http://schemas.openxmlformats.org/officeDocument/2006/relationships/customXml" Target="../ink/ink17.xml"/><Relationship Id="rId76" Type="http://schemas.openxmlformats.org/officeDocument/2006/relationships/customXml" Target="../ink/ink38.xml"/><Relationship Id="rId141" Type="http://schemas.openxmlformats.org/officeDocument/2006/relationships/customXml" Target="../ink/ink72.xml"/><Relationship Id="rId7" Type="http://schemas.openxmlformats.org/officeDocument/2006/relationships/image" Target="../media/image4.png"/><Relationship Id="rId183" Type="http://schemas.openxmlformats.org/officeDocument/2006/relationships/image" Target="../media/image89.png"/><Relationship Id="rId239" Type="http://schemas.openxmlformats.org/officeDocument/2006/relationships/customXml" Target="../ink/ink123.xml"/><Relationship Id="rId250" Type="http://schemas.openxmlformats.org/officeDocument/2006/relationships/image" Target="../media/image122.png"/><Relationship Id="rId292" Type="http://schemas.openxmlformats.org/officeDocument/2006/relationships/customXml" Target="../ink/ink150.xml"/><Relationship Id="rId306" Type="http://schemas.openxmlformats.org/officeDocument/2006/relationships/customXml" Target="../ink/ink157.xml"/><Relationship Id="rId45" Type="http://schemas.openxmlformats.org/officeDocument/2006/relationships/image" Target="../media/image23.png"/><Relationship Id="rId87" Type="http://schemas.openxmlformats.org/officeDocument/2006/relationships/image" Target="../media/image44.png"/><Relationship Id="rId110" Type="http://schemas.openxmlformats.org/officeDocument/2006/relationships/customXml" Target="../ink/ink56.xml"/><Relationship Id="rId348" Type="http://schemas.openxmlformats.org/officeDocument/2006/relationships/customXml" Target="../ink/ink179.xml"/><Relationship Id="rId152" Type="http://schemas.openxmlformats.org/officeDocument/2006/relationships/customXml" Target="../ink/ink78.xml"/><Relationship Id="rId194" Type="http://schemas.openxmlformats.org/officeDocument/2006/relationships/customXml" Target="../ink/ink100.xml"/><Relationship Id="rId208" Type="http://schemas.openxmlformats.org/officeDocument/2006/relationships/customXml" Target="../ink/ink107.xml"/><Relationship Id="rId261" Type="http://schemas.openxmlformats.org/officeDocument/2006/relationships/customXml" Target="../ink/ink134.xml"/><Relationship Id="rId14" Type="http://schemas.openxmlformats.org/officeDocument/2006/relationships/customXml" Target="../ink/ink7.xml"/><Relationship Id="rId56" Type="http://schemas.openxmlformats.org/officeDocument/2006/relationships/customXml" Target="../ink/ink28.xml"/><Relationship Id="rId317" Type="http://schemas.openxmlformats.org/officeDocument/2006/relationships/customXml" Target="../ink/ink163.xml"/><Relationship Id="rId359" Type="http://schemas.openxmlformats.org/officeDocument/2006/relationships/customXml" Target="../ink/ink185.xml"/><Relationship Id="rId98" Type="http://schemas.openxmlformats.org/officeDocument/2006/relationships/customXml" Target="../ink/ink49.xml"/><Relationship Id="rId121" Type="http://schemas.openxmlformats.org/officeDocument/2006/relationships/image" Target="../media/image60.png"/><Relationship Id="rId163" Type="http://schemas.openxmlformats.org/officeDocument/2006/relationships/image" Target="../media/image80.png"/><Relationship Id="rId219" Type="http://schemas.openxmlformats.org/officeDocument/2006/relationships/image" Target="../media/image107.png"/><Relationship Id="rId370" Type="http://schemas.openxmlformats.org/officeDocument/2006/relationships/image" Target="../media/image180.png"/><Relationship Id="rId230" Type="http://schemas.openxmlformats.org/officeDocument/2006/relationships/image" Target="../media/image112.png"/><Relationship Id="rId25" Type="http://schemas.openxmlformats.org/officeDocument/2006/relationships/image" Target="../media/image13.png"/><Relationship Id="rId67" Type="http://schemas.openxmlformats.org/officeDocument/2006/relationships/image" Target="../media/image34.png"/><Relationship Id="rId272" Type="http://schemas.openxmlformats.org/officeDocument/2006/relationships/image" Target="../media/image133.png"/><Relationship Id="rId328" Type="http://schemas.openxmlformats.org/officeDocument/2006/relationships/customXml" Target="../ink/ink169.xml"/><Relationship Id="rId132" Type="http://schemas.openxmlformats.org/officeDocument/2006/relationships/customXml" Target="../ink/ink67.xml"/><Relationship Id="rId174" Type="http://schemas.openxmlformats.org/officeDocument/2006/relationships/image" Target="../media/image85.png"/><Relationship Id="rId241" Type="http://schemas.openxmlformats.org/officeDocument/2006/relationships/customXml" Target="../ink/ink124.xml"/><Relationship Id="rId36" Type="http://schemas.openxmlformats.org/officeDocument/2006/relationships/customXml" Target="../ink/ink18.xml"/><Relationship Id="rId283" Type="http://schemas.openxmlformats.org/officeDocument/2006/relationships/image" Target="../media/image138.png"/><Relationship Id="rId339" Type="http://schemas.openxmlformats.org/officeDocument/2006/relationships/image" Target="../media/image165.png"/><Relationship Id="rId78" Type="http://schemas.openxmlformats.org/officeDocument/2006/relationships/customXml" Target="../ink/ink39.xml"/><Relationship Id="rId99" Type="http://schemas.openxmlformats.org/officeDocument/2006/relationships/image" Target="../media/image50.png"/><Relationship Id="rId101" Type="http://schemas.openxmlformats.org/officeDocument/2006/relationships/image" Target="../media/image51.png"/><Relationship Id="rId122" Type="http://schemas.openxmlformats.org/officeDocument/2006/relationships/customXml" Target="../ink/ink62.xml"/><Relationship Id="rId143" Type="http://schemas.openxmlformats.org/officeDocument/2006/relationships/customXml" Target="../ink/ink73.xml"/><Relationship Id="rId164" Type="http://schemas.openxmlformats.org/officeDocument/2006/relationships/customXml" Target="../ink/ink84.xml"/><Relationship Id="rId185" Type="http://schemas.openxmlformats.org/officeDocument/2006/relationships/image" Target="../media/image90.png"/><Relationship Id="rId350" Type="http://schemas.openxmlformats.org/officeDocument/2006/relationships/image" Target="../media/image170.png"/><Relationship Id="rId371" Type="http://schemas.openxmlformats.org/officeDocument/2006/relationships/customXml" Target="../ink/ink191.xml"/><Relationship Id="rId9" Type="http://schemas.openxmlformats.org/officeDocument/2006/relationships/image" Target="../media/image5.png"/><Relationship Id="rId210" Type="http://schemas.openxmlformats.org/officeDocument/2006/relationships/customXml" Target="../ink/ink108.xml"/><Relationship Id="rId26" Type="http://schemas.openxmlformats.org/officeDocument/2006/relationships/customXml" Target="../ink/ink13.xml"/><Relationship Id="rId231" Type="http://schemas.openxmlformats.org/officeDocument/2006/relationships/customXml" Target="../ink/ink119.xml"/><Relationship Id="rId252" Type="http://schemas.openxmlformats.org/officeDocument/2006/relationships/image" Target="../media/image123.png"/><Relationship Id="rId273" Type="http://schemas.openxmlformats.org/officeDocument/2006/relationships/customXml" Target="../ink/ink140.xml"/><Relationship Id="rId294" Type="http://schemas.openxmlformats.org/officeDocument/2006/relationships/customXml" Target="../ink/ink151.xml"/><Relationship Id="rId308" Type="http://schemas.openxmlformats.org/officeDocument/2006/relationships/customXml" Target="../ink/ink158.xml"/><Relationship Id="rId329" Type="http://schemas.openxmlformats.org/officeDocument/2006/relationships/image" Target="../media/image160.png"/><Relationship Id="rId47" Type="http://schemas.openxmlformats.org/officeDocument/2006/relationships/image" Target="../media/image24.png"/><Relationship Id="rId68" Type="http://schemas.openxmlformats.org/officeDocument/2006/relationships/customXml" Target="../ink/ink34.xml"/><Relationship Id="rId89" Type="http://schemas.openxmlformats.org/officeDocument/2006/relationships/image" Target="../media/image45.png"/><Relationship Id="rId112" Type="http://schemas.openxmlformats.org/officeDocument/2006/relationships/customXml" Target="../ink/ink57.xml"/><Relationship Id="rId133" Type="http://schemas.openxmlformats.org/officeDocument/2006/relationships/customXml" Target="../ink/ink68.xml"/><Relationship Id="rId154" Type="http://schemas.openxmlformats.org/officeDocument/2006/relationships/customXml" Target="../ink/ink79.xml"/><Relationship Id="rId175" Type="http://schemas.openxmlformats.org/officeDocument/2006/relationships/customXml" Target="../ink/ink90.xml"/><Relationship Id="rId340" Type="http://schemas.openxmlformats.org/officeDocument/2006/relationships/customXml" Target="../ink/ink175.xml"/><Relationship Id="rId361" Type="http://schemas.openxmlformats.org/officeDocument/2006/relationships/customXml" Target="../ink/ink186.xml"/><Relationship Id="rId196" Type="http://schemas.openxmlformats.org/officeDocument/2006/relationships/customXml" Target="../ink/ink101.xml"/><Relationship Id="rId200" Type="http://schemas.openxmlformats.org/officeDocument/2006/relationships/customXml" Target="../ink/ink103.xml"/><Relationship Id="rId16" Type="http://schemas.openxmlformats.org/officeDocument/2006/relationships/customXml" Target="../ink/ink8.xml"/><Relationship Id="rId221" Type="http://schemas.openxmlformats.org/officeDocument/2006/relationships/image" Target="../media/image108.png"/><Relationship Id="rId242" Type="http://schemas.openxmlformats.org/officeDocument/2006/relationships/image" Target="../media/image118.png"/><Relationship Id="rId263" Type="http://schemas.openxmlformats.org/officeDocument/2006/relationships/customXml" Target="../ink/ink135.xml"/><Relationship Id="rId284" Type="http://schemas.openxmlformats.org/officeDocument/2006/relationships/customXml" Target="../ink/ink146.xml"/><Relationship Id="rId319" Type="http://schemas.openxmlformats.org/officeDocument/2006/relationships/customXml" Target="../ink/ink164.xml"/><Relationship Id="rId37" Type="http://schemas.openxmlformats.org/officeDocument/2006/relationships/image" Target="../media/image19.png"/><Relationship Id="rId58" Type="http://schemas.openxmlformats.org/officeDocument/2006/relationships/customXml" Target="../ink/ink29.xml"/><Relationship Id="rId79" Type="http://schemas.openxmlformats.org/officeDocument/2006/relationships/image" Target="../media/image40.png"/><Relationship Id="rId102" Type="http://schemas.openxmlformats.org/officeDocument/2006/relationships/customXml" Target="../ink/ink51.xml"/><Relationship Id="rId123" Type="http://schemas.openxmlformats.org/officeDocument/2006/relationships/image" Target="../media/image61.png"/><Relationship Id="rId144" Type="http://schemas.openxmlformats.org/officeDocument/2006/relationships/customXml" Target="../ink/ink74.xml"/><Relationship Id="rId330" Type="http://schemas.openxmlformats.org/officeDocument/2006/relationships/customXml" Target="../ink/ink170.xml"/><Relationship Id="rId90" Type="http://schemas.openxmlformats.org/officeDocument/2006/relationships/customXml" Target="../ink/ink45.xml"/><Relationship Id="rId165" Type="http://schemas.openxmlformats.org/officeDocument/2006/relationships/customXml" Target="../ink/ink85.xml"/><Relationship Id="rId186" Type="http://schemas.openxmlformats.org/officeDocument/2006/relationships/customXml" Target="../ink/ink96.xml"/><Relationship Id="rId351" Type="http://schemas.openxmlformats.org/officeDocument/2006/relationships/customXml" Target="../ink/ink181.xml"/><Relationship Id="rId372" Type="http://schemas.openxmlformats.org/officeDocument/2006/relationships/image" Target="../media/image181.png"/><Relationship Id="rId211" Type="http://schemas.openxmlformats.org/officeDocument/2006/relationships/image" Target="../media/image103.png"/><Relationship Id="rId232" Type="http://schemas.openxmlformats.org/officeDocument/2006/relationships/image" Target="../media/image113.png"/><Relationship Id="rId253" Type="http://schemas.openxmlformats.org/officeDocument/2006/relationships/customXml" Target="../ink/ink130.xml"/><Relationship Id="rId274" Type="http://schemas.openxmlformats.org/officeDocument/2006/relationships/customXml" Target="../ink/ink141.xml"/><Relationship Id="rId295" Type="http://schemas.openxmlformats.org/officeDocument/2006/relationships/image" Target="../media/image144.png"/><Relationship Id="rId309" Type="http://schemas.openxmlformats.org/officeDocument/2006/relationships/image" Target="../media/image151.png"/><Relationship Id="rId27" Type="http://schemas.openxmlformats.org/officeDocument/2006/relationships/image" Target="../media/image14.png"/><Relationship Id="rId48" Type="http://schemas.openxmlformats.org/officeDocument/2006/relationships/customXml" Target="../ink/ink24.xml"/><Relationship Id="rId69" Type="http://schemas.openxmlformats.org/officeDocument/2006/relationships/image" Target="../media/image35.png"/><Relationship Id="rId113" Type="http://schemas.openxmlformats.org/officeDocument/2006/relationships/image" Target="../media/image56.png"/><Relationship Id="rId134" Type="http://schemas.openxmlformats.org/officeDocument/2006/relationships/image" Target="../media/image66.png"/><Relationship Id="rId320" Type="http://schemas.openxmlformats.org/officeDocument/2006/relationships/image" Target="../media/image156.png"/><Relationship Id="rId80" Type="http://schemas.openxmlformats.org/officeDocument/2006/relationships/customXml" Target="../ink/ink40.xml"/><Relationship Id="rId155" Type="http://schemas.openxmlformats.org/officeDocument/2006/relationships/image" Target="../media/image76.png"/><Relationship Id="rId176" Type="http://schemas.openxmlformats.org/officeDocument/2006/relationships/image" Target="../media/image86.png"/><Relationship Id="rId197" Type="http://schemas.openxmlformats.org/officeDocument/2006/relationships/image" Target="../media/image96.png"/><Relationship Id="rId341" Type="http://schemas.openxmlformats.org/officeDocument/2006/relationships/image" Target="../media/image166.png"/><Relationship Id="rId362" Type="http://schemas.openxmlformats.org/officeDocument/2006/relationships/image" Target="../media/image176.png"/><Relationship Id="rId201" Type="http://schemas.openxmlformats.org/officeDocument/2006/relationships/image" Target="../media/image98.png"/><Relationship Id="rId222" Type="http://schemas.openxmlformats.org/officeDocument/2006/relationships/customXml" Target="../ink/ink114.xml"/><Relationship Id="rId243" Type="http://schemas.openxmlformats.org/officeDocument/2006/relationships/customXml" Target="../ink/ink125.xml"/><Relationship Id="rId264" Type="http://schemas.openxmlformats.org/officeDocument/2006/relationships/image" Target="../media/image129.png"/><Relationship Id="rId285" Type="http://schemas.openxmlformats.org/officeDocument/2006/relationships/image" Target="../media/image139.png"/><Relationship Id="rId17" Type="http://schemas.openxmlformats.org/officeDocument/2006/relationships/image" Target="../media/image9.png"/><Relationship Id="rId38" Type="http://schemas.openxmlformats.org/officeDocument/2006/relationships/customXml" Target="../ink/ink19.xml"/><Relationship Id="rId59" Type="http://schemas.openxmlformats.org/officeDocument/2006/relationships/image" Target="../media/image30.png"/><Relationship Id="rId103" Type="http://schemas.openxmlformats.org/officeDocument/2006/relationships/image" Target="../media/image52.png"/><Relationship Id="rId124" Type="http://schemas.openxmlformats.org/officeDocument/2006/relationships/customXml" Target="../ink/ink63.xml"/><Relationship Id="rId310" Type="http://schemas.openxmlformats.org/officeDocument/2006/relationships/customXml" Target="../ink/ink159.xml"/><Relationship Id="rId70" Type="http://schemas.openxmlformats.org/officeDocument/2006/relationships/customXml" Target="../ink/ink35.xml"/><Relationship Id="rId91" Type="http://schemas.openxmlformats.org/officeDocument/2006/relationships/image" Target="../media/image46.png"/><Relationship Id="rId145" Type="http://schemas.openxmlformats.org/officeDocument/2006/relationships/image" Target="../media/image71.png"/><Relationship Id="rId166" Type="http://schemas.openxmlformats.org/officeDocument/2006/relationships/image" Target="../media/image81.png"/><Relationship Id="rId187" Type="http://schemas.openxmlformats.org/officeDocument/2006/relationships/image" Target="../media/image91.png"/><Relationship Id="rId331" Type="http://schemas.openxmlformats.org/officeDocument/2006/relationships/image" Target="../media/image161.png"/><Relationship Id="rId352" Type="http://schemas.openxmlformats.org/officeDocument/2006/relationships/image" Target="../media/image171.png"/><Relationship Id="rId373" Type="http://schemas.openxmlformats.org/officeDocument/2006/relationships/customXml" Target="../ink/ink192.xml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109.xml"/><Relationship Id="rId233" Type="http://schemas.openxmlformats.org/officeDocument/2006/relationships/customXml" Target="../ink/ink120.xml"/><Relationship Id="rId254" Type="http://schemas.openxmlformats.org/officeDocument/2006/relationships/image" Target="../media/image124.png"/><Relationship Id="rId28" Type="http://schemas.openxmlformats.org/officeDocument/2006/relationships/customXml" Target="../ink/ink14.xml"/><Relationship Id="rId49" Type="http://schemas.openxmlformats.org/officeDocument/2006/relationships/image" Target="../media/image25.png"/><Relationship Id="rId114" Type="http://schemas.openxmlformats.org/officeDocument/2006/relationships/customXml" Target="../ink/ink58.xml"/><Relationship Id="rId275" Type="http://schemas.openxmlformats.org/officeDocument/2006/relationships/image" Target="../media/image134.png"/><Relationship Id="rId296" Type="http://schemas.openxmlformats.org/officeDocument/2006/relationships/customXml" Target="../ink/ink152.xml"/><Relationship Id="rId300" Type="http://schemas.openxmlformats.org/officeDocument/2006/relationships/customXml" Target="../ink/ink154.xml"/><Relationship Id="rId60" Type="http://schemas.openxmlformats.org/officeDocument/2006/relationships/customXml" Target="../ink/ink30.xml"/><Relationship Id="rId81" Type="http://schemas.openxmlformats.org/officeDocument/2006/relationships/image" Target="../media/image41.png"/><Relationship Id="rId135" Type="http://schemas.openxmlformats.org/officeDocument/2006/relationships/customXml" Target="../ink/ink69.xml"/><Relationship Id="rId156" Type="http://schemas.openxmlformats.org/officeDocument/2006/relationships/customXml" Target="../ink/ink80.xml"/><Relationship Id="rId177" Type="http://schemas.openxmlformats.org/officeDocument/2006/relationships/customXml" Target="../ink/ink91.xml"/><Relationship Id="rId198" Type="http://schemas.openxmlformats.org/officeDocument/2006/relationships/customXml" Target="../ink/ink102.xml"/><Relationship Id="rId321" Type="http://schemas.openxmlformats.org/officeDocument/2006/relationships/customXml" Target="../ink/ink165.xml"/><Relationship Id="rId342" Type="http://schemas.openxmlformats.org/officeDocument/2006/relationships/customXml" Target="../ink/ink176.xml"/><Relationship Id="rId363" Type="http://schemas.openxmlformats.org/officeDocument/2006/relationships/customXml" Target="../ink/ink187.xml"/><Relationship Id="rId202" Type="http://schemas.openxmlformats.org/officeDocument/2006/relationships/customXml" Target="../ink/ink104.xml"/><Relationship Id="rId223" Type="http://schemas.openxmlformats.org/officeDocument/2006/relationships/customXml" Target="../ink/ink115.xml"/><Relationship Id="rId244" Type="http://schemas.openxmlformats.org/officeDocument/2006/relationships/image" Target="../media/image119.png"/><Relationship Id="rId18" Type="http://schemas.openxmlformats.org/officeDocument/2006/relationships/customXml" Target="../ink/ink9.xml"/><Relationship Id="rId39" Type="http://schemas.openxmlformats.org/officeDocument/2006/relationships/image" Target="../media/image20.png"/><Relationship Id="rId265" Type="http://schemas.openxmlformats.org/officeDocument/2006/relationships/customXml" Target="../ink/ink136.xml"/><Relationship Id="rId286" Type="http://schemas.openxmlformats.org/officeDocument/2006/relationships/customXml" Target="../ink/ink147.xml"/><Relationship Id="rId50" Type="http://schemas.openxmlformats.org/officeDocument/2006/relationships/customXml" Target="../ink/ink25.xml"/><Relationship Id="rId104" Type="http://schemas.openxmlformats.org/officeDocument/2006/relationships/customXml" Target="../ink/ink52.xml"/><Relationship Id="rId125" Type="http://schemas.openxmlformats.org/officeDocument/2006/relationships/image" Target="../media/image62.png"/><Relationship Id="rId146" Type="http://schemas.openxmlformats.org/officeDocument/2006/relationships/customXml" Target="../ink/ink75.xml"/><Relationship Id="rId167" Type="http://schemas.openxmlformats.org/officeDocument/2006/relationships/customXml" Target="../ink/ink86.xml"/><Relationship Id="rId188" Type="http://schemas.openxmlformats.org/officeDocument/2006/relationships/customXml" Target="../ink/ink97.xml"/><Relationship Id="rId311" Type="http://schemas.openxmlformats.org/officeDocument/2006/relationships/image" Target="../media/image152.png"/><Relationship Id="rId332" Type="http://schemas.openxmlformats.org/officeDocument/2006/relationships/customXml" Target="../ink/ink171.xml"/><Relationship Id="rId353" Type="http://schemas.openxmlformats.org/officeDocument/2006/relationships/customXml" Target="../ink/ink182.xml"/><Relationship Id="rId374" Type="http://schemas.openxmlformats.org/officeDocument/2006/relationships/image" Target="../media/image182.png"/><Relationship Id="rId71" Type="http://schemas.openxmlformats.org/officeDocument/2006/relationships/image" Target="../media/image36.png"/><Relationship Id="rId92" Type="http://schemas.openxmlformats.org/officeDocument/2006/relationships/customXml" Target="../ink/ink46.xml"/><Relationship Id="rId213" Type="http://schemas.openxmlformats.org/officeDocument/2006/relationships/image" Target="../media/image104.png"/><Relationship Id="rId234" Type="http://schemas.openxmlformats.org/officeDocument/2006/relationships/image" Target="../media/image114.png"/><Relationship Id="rId2" Type="http://schemas.openxmlformats.org/officeDocument/2006/relationships/customXml" Target="../ink/ink1.xml"/><Relationship Id="rId29" Type="http://schemas.openxmlformats.org/officeDocument/2006/relationships/image" Target="../media/image15.png"/><Relationship Id="rId255" Type="http://schemas.openxmlformats.org/officeDocument/2006/relationships/customXml" Target="../ink/ink131.xml"/><Relationship Id="rId276" Type="http://schemas.openxmlformats.org/officeDocument/2006/relationships/customXml" Target="../ink/ink142.xml"/><Relationship Id="rId297" Type="http://schemas.openxmlformats.org/officeDocument/2006/relationships/image" Target="../media/image145.png"/><Relationship Id="rId40" Type="http://schemas.openxmlformats.org/officeDocument/2006/relationships/customXml" Target="../ink/ink20.xml"/><Relationship Id="rId115" Type="http://schemas.openxmlformats.org/officeDocument/2006/relationships/image" Target="../media/image57.png"/><Relationship Id="rId136" Type="http://schemas.openxmlformats.org/officeDocument/2006/relationships/image" Target="../media/image67.png"/><Relationship Id="rId157" Type="http://schemas.openxmlformats.org/officeDocument/2006/relationships/image" Target="../media/image77.png"/><Relationship Id="rId178" Type="http://schemas.openxmlformats.org/officeDocument/2006/relationships/customXml" Target="../ink/ink92.xml"/><Relationship Id="rId301" Type="http://schemas.openxmlformats.org/officeDocument/2006/relationships/image" Target="../media/image147.png"/><Relationship Id="rId322" Type="http://schemas.openxmlformats.org/officeDocument/2006/relationships/customXml" Target="../ink/ink166.xml"/><Relationship Id="rId343" Type="http://schemas.openxmlformats.org/officeDocument/2006/relationships/image" Target="../media/image167.png"/><Relationship Id="rId364" Type="http://schemas.openxmlformats.org/officeDocument/2006/relationships/image" Target="../media/image177.png"/><Relationship Id="rId61" Type="http://schemas.openxmlformats.org/officeDocument/2006/relationships/image" Target="../media/image31.png"/><Relationship Id="rId82" Type="http://schemas.openxmlformats.org/officeDocument/2006/relationships/customXml" Target="../ink/ink41.xml"/><Relationship Id="rId199" Type="http://schemas.openxmlformats.org/officeDocument/2006/relationships/image" Target="../media/image97.png"/><Relationship Id="rId203" Type="http://schemas.openxmlformats.org/officeDocument/2006/relationships/image" Target="../media/image99.png"/><Relationship Id="rId19" Type="http://schemas.openxmlformats.org/officeDocument/2006/relationships/image" Target="../media/image10.png"/><Relationship Id="rId224" Type="http://schemas.openxmlformats.org/officeDocument/2006/relationships/image" Target="../media/image109.png"/><Relationship Id="rId245" Type="http://schemas.openxmlformats.org/officeDocument/2006/relationships/customXml" Target="../ink/ink126.xml"/><Relationship Id="rId266" Type="http://schemas.openxmlformats.org/officeDocument/2006/relationships/image" Target="../media/image130.png"/><Relationship Id="rId287" Type="http://schemas.openxmlformats.org/officeDocument/2006/relationships/image" Target="../media/image140.png"/><Relationship Id="rId30" Type="http://schemas.openxmlformats.org/officeDocument/2006/relationships/customXml" Target="../ink/ink15.xml"/><Relationship Id="rId105" Type="http://schemas.openxmlformats.org/officeDocument/2006/relationships/customXml" Target="../ink/ink53.xml"/><Relationship Id="rId126" Type="http://schemas.openxmlformats.org/officeDocument/2006/relationships/customXml" Target="../ink/ink64.xml"/><Relationship Id="rId147" Type="http://schemas.openxmlformats.org/officeDocument/2006/relationships/image" Target="../media/image72.png"/><Relationship Id="rId168" Type="http://schemas.openxmlformats.org/officeDocument/2006/relationships/image" Target="../media/image82.png"/><Relationship Id="rId312" Type="http://schemas.openxmlformats.org/officeDocument/2006/relationships/customXml" Target="../ink/ink160.xml"/><Relationship Id="rId333" Type="http://schemas.openxmlformats.org/officeDocument/2006/relationships/image" Target="../media/image162.png"/><Relationship Id="rId354" Type="http://schemas.openxmlformats.org/officeDocument/2006/relationships/image" Target="../media/image172.png"/><Relationship Id="rId51" Type="http://schemas.openxmlformats.org/officeDocument/2006/relationships/image" Target="../media/image26.png"/><Relationship Id="rId72" Type="http://schemas.openxmlformats.org/officeDocument/2006/relationships/customXml" Target="../ink/ink36.xml"/><Relationship Id="rId93" Type="http://schemas.openxmlformats.org/officeDocument/2006/relationships/image" Target="../media/image47.png"/><Relationship Id="rId189" Type="http://schemas.openxmlformats.org/officeDocument/2006/relationships/image" Target="../media/image92.png"/><Relationship Id="rId375" Type="http://schemas.openxmlformats.org/officeDocument/2006/relationships/customXml" Target="../ink/ink193.xml"/><Relationship Id="rId3" Type="http://schemas.openxmlformats.org/officeDocument/2006/relationships/image" Target="../media/image2.png"/><Relationship Id="rId214" Type="http://schemas.openxmlformats.org/officeDocument/2006/relationships/customXml" Target="../ink/ink110.xml"/><Relationship Id="rId235" Type="http://schemas.openxmlformats.org/officeDocument/2006/relationships/customXml" Target="../ink/ink121.xml"/><Relationship Id="rId256" Type="http://schemas.openxmlformats.org/officeDocument/2006/relationships/image" Target="../media/image125.png"/><Relationship Id="rId277" Type="http://schemas.openxmlformats.org/officeDocument/2006/relationships/image" Target="../media/image135.png"/><Relationship Id="rId298" Type="http://schemas.openxmlformats.org/officeDocument/2006/relationships/customXml" Target="../ink/ink153.xml"/><Relationship Id="rId116" Type="http://schemas.openxmlformats.org/officeDocument/2006/relationships/customXml" Target="../ink/ink59.xml"/><Relationship Id="rId137" Type="http://schemas.openxmlformats.org/officeDocument/2006/relationships/customXml" Target="../ink/ink70.xml"/><Relationship Id="rId158" Type="http://schemas.openxmlformats.org/officeDocument/2006/relationships/customXml" Target="../ink/ink81.xml"/><Relationship Id="rId302" Type="http://schemas.openxmlformats.org/officeDocument/2006/relationships/customXml" Target="../ink/ink155.xml"/><Relationship Id="rId323" Type="http://schemas.openxmlformats.org/officeDocument/2006/relationships/image" Target="../media/image157.png"/><Relationship Id="rId344" Type="http://schemas.openxmlformats.org/officeDocument/2006/relationships/customXml" Target="../ink/ink177.xml"/><Relationship Id="rId20" Type="http://schemas.openxmlformats.org/officeDocument/2006/relationships/customXml" Target="../ink/ink10.xml"/><Relationship Id="rId41" Type="http://schemas.openxmlformats.org/officeDocument/2006/relationships/image" Target="../media/image21.png"/><Relationship Id="rId62" Type="http://schemas.openxmlformats.org/officeDocument/2006/relationships/customXml" Target="../ink/ink31.xml"/><Relationship Id="rId83" Type="http://schemas.openxmlformats.org/officeDocument/2006/relationships/image" Target="../media/image42.png"/><Relationship Id="rId179" Type="http://schemas.openxmlformats.org/officeDocument/2006/relationships/image" Target="../media/image87.png"/><Relationship Id="rId365" Type="http://schemas.openxmlformats.org/officeDocument/2006/relationships/customXml" Target="../ink/ink188.xml"/><Relationship Id="rId190" Type="http://schemas.openxmlformats.org/officeDocument/2006/relationships/customXml" Target="../ink/ink98.xml"/><Relationship Id="rId204" Type="http://schemas.openxmlformats.org/officeDocument/2006/relationships/customXml" Target="../ink/ink105.xml"/><Relationship Id="rId225" Type="http://schemas.openxmlformats.org/officeDocument/2006/relationships/customXml" Target="../ink/ink116.xml"/><Relationship Id="rId246" Type="http://schemas.openxmlformats.org/officeDocument/2006/relationships/image" Target="../media/image120.png"/><Relationship Id="rId267" Type="http://schemas.openxmlformats.org/officeDocument/2006/relationships/customXml" Target="../ink/ink137.xml"/><Relationship Id="rId288" Type="http://schemas.openxmlformats.org/officeDocument/2006/relationships/customXml" Target="../ink/ink148.xml"/><Relationship Id="rId106" Type="http://schemas.openxmlformats.org/officeDocument/2006/relationships/customXml" Target="../ink/ink54.xml"/><Relationship Id="rId127" Type="http://schemas.openxmlformats.org/officeDocument/2006/relationships/image" Target="../media/image63.png"/><Relationship Id="rId313" Type="http://schemas.openxmlformats.org/officeDocument/2006/relationships/image" Target="../media/image153.png"/><Relationship Id="rId10" Type="http://schemas.openxmlformats.org/officeDocument/2006/relationships/customXml" Target="../ink/ink5.xml"/><Relationship Id="rId31" Type="http://schemas.openxmlformats.org/officeDocument/2006/relationships/image" Target="../media/image16.png"/><Relationship Id="rId52" Type="http://schemas.openxmlformats.org/officeDocument/2006/relationships/customXml" Target="../ink/ink26.xml"/><Relationship Id="rId73" Type="http://schemas.openxmlformats.org/officeDocument/2006/relationships/image" Target="../media/image37.png"/><Relationship Id="rId94" Type="http://schemas.openxmlformats.org/officeDocument/2006/relationships/customXml" Target="../ink/ink47.xml"/><Relationship Id="rId148" Type="http://schemas.openxmlformats.org/officeDocument/2006/relationships/customXml" Target="../ink/ink76.xml"/><Relationship Id="rId169" Type="http://schemas.openxmlformats.org/officeDocument/2006/relationships/customXml" Target="../ink/ink87.xml"/><Relationship Id="rId334" Type="http://schemas.openxmlformats.org/officeDocument/2006/relationships/customXml" Target="../ink/ink172.xml"/><Relationship Id="rId355" Type="http://schemas.openxmlformats.org/officeDocument/2006/relationships/customXml" Target="../ink/ink183.xml"/><Relationship Id="rId376" Type="http://schemas.openxmlformats.org/officeDocument/2006/relationships/image" Target="../media/image183.png"/><Relationship Id="rId4" Type="http://schemas.openxmlformats.org/officeDocument/2006/relationships/customXml" Target="../ink/ink2.xml"/><Relationship Id="rId180" Type="http://schemas.openxmlformats.org/officeDocument/2006/relationships/customXml" Target="../ink/ink93.xml"/><Relationship Id="rId215" Type="http://schemas.openxmlformats.org/officeDocument/2006/relationships/image" Target="../media/image105.png"/><Relationship Id="rId236" Type="http://schemas.openxmlformats.org/officeDocument/2006/relationships/image" Target="../media/image115.png"/><Relationship Id="rId257" Type="http://schemas.openxmlformats.org/officeDocument/2006/relationships/customXml" Target="../ink/ink132.xml"/><Relationship Id="rId278" Type="http://schemas.openxmlformats.org/officeDocument/2006/relationships/customXml" Target="../ink/ink143.xml"/><Relationship Id="rId303" Type="http://schemas.openxmlformats.org/officeDocument/2006/relationships/image" Target="../media/image148.png"/><Relationship Id="rId42" Type="http://schemas.openxmlformats.org/officeDocument/2006/relationships/customXml" Target="../ink/ink21.xml"/><Relationship Id="rId84" Type="http://schemas.openxmlformats.org/officeDocument/2006/relationships/customXml" Target="../ink/ink42.xml"/><Relationship Id="rId138" Type="http://schemas.openxmlformats.org/officeDocument/2006/relationships/image" Target="../media/image68.png"/><Relationship Id="rId345" Type="http://schemas.openxmlformats.org/officeDocument/2006/relationships/image" Target="../media/image168.png"/><Relationship Id="rId191" Type="http://schemas.openxmlformats.org/officeDocument/2006/relationships/image" Target="../media/image93.png"/><Relationship Id="rId205" Type="http://schemas.openxmlformats.org/officeDocument/2006/relationships/image" Target="../media/image100.png"/><Relationship Id="rId247" Type="http://schemas.openxmlformats.org/officeDocument/2006/relationships/customXml" Target="../ink/ink127.xml"/><Relationship Id="rId107" Type="http://schemas.openxmlformats.org/officeDocument/2006/relationships/image" Target="../media/image53.png"/><Relationship Id="rId289" Type="http://schemas.openxmlformats.org/officeDocument/2006/relationships/image" Target="../media/image141.png"/><Relationship Id="rId11" Type="http://schemas.openxmlformats.org/officeDocument/2006/relationships/image" Target="../media/image6.png"/><Relationship Id="rId53" Type="http://schemas.openxmlformats.org/officeDocument/2006/relationships/image" Target="../media/image27.png"/><Relationship Id="rId149" Type="http://schemas.openxmlformats.org/officeDocument/2006/relationships/image" Target="../media/image73.png"/><Relationship Id="rId314" Type="http://schemas.openxmlformats.org/officeDocument/2006/relationships/customXml" Target="../ink/ink161.xml"/><Relationship Id="rId356" Type="http://schemas.openxmlformats.org/officeDocument/2006/relationships/image" Target="../media/image173.png"/><Relationship Id="rId95" Type="http://schemas.openxmlformats.org/officeDocument/2006/relationships/image" Target="../media/image48.png"/><Relationship Id="rId160" Type="http://schemas.openxmlformats.org/officeDocument/2006/relationships/customXml" Target="../ink/ink82.xml"/><Relationship Id="rId216" Type="http://schemas.openxmlformats.org/officeDocument/2006/relationships/customXml" Target="../ink/ink111.xml"/><Relationship Id="rId258" Type="http://schemas.openxmlformats.org/officeDocument/2006/relationships/image" Target="../media/image126.png"/><Relationship Id="rId22" Type="http://schemas.openxmlformats.org/officeDocument/2006/relationships/customXml" Target="../ink/ink11.xml"/><Relationship Id="rId64" Type="http://schemas.openxmlformats.org/officeDocument/2006/relationships/customXml" Target="../ink/ink32.xml"/><Relationship Id="rId118" Type="http://schemas.openxmlformats.org/officeDocument/2006/relationships/customXml" Target="../ink/ink60.xml"/><Relationship Id="rId325" Type="http://schemas.openxmlformats.org/officeDocument/2006/relationships/image" Target="../media/image158.png"/><Relationship Id="rId367" Type="http://schemas.openxmlformats.org/officeDocument/2006/relationships/customXml" Target="../ink/ink189.xml"/><Relationship Id="rId171" Type="http://schemas.openxmlformats.org/officeDocument/2006/relationships/customXml" Target="../ink/ink88.xml"/><Relationship Id="rId227" Type="http://schemas.openxmlformats.org/officeDocument/2006/relationships/customXml" Target="../ink/ink117.xml"/><Relationship Id="rId269" Type="http://schemas.openxmlformats.org/officeDocument/2006/relationships/customXml" Target="../ink/ink138.xml"/><Relationship Id="rId33" Type="http://schemas.openxmlformats.org/officeDocument/2006/relationships/image" Target="../media/image17.png"/><Relationship Id="rId129" Type="http://schemas.openxmlformats.org/officeDocument/2006/relationships/image" Target="../media/image64.png"/><Relationship Id="rId280" Type="http://schemas.openxmlformats.org/officeDocument/2006/relationships/customXml" Target="../ink/ink144.xml"/><Relationship Id="rId336" Type="http://schemas.openxmlformats.org/officeDocument/2006/relationships/customXml" Target="../ink/ink173.xml"/><Relationship Id="rId75" Type="http://schemas.openxmlformats.org/officeDocument/2006/relationships/image" Target="../media/image38.png"/><Relationship Id="rId140" Type="http://schemas.openxmlformats.org/officeDocument/2006/relationships/image" Target="../media/image69.png"/><Relationship Id="rId182" Type="http://schemas.openxmlformats.org/officeDocument/2006/relationships/customXml" Target="../ink/ink94.xml"/><Relationship Id="rId6" Type="http://schemas.openxmlformats.org/officeDocument/2006/relationships/customXml" Target="../ink/ink3.xml"/><Relationship Id="rId238" Type="http://schemas.openxmlformats.org/officeDocument/2006/relationships/image" Target="../media/image116.png"/><Relationship Id="rId291" Type="http://schemas.openxmlformats.org/officeDocument/2006/relationships/image" Target="../media/image142.png"/><Relationship Id="rId305" Type="http://schemas.openxmlformats.org/officeDocument/2006/relationships/image" Target="../media/image149.png"/><Relationship Id="rId347" Type="http://schemas.openxmlformats.org/officeDocument/2006/relationships/image" Target="../media/image169.png"/><Relationship Id="rId44" Type="http://schemas.openxmlformats.org/officeDocument/2006/relationships/customXml" Target="../ink/ink22.xml"/><Relationship Id="rId86" Type="http://schemas.openxmlformats.org/officeDocument/2006/relationships/customXml" Target="../ink/ink43.xml"/><Relationship Id="rId151" Type="http://schemas.openxmlformats.org/officeDocument/2006/relationships/image" Target="../media/image74.png"/><Relationship Id="rId193" Type="http://schemas.openxmlformats.org/officeDocument/2006/relationships/image" Target="../media/image94.png"/><Relationship Id="rId207" Type="http://schemas.openxmlformats.org/officeDocument/2006/relationships/image" Target="../media/image101.png"/><Relationship Id="rId249" Type="http://schemas.openxmlformats.org/officeDocument/2006/relationships/customXml" Target="../ink/ink128.xml"/><Relationship Id="rId13" Type="http://schemas.openxmlformats.org/officeDocument/2006/relationships/image" Target="../media/image7.png"/><Relationship Id="rId109" Type="http://schemas.openxmlformats.org/officeDocument/2006/relationships/image" Target="../media/image54.png"/><Relationship Id="rId260" Type="http://schemas.openxmlformats.org/officeDocument/2006/relationships/image" Target="../media/image127.png"/><Relationship Id="rId316" Type="http://schemas.openxmlformats.org/officeDocument/2006/relationships/image" Target="../media/image154.png"/><Relationship Id="rId55" Type="http://schemas.openxmlformats.org/officeDocument/2006/relationships/image" Target="../media/image28.png"/><Relationship Id="rId97" Type="http://schemas.openxmlformats.org/officeDocument/2006/relationships/image" Target="../media/image49.png"/><Relationship Id="rId120" Type="http://schemas.openxmlformats.org/officeDocument/2006/relationships/customXml" Target="../ink/ink61.xml"/><Relationship Id="rId358" Type="http://schemas.openxmlformats.org/officeDocument/2006/relationships/image" Target="../media/image174.png"/><Relationship Id="rId162" Type="http://schemas.openxmlformats.org/officeDocument/2006/relationships/customXml" Target="../ink/ink83.xml"/><Relationship Id="rId218" Type="http://schemas.openxmlformats.org/officeDocument/2006/relationships/customXml" Target="../ink/ink112.xml"/><Relationship Id="rId271" Type="http://schemas.openxmlformats.org/officeDocument/2006/relationships/customXml" Target="../ink/ink139.xml"/><Relationship Id="rId24" Type="http://schemas.openxmlformats.org/officeDocument/2006/relationships/customXml" Target="../ink/ink12.xml"/><Relationship Id="rId66" Type="http://schemas.openxmlformats.org/officeDocument/2006/relationships/customXml" Target="../ink/ink33.xml"/><Relationship Id="rId131" Type="http://schemas.openxmlformats.org/officeDocument/2006/relationships/image" Target="../media/image65.png"/><Relationship Id="rId327" Type="http://schemas.openxmlformats.org/officeDocument/2006/relationships/image" Target="../media/image159.png"/><Relationship Id="rId369" Type="http://schemas.openxmlformats.org/officeDocument/2006/relationships/customXml" Target="../ink/ink190.xml"/><Relationship Id="rId173" Type="http://schemas.openxmlformats.org/officeDocument/2006/relationships/customXml" Target="../ink/ink89.xml"/><Relationship Id="rId229" Type="http://schemas.openxmlformats.org/officeDocument/2006/relationships/customXml" Target="../ink/ink118.xml"/><Relationship Id="rId240" Type="http://schemas.openxmlformats.org/officeDocument/2006/relationships/image" Target="../media/image117.png"/><Relationship Id="rId35" Type="http://schemas.openxmlformats.org/officeDocument/2006/relationships/image" Target="../media/image18.png"/><Relationship Id="rId77" Type="http://schemas.openxmlformats.org/officeDocument/2006/relationships/image" Target="../media/image39.png"/><Relationship Id="rId100" Type="http://schemas.openxmlformats.org/officeDocument/2006/relationships/customXml" Target="../ink/ink50.xml"/><Relationship Id="rId282" Type="http://schemas.openxmlformats.org/officeDocument/2006/relationships/customXml" Target="../ink/ink145.xml"/><Relationship Id="rId338" Type="http://schemas.openxmlformats.org/officeDocument/2006/relationships/customXml" Target="../ink/ink174.xml"/><Relationship Id="rId8" Type="http://schemas.openxmlformats.org/officeDocument/2006/relationships/customXml" Target="../ink/ink4.xml"/><Relationship Id="rId142" Type="http://schemas.openxmlformats.org/officeDocument/2006/relationships/image" Target="../media/image70.png"/><Relationship Id="rId184" Type="http://schemas.openxmlformats.org/officeDocument/2006/relationships/customXml" Target="../ink/ink95.xml"/><Relationship Id="rId251" Type="http://schemas.openxmlformats.org/officeDocument/2006/relationships/customXml" Target="../ink/ink129.xml"/><Relationship Id="rId46" Type="http://schemas.openxmlformats.org/officeDocument/2006/relationships/customXml" Target="../ink/ink23.xml"/><Relationship Id="rId293" Type="http://schemas.openxmlformats.org/officeDocument/2006/relationships/image" Target="../media/image143.png"/><Relationship Id="rId307" Type="http://schemas.openxmlformats.org/officeDocument/2006/relationships/image" Target="../media/image150.png"/><Relationship Id="rId349" Type="http://schemas.openxmlformats.org/officeDocument/2006/relationships/customXml" Target="../ink/ink180.xml"/><Relationship Id="rId88" Type="http://schemas.openxmlformats.org/officeDocument/2006/relationships/customXml" Target="../ink/ink44.xml"/><Relationship Id="rId111" Type="http://schemas.openxmlformats.org/officeDocument/2006/relationships/image" Target="../media/image55.png"/><Relationship Id="rId153" Type="http://schemas.openxmlformats.org/officeDocument/2006/relationships/image" Target="../media/image75.png"/><Relationship Id="rId195" Type="http://schemas.openxmlformats.org/officeDocument/2006/relationships/image" Target="../media/image95.png"/><Relationship Id="rId209" Type="http://schemas.openxmlformats.org/officeDocument/2006/relationships/image" Target="../media/image102.png"/><Relationship Id="rId360" Type="http://schemas.openxmlformats.org/officeDocument/2006/relationships/image" Target="../media/image175.png"/><Relationship Id="rId220" Type="http://schemas.openxmlformats.org/officeDocument/2006/relationships/customXml" Target="../ink/ink113.xml"/><Relationship Id="rId15" Type="http://schemas.openxmlformats.org/officeDocument/2006/relationships/image" Target="../media/image8.png"/><Relationship Id="rId57" Type="http://schemas.openxmlformats.org/officeDocument/2006/relationships/image" Target="../media/image29.png"/><Relationship Id="rId262" Type="http://schemas.openxmlformats.org/officeDocument/2006/relationships/image" Target="../media/image128.png"/><Relationship Id="rId318" Type="http://schemas.openxmlformats.org/officeDocument/2006/relationships/image" Target="../media/image15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DF3EE89-AAD6-0644-B27C-050BF2DD51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650" y="781050"/>
            <a:ext cx="9410700" cy="529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497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26192A5D-D68E-0B4F-BE6E-DA11BC23AE85}"/>
              </a:ext>
            </a:extLst>
          </p:cNvPr>
          <p:cNvSpPr/>
          <p:nvPr/>
        </p:nvSpPr>
        <p:spPr>
          <a:xfrm>
            <a:off x="3972849" y="253477"/>
            <a:ext cx="2428259" cy="301131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rminator 3">
            <a:extLst>
              <a:ext uri="{FF2B5EF4-FFF2-40B4-BE49-F238E27FC236}">
                <a16:creationId xmlns:a16="http://schemas.microsoft.com/office/drawing/2014/main" id="{0EBF3DBD-0A22-534F-B44B-74B452A1C324}"/>
              </a:ext>
            </a:extLst>
          </p:cNvPr>
          <p:cNvSpPr/>
          <p:nvPr/>
        </p:nvSpPr>
        <p:spPr>
          <a:xfrm>
            <a:off x="385827" y="868679"/>
            <a:ext cx="2432304" cy="1019521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Event.html created by Eqerg_webupdate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75A9039-0E64-F24E-BD5F-5B827F389C94}"/>
              </a:ext>
            </a:extLst>
          </p:cNvPr>
          <p:cNvSpPr/>
          <p:nvPr/>
        </p:nvSpPr>
        <p:spPr>
          <a:xfrm>
            <a:off x="390856" y="2269078"/>
            <a:ext cx="2425302" cy="10241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Update parent pkl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(program name here)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3A04E22-29E1-AB4F-A48E-35C74654E436}"/>
              </a:ext>
            </a:extLst>
          </p:cNvPr>
          <p:cNvSpPr/>
          <p:nvPr/>
        </p:nvSpPr>
        <p:spPr>
          <a:xfrm>
            <a:off x="385827" y="3670229"/>
            <a:ext cx="2432299" cy="10241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Recreate or update quakeML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(program name here)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80B7F5B-0E5F-9A4B-A8A8-D17079A8C756}"/>
              </a:ext>
            </a:extLst>
          </p:cNvPr>
          <p:cNvCxnSpPr>
            <a:cxnSpLocks/>
          </p:cNvCxnSpPr>
          <p:nvPr/>
        </p:nvCxnSpPr>
        <p:spPr>
          <a:xfrm>
            <a:off x="3107383" y="0"/>
            <a:ext cx="0" cy="6858000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ocument 20">
            <a:extLst>
              <a:ext uri="{FF2B5EF4-FFF2-40B4-BE49-F238E27FC236}">
                <a16:creationId xmlns:a16="http://schemas.microsoft.com/office/drawing/2014/main" id="{EC479D6E-5252-444D-AA36-1BF4507BC79B}"/>
              </a:ext>
            </a:extLst>
          </p:cNvPr>
          <p:cNvSpPr/>
          <p:nvPr/>
        </p:nvSpPr>
        <p:spPr>
          <a:xfrm>
            <a:off x="4256698" y="865031"/>
            <a:ext cx="1828799" cy="1056132"/>
          </a:xfrm>
          <a:prstGeom prst="flowChartDocumen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Parent pkl of events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(rterg_summary.pkl)</a:t>
            </a:r>
          </a:p>
        </p:txBody>
      </p:sp>
      <p:sp>
        <p:nvSpPr>
          <p:cNvPr id="22" name="Document 21">
            <a:extLst>
              <a:ext uri="{FF2B5EF4-FFF2-40B4-BE49-F238E27FC236}">
                <a16:creationId xmlns:a16="http://schemas.microsoft.com/office/drawing/2014/main" id="{2526D73D-A49F-0145-91E4-2215C4E42651}"/>
              </a:ext>
            </a:extLst>
          </p:cNvPr>
          <p:cNvSpPr/>
          <p:nvPr/>
        </p:nvSpPr>
        <p:spPr>
          <a:xfrm>
            <a:off x="4283170" y="2001944"/>
            <a:ext cx="1828799" cy="1056132"/>
          </a:xfrm>
          <a:prstGeom prst="flowChartDocumen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QuakeML cat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1BA77D3-006D-594E-A3E9-E54BA2531BFE}"/>
              </a:ext>
            </a:extLst>
          </p:cNvPr>
          <p:cNvSpPr txBox="1"/>
          <p:nvPr/>
        </p:nvSpPr>
        <p:spPr>
          <a:xfrm>
            <a:off x="4256698" y="416333"/>
            <a:ext cx="46596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cat</a:t>
            </a:r>
          </a:p>
        </p:txBody>
      </p:sp>
      <p:sp>
        <p:nvSpPr>
          <p:cNvPr id="43" name="Process 42">
            <a:extLst>
              <a:ext uri="{FF2B5EF4-FFF2-40B4-BE49-F238E27FC236}">
                <a16:creationId xmlns:a16="http://schemas.microsoft.com/office/drawing/2014/main" id="{C280DA04-25E5-0046-ADB7-5149416CA898}"/>
              </a:ext>
            </a:extLst>
          </p:cNvPr>
          <p:cNvSpPr/>
          <p:nvPr/>
        </p:nvSpPr>
        <p:spPr>
          <a:xfrm>
            <a:off x="3968817" y="3530548"/>
            <a:ext cx="2432291" cy="1018414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Create/update interactive map</a:t>
            </a:r>
          </a:p>
        </p:txBody>
      </p:sp>
      <p:sp>
        <p:nvSpPr>
          <p:cNvPr id="44" name="Process 43">
            <a:extLst>
              <a:ext uri="{FF2B5EF4-FFF2-40B4-BE49-F238E27FC236}">
                <a16:creationId xmlns:a16="http://schemas.microsoft.com/office/drawing/2014/main" id="{4EB4C726-D877-0843-AC89-AB0630F91AFE}"/>
              </a:ext>
            </a:extLst>
          </p:cNvPr>
          <p:cNvSpPr/>
          <p:nvPr/>
        </p:nvSpPr>
        <p:spPr>
          <a:xfrm>
            <a:off x="6668696" y="484144"/>
            <a:ext cx="2428258" cy="1018413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Interactive search</a:t>
            </a:r>
          </a:p>
        </p:txBody>
      </p:sp>
      <p:sp>
        <p:nvSpPr>
          <p:cNvPr id="47" name="Decision 46">
            <a:extLst>
              <a:ext uri="{FF2B5EF4-FFF2-40B4-BE49-F238E27FC236}">
                <a16:creationId xmlns:a16="http://schemas.microsoft.com/office/drawing/2014/main" id="{E1AB0DA4-1A7D-5646-8E84-C262B350426D}"/>
              </a:ext>
            </a:extLst>
          </p:cNvPr>
          <p:cNvSpPr/>
          <p:nvPr/>
        </p:nvSpPr>
        <p:spPr>
          <a:xfrm>
            <a:off x="4115743" y="4862971"/>
            <a:ext cx="2142240" cy="1132019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User-selects event(s)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6C9A1370-BA7B-184B-AB35-CDD8D3C0240A}"/>
              </a:ext>
            </a:extLst>
          </p:cNvPr>
          <p:cNvGrpSpPr/>
          <p:nvPr/>
        </p:nvGrpSpPr>
        <p:grpSpPr>
          <a:xfrm>
            <a:off x="182731" y="220717"/>
            <a:ext cx="605880" cy="178200"/>
            <a:chOff x="182731" y="220717"/>
            <a:chExt cx="605880" cy="178200"/>
          </a:xfrm>
          <a:noFill/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846AAC23-FF88-8045-8D5F-6F768B5F1BF8}"/>
                    </a:ext>
                  </a:extLst>
                </p14:cNvPr>
                <p14:cNvContentPartPr/>
                <p14:nvPr/>
              </p14:nvContentPartPr>
              <p14:xfrm>
                <a:off x="182731" y="237997"/>
                <a:ext cx="166680" cy="16092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846AAC23-FF88-8045-8D5F-6F768B5F1BF8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67251" y="222517"/>
                  <a:ext cx="19728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228FC70A-5D24-714A-B519-6000EB666511}"/>
                    </a:ext>
                  </a:extLst>
                </p14:cNvPr>
                <p14:cNvContentPartPr/>
                <p14:nvPr/>
              </p14:nvContentPartPr>
              <p14:xfrm>
                <a:off x="404851" y="231517"/>
                <a:ext cx="108720" cy="13032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228FC70A-5D24-714A-B519-6000EB66651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89371" y="216037"/>
                  <a:ext cx="13932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CF1FDFB7-B3EB-D145-8104-44C723D58338}"/>
                    </a:ext>
                  </a:extLst>
                </p14:cNvPr>
                <p14:cNvContentPartPr/>
                <p14:nvPr/>
              </p14:nvContentPartPr>
              <p14:xfrm>
                <a:off x="446251" y="220717"/>
                <a:ext cx="76680" cy="648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CF1FDFB7-B3EB-D145-8104-44C723D5833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31131" y="205237"/>
                  <a:ext cx="10728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8E63C8C5-5D73-2C45-AC5C-A4C1D09C33DF}"/>
                    </a:ext>
                  </a:extLst>
                </p14:cNvPr>
                <p14:cNvContentPartPr/>
                <p14:nvPr/>
              </p14:nvContentPartPr>
              <p14:xfrm>
                <a:off x="439771" y="282637"/>
                <a:ext cx="83160" cy="1980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8E63C8C5-5D73-2C45-AC5C-A4C1D09C33D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24651" y="267517"/>
                  <a:ext cx="11376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A8D78CBE-0387-3047-A32D-8CB76FF04FE7}"/>
                    </a:ext>
                  </a:extLst>
                </p14:cNvPr>
                <p14:cNvContentPartPr/>
                <p14:nvPr/>
              </p14:nvContentPartPr>
              <p14:xfrm>
                <a:off x="587011" y="256717"/>
                <a:ext cx="201600" cy="10116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A8D78CBE-0387-3047-A32D-8CB76FF04FE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71531" y="241237"/>
                  <a:ext cx="232200" cy="131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29F6A70B-B620-2946-BB48-F2D06BA89AC2}"/>
              </a:ext>
            </a:extLst>
          </p:cNvPr>
          <p:cNvGrpSpPr/>
          <p:nvPr/>
        </p:nvGrpSpPr>
        <p:grpSpPr>
          <a:xfrm>
            <a:off x="1004251" y="210277"/>
            <a:ext cx="888480" cy="161280"/>
            <a:chOff x="1004251" y="210277"/>
            <a:chExt cx="888480" cy="161280"/>
          </a:xfrm>
          <a:noFill/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A66EFF21-5AA9-984C-95AC-EA2471E99E19}"/>
                    </a:ext>
                  </a:extLst>
                </p14:cNvPr>
                <p14:cNvContentPartPr/>
                <p14:nvPr/>
              </p14:nvContentPartPr>
              <p14:xfrm>
                <a:off x="1004251" y="253477"/>
                <a:ext cx="140400" cy="10224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A66EFF21-5AA9-984C-95AC-EA2471E99E1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89131" y="237997"/>
                  <a:ext cx="17064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EC7B5D7D-CE23-1449-8396-B897A0933680}"/>
                    </a:ext>
                  </a:extLst>
                </p14:cNvPr>
                <p14:cNvContentPartPr/>
                <p14:nvPr/>
              </p14:nvContentPartPr>
              <p14:xfrm>
                <a:off x="1039531" y="210277"/>
                <a:ext cx="88200" cy="2196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EC7B5D7D-CE23-1449-8396-B897A093368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024051" y="195157"/>
                  <a:ext cx="11844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E1D269BF-0981-6746-B086-4E5B2F53658C}"/>
                    </a:ext>
                  </a:extLst>
                </p14:cNvPr>
                <p14:cNvContentPartPr/>
                <p14:nvPr/>
              </p14:nvContentPartPr>
              <p14:xfrm>
                <a:off x="1036651" y="291997"/>
                <a:ext cx="70560" cy="828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E1D269BF-0981-6746-B086-4E5B2F53658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021531" y="276517"/>
                  <a:ext cx="10116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EF7001B4-A527-214D-80FE-93EF7CEA00F6}"/>
                    </a:ext>
                  </a:extLst>
                </p14:cNvPr>
                <p14:cNvContentPartPr/>
                <p14:nvPr/>
              </p14:nvContentPartPr>
              <p14:xfrm>
                <a:off x="1194331" y="266437"/>
                <a:ext cx="114480" cy="9144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EF7001B4-A527-214D-80FE-93EF7CEA00F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179211" y="251317"/>
                  <a:ext cx="14508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81B3B8F0-4BC5-E446-88F9-4328905A59F6}"/>
                    </a:ext>
                  </a:extLst>
                </p14:cNvPr>
                <p14:cNvContentPartPr/>
                <p14:nvPr/>
              </p14:nvContentPartPr>
              <p14:xfrm>
                <a:off x="1369291" y="272557"/>
                <a:ext cx="117360" cy="9900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81B3B8F0-4BC5-E446-88F9-4328905A59F6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354171" y="257437"/>
                  <a:ext cx="14796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193E01B4-B291-A84D-85EF-89B1B3450B1B}"/>
                    </a:ext>
                  </a:extLst>
                </p14:cNvPr>
                <p14:cNvContentPartPr/>
                <p14:nvPr/>
              </p14:nvContentPartPr>
              <p14:xfrm>
                <a:off x="1395931" y="246277"/>
                <a:ext cx="81000" cy="1260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193E01B4-B291-A84D-85EF-89B1B3450B1B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380451" y="231157"/>
                  <a:ext cx="11124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A44C098E-7E54-5540-9855-4976E1C89E3E}"/>
                    </a:ext>
                  </a:extLst>
                </p14:cNvPr>
                <p14:cNvContentPartPr/>
                <p14:nvPr/>
              </p14:nvContentPartPr>
              <p14:xfrm>
                <a:off x="1388011" y="299197"/>
                <a:ext cx="92520" cy="1908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A44C098E-7E54-5540-9855-4976E1C89E3E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372891" y="284077"/>
                  <a:ext cx="12312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08E9B388-B215-2C4A-8B76-FB85629F4113}"/>
                    </a:ext>
                  </a:extLst>
                </p14:cNvPr>
                <p14:cNvContentPartPr/>
                <p14:nvPr/>
              </p14:nvContentPartPr>
              <p14:xfrm>
                <a:off x="1503211" y="249877"/>
                <a:ext cx="186480" cy="11124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08E9B388-B215-2C4A-8B76-FB85629F4113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488091" y="234397"/>
                  <a:ext cx="21672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B8ECA8D0-38A0-FE4C-9DE1-BDA5CAC9D128}"/>
                    </a:ext>
                  </a:extLst>
                </p14:cNvPr>
                <p14:cNvContentPartPr/>
                <p14:nvPr/>
              </p14:nvContentPartPr>
              <p14:xfrm>
                <a:off x="1754851" y="232237"/>
                <a:ext cx="137880" cy="2268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B8ECA8D0-38A0-FE4C-9DE1-BDA5CAC9D12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739371" y="217117"/>
                  <a:ext cx="16812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2374CAD1-270E-7B47-8253-D55252C35E94}"/>
                    </a:ext>
                  </a:extLst>
                </p14:cNvPr>
                <p14:cNvContentPartPr/>
                <p14:nvPr/>
              </p14:nvContentPartPr>
              <p14:xfrm>
                <a:off x="1807051" y="274717"/>
                <a:ext cx="25920" cy="9396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2374CAD1-270E-7B47-8253-D55252C35E9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791571" y="259237"/>
                  <a:ext cx="56520" cy="124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C97043A5-F2C3-8748-8970-ED523D67BBCE}"/>
              </a:ext>
            </a:extLst>
          </p:cNvPr>
          <p:cNvGrpSpPr/>
          <p:nvPr/>
        </p:nvGrpSpPr>
        <p:grpSpPr>
          <a:xfrm>
            <a:off x="434336" y="476360"/>
            <a:ext cx="972360" cy="162720"/>
            <a:chOff x="624811" y="509077"/>
            <a:chExt cx="972360" cy="162720"/>
          </a:xfrm>
          <a:noFill/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FD8F0F7D-A04A-0242-8D9A-E07290C92998}"/>
                    </a:ext>
                  </a:extLst>
                </p14:cNvPr>
                <p14:cNvContentPartPr/>
                <p14:nvPr/>
              </p14:nvContentPartPr>
              <p14:xfrm>
                <a:off x="624811" y="509077"/>
                <a:ext cx="128880" cy="15912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FD8F0F7D-A04A-0242-8D9A-E07290C92998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09331" y="493597"/>
                  <a:ext cx="15948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45ADF800-8161-F34E-8DF1-D6BA21A9BFB2}"/>
                    </a:ext>
                  </a:extLst>
                </p14:cNvPr>
                <p14:cNvContentPartPr/>
                <p14:nvPr/>
              </p14:nvContentPartPr>
              <p14:xfrm>
                <a:off x="816331" y="533557"/>
                <a:ext cx="108000" cy="11484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45ADF800-8161-F34E-8DF1-D6BA21A9BFB2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00851" y="518437"/>
                  <a:ext cx="13824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4EB77B1F-9716-414C-B159-BFD216A2B8E7}"/>
                    </a:ext>
                  </a:extLst>
                </p14:cNvPr>
                <p14:cNvContentPartPr/>
                <p14:nvPr/>
              </p14:nvContentPartPr>
              <p14:xfrm>
                <a:off x="972931" y="527077"/>
                <a:ext cx="114480" cy="11664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4EB77B1F-9716-414C-B159-BFD216A2B8E7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57451" y="511957"/>
                  <a:ext cx="14508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F8764C30-DA88-E548-A157-71FA1BF7DB1D}"/>
                    </a:ext>
                  </a:extLst>
                </p14:cNvPr>
                <p14:cNvContentPartPr/>
                <p14:nvPr/>
              </p14:nvContentPartPr>
              <p14:xfrm>
                <a:off x="1135651" y="538957"/>
                <a:ext cx="88200" cy="10188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F8764C30-DA88-E548-A157-71FA1BF7DB1D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120531" y="523837"/>
                  <a:ext cx="11880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75E84E85-5B3A-9C45-8553-3268C2FD8AC1}"/>
                    </a:ext>
                  </a:extLst>
                </p14:cNvPr>
                <p14:cNvContentPartPr/>
                <p14:nvPr/>
              </p14:nvContentPartPr>
              <p14:xfrm>
                <a:off x="1301251" y="511597"/>
                <a:ext cx="130680" cy="16020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75E84E85-5B3A-9C45-8553-3268C2FD8AC1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285771" y="496117"/>
                  <a:ext cx="16128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B4D17026-6C8C-D74F-A38E-1629954E9D04}"/>
                    </a:ext>
                  </a:extLst>
                </p14:cNvPr>
                <p14:cNvContentPartPr/>
                <p14:nvPr/>
              </p14:nvContentPartPr>
              <p14:xfrm>
                <a:off x="1505731" y="515197"/>
                <a:ext cx="91440" cy="14724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B4D17026-6C8C-D74F-A38E-1629954E9D04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490251" y="500077"/>
                  <a:ext cx="122040" cy="177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881884CF-2BF5-9D4C-976A-B529210B1F48}"/>
                  </a:ext>
                </a:extLst>
              </p14:cNvPr>
              <p14:cNvContentPartPr/>
              <p14:nvPr/>
            </p14:nvContentPartPr>
            <p14:xfrm>
              <a:off x="1045651" y="-207323"/>
              <a:ext cx="4320" cy="4320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881884CF-2BF5-9D4C-976A-B529210B1F48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037011" y="-215963"/>
                <a:ext cx="21960" cy="2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9211A198-6ACA-C842-8A7C-863FA613909F}"/>
                  </a:ext>
                </a:extLst>
              </p14:cNvPr>
              <p14:cNvContentPartPr/>
              <p14:nvPr/>
            </p14:nvContentPartPr>
            <p14:xfrm>
              <a:off x="217651" y="6612157"/>
              <a:ext cx="147240" cy="162000"/>
            </p14:xfrm>
          </p:contentPart>
        </mc:Choice>
        <mc:Fallback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9211A198-6ACA-C842-8A7C-863FA613909F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202171" y="6597037"/>
                <a:ext cx="177840" cy="19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170" name="Ink 169">
                <a:extLst>
                  <a:ext uri="{FF2B5EF4-FFF2-40B4-BE49-F238E27FC236}">
                    <a16:creationId xmlns:a16="http://schemas.microsoft.com/office/drawing/2014/main" id="{C64B30F4-D788-FE48-846D-4B922661CCAB}"/>
                  </a:ext>
                </a:extLst>
              </p14:cNvPr>
              <p14:cNvContentPartPr/>
              <p14:nvPr/>
            </p14:nvContentPartPr>
            <p14:xfrm>
              <a:off x="400531" y="6614677"/>
              <a:ext cx="135720" cy="156960"/>
            </p14:xfrm>
          </p:contentPart>
        </mc:Choice>
        <mc:Fallback>
          <p:pic>
            <p:nvPicPr>
              <p:cNvPr id="170" name="Ink 169">
                <a:extLst>
                  <a:ext uri="{FF2B5EF4-FFF2-40B4-BE49-F238E27FC236}">
                    <a16:creationId xmlns:a16="http://schemas.microsoft.com/office/drawing/2014/main" id="{C64B30F4-D788-FE48-846D-4B922661CCAB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385411" y="6599197"/>
                <a:ext cx="166320" cy="18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2D8FEE66-00BB-D64F-BC2E-099EB6C14C00}"/>
                  </a:ext>
                </a:extLst>
              </p14:cNvPr>
              <p14:cNvContentPartPr/>
              <p14:nvPr/>
            </p14:nvContentPartPr>
            <p14:xfrm>
              <a:off x="475771" y="6694237"/>
              <a:ext cx="94320" cy="28440"/>
            </p14:xfrm>
          </p:contentPart>
        </mc:Choice>
        <mc:Fallback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2D8FEE66-00BB-D64F-BC2E-099EB6C14C00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460291" y="6679117"/>
                <a:ext cx="124920" cy="5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C42E9BC8-BF6E-B848-AAAF-824D981C3BE2}"/>
                  </a:ext>
                </a:extLst>
              </p14:cNvPr>
              <p14:cNvContentPartPr/>
              <p14:nvPr/>
            </p14:nvContentPartPr>
            <p14:xfrm>
              <a:off x="638131" y="6626197"/>
              <a:ext cx="150120" cy="135360"/>
            </p14:xfrm>
          </p:contentPart>
        </mc:Choice>
        <mc:Fallback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C42E9BC8-BF6E-B848-AAAF-824D981C3BE2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622651" y="6611077"/>
                <a:ext cx="180720" cy="16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203" name="Ink 202">
                <a:extLst>
                  <a:ext uri="{FF2B5EF4-FFF2-40B4-BE49-F238E27FC236}">
                    <a16:creationId xmlns:a16="http://schemas.microsoft.com/office/drawing/2014/main" id="{4D222411-B9B5-4F45-8ACF-821D8B0B0683}"/>
                  </a:ext>
                </a:extLst>
              </p14:cNvPr>
              <p14:cNvContentPartPr/>
              <p14:nvPr/>
            </p14:nvContentPartPr>
            <p14:xfrm>
              <a:off x="1413211" y="6649597"/>
              <a:ext cx="45000" cy="120600"/>
            </p14:xfrm>
          </p:contentPart>
        </mc:Choice>
        <mc:Fallback>
          <p:pic>
            <p:nvPicPr>
              <p:cNvPr id="203" name="Ink 202">
                <a:extLst>
                  <a:ext uri="{FF2B5EF4-FFF2-40B4-BE49-F238E27FC236}">
                    <a16:creationId xmlns:a16="http://schemas.microsoft.com/office/drawing/2014/main" id="{4D222411-B9B5-4F45-8ACF-821D8B0B0683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397731" y="6634477"/>
                <a:ext cx="75600" cy="151200"/>
              </a:xfrm>
              <a:prstGeom prst="rect">
                <a:avLst/>
              </a:prstGeom>
            </p:spPr>
          </p:pic>
        </mc:Fallback>
      </mc:AlternateContent>
      <p:grpSp>
        <p:nvGrpSpPr>
          <p:cNvPr id="214" name="Group 213">
            <a:extLst>
              <a:ext uri="{FF2B5EF4-FFF2-40B4-BE49-F238E27FC236}">
                <a16:creationId xmlns:a16="http://schemas.microsoft.com/office/drawing/2014/main" id="{A83641E8-B1BA-5D4B-9E4E-3AA834878351}"/>
              </a:ext>
            </a:extLst>
          </p:cNvPr>
          <p:cNvGrpSpPr/>
          <p:nvPr/>
        </p:nvGrpSpPr>
        <p:grpSpPr>
          <a:xfrm>
            <a:off x="845851" y="6621877"/>
            <a:ext cx="890280" cy="171360"/>
            <a:chOff x="845851" y="6621877"/>
            <a:chExt cx="890280" cy="171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DE6D88FB-C81C-A046-9388-A47CB7280760}"/>
                    </a:ext>
                  </a:extLst>
                </p14:cNvPr>
                <p14:cNvContentPartPr/>
                <p14:nvPr/>
              </p14:nvContentPartPr>
              <p14:xfrm>
                <a:off x="845851" y="6627997"/>
                <a:ext cx="59760" cy="15516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DE6D88FB-C81C-A046-9388-A47CB7280760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830371" y="6612517"/>
                  <a:ext cx="9036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07F91AA3-6F19-4E4C-9179-AA3F9E9D00D3}"/>
                    </a:ext>
                  </a:extLst>
                </p14:cNvPr>
                <p14:cNvContentPartPr/>
                <p14:nvPr/>
              </p14:nvContentPartPr>
              <p14:xfrm>
                <a:off x="884731" y="6687397"/>
                <a:ext cx="118800" cy="6228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07F91AA3-6F19-4E4C-9179-AA3F9E9D00D3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869611" y="6672277"/>
                  <a:ext cx="14904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4B7D351D-7FD0-0F4E-B22E-F40F87D996D9}"/>
                    </a:ext>
                  </a:extLst>
                </p14:cNvPr>
                <p14:cNvContentPartPr/>
                <p14:nvPr/>
              </p14:nvContentPartPr>
              <p14:xfrm>
                <a:off x="1073731" y="6701797"/>
                <a:ext cx="52200" cy="756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4B7D351D-7FD0-0F4E-B22E-F40F87D996D9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058611" y="6686677"/>
                  <a:ext cx="8244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EE3257C8-CA3C-2446-AD86-0D42902EC74F}"/>
                    </a:ext>
                  </a:extLst>
                </p14:cNvPr>
                <p14:cNvContentPartPr/>
                <p14:nvPr/>
              </p14:nvContentPartPr>
              <p14:xfrm>
                <a:off x="1223131" y="6658237"/>
                <a:ext cx="108000" cy="123840"/>
              </p14:xfrm>
            </p:contentPart>
          </mc:Choice>
          <mc:Fallback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EE3257C8-CA3C-2446-AD86-0D42902EC74F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207651" y="6643117"/>
                  <a:ext cx="13860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36A42E72-F9E5-3E44-BF7C-103C2F048FA7}"/>
                    </a:ext>
                  </a:extLst>
                </p14:cNvPr>
                <p14:cNvContentPartPr/>
                <p14:nvPr/>
              </p14:nvContentPartPr>
              <p14:xfrm>
                <a:off x="1283971" y="6621877"/>
                <a:ext cx="88560" cy="25560"/>
              </p14:xfrm>
            </p:contentPart>
          </mc:Choice>
          <mc:Fallback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36A42E72-F9E5-3E44-BF7C-103C2F048FA7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268491" y="6606757"/>
                  <a:ext cx="11916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33F92774-3B9B-2B43-B48C-1D482F295384}"/>
                    </a:ext>
                  </a:extLst>
                </p14:cNvPr>
                <p14:cNvContentPartPr/>
                <p14:nvPr/>
              </p14:nvContentPartPr>
              <p14:xfrm>
                <a:off x="1260931" y="6698197"/>
                <a:ext cx="73800" cy="20520"/>
              </p14:xfrm>
            </p:contentPart>
          </mc:Choice>
          <mc:Fallback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33F92774-3B9B-2B43-B48C-1D482F295384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245811" y="6682717"/>
                  <a:ext cx="10404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B8649FC0-A6BA-8043-9C54-38695DC8EB45}"/>
                    </a:ext>
                  </a:extLst>
                </p14:cNvPr>
                <p14:cNvContentPartPr/>
                <p14:nvPr/>
              </p14:nvContentPartPr>
              <p14:xfrm>
                <a:off x="1462171" y="6651397"/>
                <a:ext cx="100440" cy="96120"/>
              </p14:xfrm>
            </p:contentPart>
          </mc:Choice>
          <mc:Fallback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B8649FC0-A6BA-8043-9C54-38695DC8EB45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446691" y="6636277"/>
                  <a:ext cx="13104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503FDB8C-714C-C646-973D-83FA80EB1186}"/>
                    </a:ext>
                  </a:extLst>
                </p14:cNvPr>
                <p14:cNvContentPartPr/>
                <p14:nvPr/>
              </p14:nvContentPartPr>
              <p14:xfrm>
                <a:off x="1586011" y="6647797"/>
                <a:ext cx="54360" cy="145440"/>
              </p14:xfrm>
            </p:contentPart>
          </mc:Choice>
          <mc:Fallback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503FDB8C-714C-C646-973D-83FA80EB1186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570891" y="6632677"/>
                  <a:ext cx="8460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82E31689-E363-D741-83A2-A73FE7FD12A3}"/>
                    </a:ext>
                  </a:extLst>
                </p14:cNvPr>
                <p14:cNvContentPartPr/>
                <p14:nvPr/>
              </p14:nvContentPartPr>
              <p14:xfrm>
                <a:off x="1610131" y="6648877"/>
                <a:ext cx="126000" cy="119880"/>
              </p14:xfrm>
            </p:contentPart>
          </mc:Choice>
          <mc:Fallback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82E31689-E363-D741-83A2-A73FE7FD12A3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595011" y="6633757"/>
                  <a:ext cx="156600" cy="150480"/>
                </a:xfrm>
                <a:prstGeom prst="rect">
                  <a:avLst/>
                </a:prstGeom>
              </p:spPr>
            </p:pic>
          </mc:Fallback>
        </mc:AlternateContent>
      </p:grpSp>
      <p:cxnSp>
        <p:nvCxnSpPr>
          <p:cNvPr id="277" name="Elbow Connector 276">
            <a:extLst>
              <a:ext uri="{FF2B5EF4-FFF2-40B4-BE49-F238E27FC236}">
                <a16:creationId xmlns:a16="http://schemas.microsoft.com/office/drawing/2014/main" id="{043DB740-5364-A743-893E-051B1F8FD1B0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rot="16200000" flipH="1">
            <a:off x="1412304" y="2077875"/>
            <a:ext cx="380878" cy="1528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9" name="Elbow Connector 278">
            <a:extLst>
              <a:ext uri="{FF2B5EF4-FFF2-40B4-BE49-F238E27FC236}">
                <a16:creationId xmlns:a16="http://schemas.microsoft.com/office/drawing/2014/main" id="{7E59D5FF-790A-3746-9E91-4192AF73CB98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 rot="5400000">
            <a:off x="1414231" y="3480952"/>
            <a:ext cx="377023" cy="1530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329" name="Ink 328">
                <a:extLst>
                  <a:ext uri="{FF2B5EF4-FFF2-40B4-BE49-F238E27FC236}">
                    <a16:creationId xmlns:a16="http://schemas.microsoft.com/office/drawing/2014/main" id="{ECCF3388-D531-FF4D-A625-DF81555CC505}"/>
                  </a:ext>
                </a:extLst>
              </p14:cNvPr>
              <p14:cNvContentPartPr/>
              <p14:nvPr/>
            </p14:nvContentPartPr>
            <p14:xfrm>
              <a:off x="3247111" y="6639157"/>
              <a:ext cx="33840" cy="133560"/>
            </p14:xfrm>
          </p:contentPart>
        </mc:Choice>
        <mc:Fallback>
          <p:pic>
            <p:nvPicPr>
              <p:cNvPr id="329" name="Ink 328">
                <a:extLst>
                  <a:ext uri="{FF2B5EF4-FFF2-40B4-BE49-F238E27FC236}">
                    <a16:creationId xmlns:a16="http://schemas.microsoft.com/office/drawing/2014/main" id="{ECCF3388-D531-FF4D-A625-DF81555CC505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3231991" y="6623677"/>
                <a:ext cx="64440" cy="16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330" name="Ink 329">
                <a:extLst>
                  <a:ext uri="{FF2B5EF4-FFF2-40B4-BE49-F238E27FC236}">
                    <a16:creationId xmlns:a16="http://schemas.microsoft.com/office/drawing/2014/main" id="{171FA98D-4D71-A54A-A31C-A1756D7C416A}"/>
                  </a:ext>
                </a:extLst>
              </p14:cNvPr>
              <p14:cNvContentPartPr/>
              <p14:nvPr/>
            </p14:nvContentPartPr>
            <p14:xfrm>
              <a:off x="3284551" y="6609997"/>
              <a:ext cx="67320" cy="16920"/>
            </p14:xfrm>
          </p:contentPart>
        </mc:Choice>
        <mc:Fallback>
          <p:pic>
            <p:nvPicPr>
              <p:cNvPr id="330" name="Ink 329">
                <a:extLst>
                  <a:ext uri="{FF2B5EF4-FFF2-40B4-BE49-F238E27FC236}">
                    <a16:creationId xmlns:a16="http://schemas.microsoft.com/office/drawing/2014/main" id="{171FA98D-4D71-A54A-A31C-A1756D7C416A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3269431" y="6594877"/>
                <a:ext cx="97920" cy="4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331" name="Ink 330">
                <a:extLst>
                  <a:ext uri="{FF2B5EF4-FFF2-40B4-BE49-F238E27FC236}">
                    <a16:creationId xmlns:a16="http://schemas.microsoft.com/office/drawing/2014/main" id="{D019053A-02DC-7E4D-AC61-DB17220D5DD9}"/>
                  </a:ext>
                </a:extLst>
              </p14:cNvPr>
              <p14:cNvContentPartPr/>
              <p14:nvPr/>
            </p14:nvContentPartPr>
            <p14:xfrm>
              <a:off x="3269431" y="6704317"/>
              <a:ext cx="43560" cy="8280"/>
            </p14:xfrm>
          </p:contentPart>
        </mc:Choice>
        <mc:Fallback>
          <p:pic>
            <p:nvPicPr>
              <p:cNvPr id="331" name="Ink 330">
                <a:extLst>
                  <a:ext uri="{FF2B5EF4-FFF2-40B4-BE49-F238E27FC236}">
                    <a16:creationId xmlns:a16="http://schemas.microsoft.com/office/drawing/2014/main" id="{D019053A-02DC-7E4D-AC61-DB17220D5DD9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3254311" y="6688837"/>
                <a:ext cx="73800" cy="3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332" name="Ink 331">
                <a:extLst>
                  <a:ext uri="{FF2B5EF4-FFF2-40B4-BE49-F238E27FC236}">
                    <a16:creationId xmlns:a16="http://schemas.microsoft.com/office/drawing/2014/main" id="{9EF9EAD1-7255-0C4B-B48A-C896F62EB837}"/>
                  </a:ext>
                </a:extLst>
              </p14:cNvPr>
              <p14:cNvContentPartPr/>
              <p14:nvPr/>
            </p14:nvContentPartPr>
            <p14:xfrm>
              <a:off x="3415231" y="6623317"/>
              <a:ext cx="104760" cy="139320"/>
            </p14:xfrm>
          </p:contentPart>
        </mc:Choice>
        <mc:Fallback>
          <p:pic>
            <p:nvPicPr>
              <p:cNvPr id="332" name="Ink 331">
                <a:extLst>
                  <a:ext uri="{FF2B5EF4-FFF2-40B4-BE49-F238E27FC236}">
                    <a16:creationId xmlns:a16="http://schemas.microsoft.com/office/drawing/2014/main" id="{9EF9EAD1-7255-0C4B-B48A-C896F62EB837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3399751" y="6608197"/>
                <a:ext cx="135360" cy="16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338" name="Ink 337">
                <a:extLst>
                  <a:ext uri="{FF2B5EF4-FFF2-40B4-BE49-F238E27FC236}">
                    <a16:creationId xmlns:a16="http://schemas.microsoft.com/office/drawing/2014/main" id="{79ACD042-F7D1-894D-9A1B-42766E59443D}"/>
                  </a:ext>
                </a:extLst>
              </p14:cNvPr>
              <p14:cNvContentPartPr/>
              <p14:nvPr/>
            </p14:nvContentPartPr>
            <p14:xfrm>
              <a:off x="3573271" y="6661477"/>
              <a:ext cx="95040" cy="122400"/>
            </p14:xfrm>
          </p:contentPart>
        </mc:Choice>
        <mc:Fallback>
          <p:pic>
            <p:nvPicPr>
              <p:cNvPr id="338" name="Ink 337">
                <a:extLst>
                  <a:ext uri="{FF2B5EF4-FFF2-40B4-BE49-F238E27FC236}">
                    <a16:creationId xmlns:a16="http://schemas.microsoft.com/office/drawing/2014/main" id="{79ACD042-F7D1-894D-9A1B-42766E59443D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3557791" y="6645997"/>
                <a:ext cx="125280" cy="152640"/>
              </a:xfrm>
              <a:prstGeom prst="rect">
                <a:avLst/>
              </a:prstGeom>
            </p:spPr>
          </p:pic>
        </mc:Fallback>
      </mc:AlternateContent>
      <p:grpSp>
        <p:nvGrpSpPr>
          <p:cNvPr id="350" name="Group 349">
            <a:extLst>
              <a:ext uri="{FF2B5EF4-FFF2-40B4-BE49-F238E27FC236}">
                <a16:creationId xmlns:a16="http://schemas.microsoft.com/office/drawing/2014/main" id="{E1FF1176-5028-8547-8A32-59DC3DC96ADE}"/>
              </a:ext>
            </a:extLst>
          </p:cNvPr>
          <p:cNvGrpSpPr/>
          <p:nvPr/>
        </p:nvGrpSpPr>
        <p:grpSpPr>
          <a:xfrm>
            <a:off x="3720511" y="6641317"/>
            <a:ext cx="708840" cy="150480"/>
            <a:chOff x="3738588" y="6684877"/>
            <a:chExt cx="708840" cy="150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343" name="Ink 342">
                  <a:extLst>
                    <a:ext uri="{FF2B5EF4-FFF2-40B4-BE49-F238E27FC236}">
                      <a16:creationId xmlns:a16="http://schemas.microsoft.com/office/drawing/2014/main" id="{929E2CC7-AC54-004D-B206-34D3A3835FCE}"/>
                    </a:ext>
                  </a:extLst>
                </p14:cNvPr>
                <p14:cNvContentPartPr/>
                <p14:nvPr/>
              </p14:nvContentPartPr>
              <p14:xfrm>
                <a:off x="3738588" y="6705037"/>
                <a:ext cx="130320" cy="100440"/>
              </p14:xfrm>
            </p:contentPart>
          </mc:Choice>
          <mc:Fallback>
            <p:pic>
              <p:nvPicPr>
                <p:cNvPr id="343" name="Ink 342">
                  <a:extLst>
                    <a:ext uri="{FF2B5EF4-FFF2-40B4-BE49-F238E27FC236}">
                      <a16:creationId xmlns:a16="http://schemas.microsoft.com/office/drawing/2014/main" id="{929E2CC7-AC54-004D-B206-34D3A3835FCE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723108" y="6689557"/>
                  <a:ext cx="16092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344" name="Ink 343">
                  <a:extLst>
                    <a:ext uri="{FF2B5EF4-FFF2-40B4-BE49-F238E27FC236}">
                      <a16:creationId xmlns:a16="http://schemas.microsoft.com/office/drawing/2014/main" id="{3FD12459-3093-E749-9228-BDC23FF8D09C}"/>
                    </a:ext>
                  </a:extLst>
                </p14:cNvPr>
                <p14:cNvContentPartPr/>
                <p14:nvPr/>
              </p14:nvContentPartPr>
              <p14:xfrm>
                <a:off x="3917148" y="6708637"/>
                <a:ext cx="101160" cy="11880"/>
              </p14:xfrm>
            </p:contentPart>
          </mc:Choice>
          <mc:Fallback>
            <p:pic>
              <p:nvPicPr>
                <p:cNvPr id="344" name="Ink 343">
                  <a:extLst>
                    <a:ext uri="{FF2B5EF4-FFF2-40B4-BE49-F238E27FC236}">
                      <a16:creationId xmlns:a16="http://schemas.microsoft.com/office/drawing/2014/main" id="{3FD12459-3093-E749-9228-BDC23FF8D09C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902028" y="6693517"/>
                  <a:ext cx="13140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345" name="Ink 344">
                  <a:extLst>
                    <a:ext uri="{FF2B5EF4-FFF2-40B4-BE49-F238E27FC236}">
                      <a16:creationId xmlns:a16="http://schemas.microsoft.com/office/drawing/2014/main" id="{606957EF-E2E7-E549-BF29-381718B06771}"/>
                    </a:ext>
                  </a:extLst>
                </p14:cNvPr>
                <p14:cNvContentPartPr/>
                <p14:nvPr/>
              </p14:nvContentPartPr>
              <p14:xfrm>
                <a:off x="3950988" y="6730237"/>
                <a:ext cx="12960" cy="89280"/>
              </p14:xfrm>
            </p:contentPart>
          </mc:Choice>
          <mc:Fallback>
            <p:pic>
              <p:nvPicPr>
                <p:cNvPr id="345" name="Ink 344">
                  <a:extLst>
                    <a:ext uri="{FF2B5EF4-FFF2-40B4-BE49-F238E27FC236}">
                      <a16:creationId xmlns:a16="http://schemas.microsoft.com/office/drawing/2014/main" id="{606957EF-E2E7-E549-BF29-381718B06771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935508" y="6715117"/>
                  <a:ext cx="4356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346" name="Ink 345">
                  <a:extLst>
                    <a:ext uri="{FF2B5EF4-FFF2-40B4-BE49-F238E27FC236}">
                      <a16:creationId xmlns:a16="http://schemas.microsoft.com/office/drawing/2014/main" id="{F8B3CE94-F0F8-E64F-9641-E6925595551B}"/>
                    </a:ext>
                  </a:extLst>
                </p14:cNvPr>
                <p14:cNvContentPartPr/>
                <p14:nvPr/>
              </p14:nvContentPartPr>
              <p14:xfrm>
                <a:off x="4114788" y="6759037"/>
                <a:ext cx="80280" cy="10800"/>
              </p14:xfrm>
            </p:contentPart>
          </mc:Choice>
          <mc:Fallback>
            <p:pic>
              <p:nvPicPr>
                <p:cNvPr id="346" name="Ink 345">
                  <a:extLst>
                    <a:ext uri="{FF2B5EF4-FFF2-40B4-BE49-F238E27FC236}">
                      <a16:creationId xmlns:a16="http://schemas.microsoft.com/office/drawing/2014/main" id="{F8B3CE94-F0F8-E64F-9641-E6925595551B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4099308" y="6743557"/>
                  <a:ext cx="11088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347" name="Ink 346">
                  <a:extLst>
                    <a:ext uri="{FF2B5EF4-FFF2-40B4-BE49-F238E27FC236}">
                      <a16:creationId xmlns:a16="http://schemas.microsoft.com/office/drawing/2014/main" id="{FF4CFA4B-2098-3644-A34B-E54D4A545F3D}"/>
                    </a:ext>
                  </a:extLst>
                </p14:cNvPr>
                <p14:cNvContentPartPr/>
                <p14:nvPr/>
              </p14:nvContentPartPr>
              <p14:xfrm>
                <a:off x="4317108" y="6688477"/>
                <a:ext cx="130320" cy="146880"/>
              </p14:xfrm>
            </p:contentPart>
          </mc:Choice>
          <mc:Fallback>
            <p:pic>
              <p:nvPicPr>
                <p:cNvPr id="347" name="Ink 346">
                  <a:extLst>
                    <a:ext uri="{FF2B5EF4-FFF2-40B4-BE49-F238E27FC236}">
                      <a16:creationId xmlns:a16="http://schemas.microsoft.com/office/drawing/2014/main" id="{FF4CFA4B-2098-3644-A34B-E54D4A545F3D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4301988" y="6672997"/>
                  <a:ext cx="16092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348" name="Ink 347">
                  <a:extLst>
                    <a:ext uri="{FF2B5EF4-FFF2-40B4-BE49-F238E27FC236}">
                      <a16:creationId xmlns:a16="http://schemas.microsoft.com/office/drawing/2014/main" id="{F827F9A9-8590-E448-BB65-BF1035C88BFE}"/>
                    </a:ext>
                  </a:extLst>
                </p14:cNvPr>
                <p14:cNvContentPartPr/>
                <p14:nvPr/>
              </p14:nvContentPartPr>
              <p14:xfrm>
                <a:off x="4350228" y="6684877"/>
                <a:ext cx="74520" cy="10440"/>
              </p14:xfrm>
            </p:contentPart>
          </mc:Choice>
          <mc:Fallback>
            <p:pic>
              <p:nvPicPr>
                <p:cNvPr id="348" name="Ink 347">
                  <a:extLst>
                    <a:ext uri="{FF2B5EF4-FFF2-40B4-BE49-F238E27FC236}">
                      <a16:creationId xmlns:a16="http://schemas.microsoft.com/office/drawing/2014/main" id="{F827F9A9-8590-E448-BB65-BF1035C88BFE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4335108" y="6669757"/>
                  <a:ext cx="10512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349" name="Ink 348">
                  <a:extLst>
                    <a:ext uri="{FF2B5EF4-FFF2-40B4-BE49-F238E27FC236}">
                      <a16:creationId xmlns:a16="http://schemas.microsoft.com/office/drawing/2014/main" id="{ECA9CFCF-089E-7E4E-AE8E-5B7C1EE1598B}"/>
                    </a:ext>
                  </a:extLst>
                </p14:cNvPr>
                <p14:cNvContentPartPr/>
                <p14:nvPr/>
              </p14:nvContentPartPr>
              <p14:xfrm>
                <a:off x="4346268" y="6755797"/>
                <a:ext cx="57960" cy="8280"/>
              </p14:xfrm>
            </p:contentPart>
          </mc:Choice>
          <mc:Fallback>
            <p:pic>
              <p:nvPicPr>
                <p:cNvPr id="349" name="Ink 348">
                  <a:extLst>
                    <a:ext uri="{FF2B5EF4-FFF2-40B4-BE49-F238E27FC236}">
                      <a16:creationId xmlns:a16="http://schemas.microsoft.com/office/drawing/2014/main" id="{ECA9CFCF-089E-7E4E-AE8E-5B7C1EE1598B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331148" y="6740677"/>
                  <a:ext cx="88200" cy="38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351" name="Ink 350">
                <a:extLst>
                  <a:ext uri="{FF2B5EF4-FFF2-40B4-BE49-F238E27FC236}">
                    <a16:creationId xmlns:a16="http://schemas.microsoft.com/office/drawing/2014/main" id="{49D1E42E-1C85-2148-9BB7-09444B0D9427}"/>
                  </a:ext>
                </a:extLst>
              </p14:cNvPr>
              <p14:cNvContentPartPr/>
              <p14:nvPr/>
            </p14:nvContentPartPr>
            <p14:xfrm>
              <a:off x="4499551" y="6640237"/>
              <a:ext cx="190080" cy="126360"/>
            </p14:xfrm>
          </p:contentPart>
        </mc:Choice>
        <mc:Fallback>
          <p:pic>
            <p:nvPicPr>
              <p:cNvPr id="351" name="Ink 350">
                <a:extLst>
                  <a:ext uri="{FF2B5EF4-FFF2-40B4-BE49-F238E27FC236}">
                    <a16:creationId xmlns:a16="http://schemas.microsoft.com/office/drawing/2014/main" id="{49D1E42E-1C85-2148-9BB7-09444B0D9427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4484431" y="6625117"/>
                <a:ext cx="220680" cy="156960"/>
              </a:xfrm>
              <a:prstGeom prst="rect">
                <a:avLst/>
              </a:prstGeom>
            </p:spPr>
          </p:pic>
        </mc:Fallback>
      </mc:AlternateContent>
      <p:grpSp>
        <p:nvGrpSpPr>
          <p:cNvPr id="359" name="Group 358">
            <a:extLst>
              <a:ext uri="{FF2B5EF4-FFF2-40B4-BE49-F238E27FC236}">
                <a16:creationId xmlns:a16="http://schemas.microsoft.com/office/drawing/2014/main" id="{6F99C6F0-0502-F547-A867-7F6F0EF3DCA8}"/>
              </a:ext>
            </a:extLst>
          </p:cNvPr>
          <p:cNvGrpSpPr/>
          <p:nvPr/>
        </p:nvGrpSpPr>
        <p:grpSpPr>
          <a:xfrm>
            <a:off x="4740751" y="6643117"/>
            <a:ext cx="134640" cy="117360"/>
            <a:chOff x="4758828" y="6686677"/>
            <a:chExt cx="134640" cy="117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357" name="Ink 356">
                  <a:extLst>
                    <a:ext uri="{FF2B5EF4-FFF2-40B4-BE49-F238E27FC236}">
                      <a16:creationId xmlns:a16="http://schemas.microsoft.com/office/drawing/2014/main" id="{1611E9D2-201B-AF41-B4E3-FBD1CABE5BCB}"/>
                    </a:ext>
                  </a:extLst>
                </p14:cNvPr>
                <p14:cNvContentPartPr/>
                <p14:nvPr/>
              </p14:nvContentPartPr>
              <p14:xfrm>
                <a:off x="4758828" y="6707557"/>
                <a:ext cx="36000" cy="90000"/>
              </p14:xfrm>
            </p:contentPart>
          </mc:Choice>
          <mc:Fallback>
            <p:pic>
              <p:nvPicPr>
                <p:cNvPr id="357" name="Ink 356">
                  <a:extLst>
                    <a:ext uri="{FF2B5EF4-FFF2-40B4-BE49-F238E27FC236}">
                      <a16:creationId xmlns:a16="http://schemas.microsoft.com/office/drawing/2014/main" id="{1611E9D2-201B-AF41-B4E3-FBD1CABE5BCB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4743348" y="6692437"/>
                  <a:ext cx="6624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358" name="Ink 357">
                  <a:extLst>
                    <a:ext uri="{FF2B5EF4-FFF2-40B4-BE49-F238E27FC236}">
                      <a16:creationId xmlns:a16="http://schemas.microsoft.com/office/drawing/2014/main" id="{5D57811E-AFB9-2F4A-A316-8505A3BC2AFE}"/>
                    </a:ext>
                  </a:extLst>
                </p14:cNvPr>
                <p14:cNvContentPartPr/>
                <p14:nvPr/>
              </p14:nvContentPartPr>
              <p14:xfrm>
                <a:off x="4791948" y="6686677"/>
                <a:ext cx="101520" cy="117360"/>
              </p14:xfrm>
            </p:contentPart>
          </mc:Choice>
          <mc:Fallback>
            <p:pic>
              <p:nvPicPr>
                <p:cNvPr id="358" name="Ink 357">
                  <a:extLst>
                    <a:ext uri="{FF2B5EF4-FFF2-40B4-BE49-F238E27FC236}">
                      <a16:creationId xmlns:a16="http://schemas.microsoft.com/office/drawing/2014/main" id="{5D57811E-AFB9-2F4A-A316-8505A3BC2AFE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4776468" y="6671197"/>
                  <a:ext cx="132120" cy="147960"/>
                </a:xfrm>
                <a:prstGeom prst="rect">
                  <a:avLst/>
                </a:prstGeom>
              </p:spPr>
            </p:pic>
          </mc:Fallback>
        </mc:AlternateContent>
      </p:grpSp>
      <p:cxnSp>
        <p:nvCxnSpPr>
          <p:cNvPr id="396" name="Elbow Connector 395">
            <a:extLst>
              <a:ext uri="{FF2B5EF4-FFF2-40B4-BE49-F238E27FC236}">
                <a16:creationId xmlns:a16="http://schemas.microsoft.com/office/drawing/2014/main" id="{935D7500-8770-2D4F-AA99-8FDD2FC0D56F}"/>
              </a:ext>
            </a:extLst>
          </p:cNvPr>
          <p:cNvCxnSpPr>
            <a:cxnSpLocks/>
            <a:stCxn id="22" idx="1"/>
            <a:endCxn id="7" idx="3"/>
          </p:cNvCxnSpPr>
          <p:nvPr/>
        </p:nvCxnSpPr>
        <p:spPr>
          <a:xfrm rot="10800000" flipV="1">
            <a:off x="2818126" y="2530009"/>
            <a:ext cx="1465044" cy="1652283"/>
          </a:xfrm>
          <a:prstGeom prst="bentConnector3">
            <a:avLst>
              <a:gd name="adj1" fmla="val 57533"/>
            </a:avLst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0" name="Elbow Connector 399">
            <a:extLst>
              <a:ext uri="{FF2B5EF4-FFF2-40B4-BE49-F238E27FC236}">
                <a16:creationId xmlns:a16="http://schemas.microsoft.com/office/drawing/2014/main" id="{6BB3DF33-63C7-8E49-BB0D-A138DFBCC46D}"/>
              </a:ext>
            </a:extLst>
          </p:cNvPr>
          <p:cNvCxnSpPr>
            <a:cxnSpLocks/>
            <a:stCxn id="21" idx="1"/>
            <a:endCxn id="5" idx="3"/>
          </p:cNvCxnSpPr>
          <p:nvPr/>
        </p:nvCxnSpPr>
        <p:spPr>
          <a:xfrm rot="10800000" flipV="1">
            <a:off x="2816158" y="1393096"/>
            <a:ext cx="1440540" cy="1388045"/>
          </a:xfrm>
          <a:prstGeom prst="bentConnector3">
            <a:avLst>
              <a:gd name="adj1" fmla="val 40150"/>
            </a:avLst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4" name="Elbow Connector 403">
            <a:extLst>
              <a:ext uri="{FF2B5EF4-FFF2-40B4-BE49-F238E27FC236}">
                <a16:creationId xmlns:a16="http://schemas.microsoft.com/office/drawing/2014/main" id="{E4EC6B20-22AC-FD42-92CC-87E1DC48D6FC}"/>
              </a:ext>
            </a:extLst>
          </p:cNvPr>
          <p:cNvCxnSpPr>
            <a:cxnSpLocks/>
            <a:stCxn id="37" idx="2"/>
            <a:endCxn id="43" idx="0"/>
          </p:cNvCxnSpPr>
          <p:nvPr/>
        </p:nvCxnSpPr>
        <p:spPr>
          <a:xfrm rot="5400000">
            <a:off x="5053093" y="3396662"/>
            <a:ext cx="265756" cy="2016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3" name="Elbow Connector 412">
            <a:extLst>
              <a:ext uri="{FF2B5EF4-FFF2-40B4-BE49-F238E27FC236}">
                <a16:creationId xmlns:a16="http://schemas.microsoft.com/office/drawing/2014/main" id="{0D1ECF4D-F5C0-6D42-B0B1-9364D17F401B}"/>
              </a:ext>
            </a:extLst>
          </p:cNvPr>
          <p:cNvCxnSpPr>
            <a:cxnSpLocks/>
            <a:stCxn id="43" idx="2"/>
            <a:endCxn id="47" idx="0"/>
          </p:cNvCxnSpPr>
          <p:nvPr/>
        </p:nvCxnSpPr>
        <p:spPr>
          <a:xfrm rot="16200000" flipH="1">
            <a:off x="5028909" y="4705016"/>
            <a:ext cx="314009" cy="1900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6" name="Elbow Connector 415">
            <a:extLst>
              <a:ext uri="{FF2B5EF4-FFF2-40B4-BE49-F238E27FC236}">
                <a16:creationId xmlns:a16="http://schemas.microsoft.com/office/drawing/2014/main" id="{76F855F3-24A3-4B44-9A38-BDA2CDF959C5}"/>
              </a:ext>
            </a:extLst>
          </p:cNvPr>
          <p:cNvCxnSpPr>
            <a:cxnSpLocks/>
            <a:stCxn id="37" idx="3"/>
            <a:endCxn id="44" idx="1"/>
          </p:cNvCxnSpPr>
          <p:nvPr/>
        </p:nvCxnSpPr>
        <p:spPr>
          <a:xfrm flipV="1">
            <a:off x="6401108" y="993351"/>
            <a:ext cx="267588" cy="765784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9" name="Elbow Connector 418">
            <a:extLst>
              <a:ext uri="{FF2B5EF4-FFF2-40B4-BE49-F238E27FC236}">
                <a16:creationId xmlns:a16="http://schemas.microsoft.com/office/drawing/2014/main" id="{87F7D778-6D97-CA4E-99EB-2442B8D44090}"/>
              </a:ext>
            </a:extLst>
          </p:cNvPr>
          <p:cNvCxnSpPr>
            <a:cxnSpLocks/>
            <a:stCxn id="44" idx="3"/>
            <a:endCxn id="430" idx="1"/>
          </p:cNvCxnSpPr>
          <p:nvPr/>
        </p:nvCxnSpPr>
        <p:spPr>
          <a:xfrm>
            <a:off x="9096954" y="993351"/>
            <a:ext cx="369742" cy="5247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0" name="Decision 429">
            <a:extLst>
              <a:ext uri="{FF2B5EF4-FFF2-40B4-BE49-F238E27FC236}">
                <a16:creationId xmlns:a16="http://schemas.microsoft.com/office/drawing/2014/main" id="{E7D40149-F3C5-1D4A-A2C5-F8EF4AB1E589}"/>
              </a:ext>
            </a:extLst>
          </p:cNvPr>
          <p:cNvSpPr/>
          <p:nvPr/>
        </p:nvSpPr>
        <p:spPr>
          <a:xfrm>
            <a:off x="9466696" y="432588"/>
            <a:ext cx="2290968" cy="1132019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User-defines parameters</a:t>
            </a:r>
          </a:p>
        </p:txBody>
      </p:sp>
      <p:cxnSp>
        <p:nvCxnSpPr>
          <p:cNvPr id="432" name="Elbow Connector 431">
            <a:extLst>
              <a:ext uri="{FF2B5EF4-FFF2-40B4-BE49-F238E27FC236}">
                <a16:creationId xmlns:a16="http://schemas.microsoft.com/office/drawing/2014/main" id="{E39DE4EC-E8E5-1D42-B4A4-31E0339A887B}"/>
              </a:ext>
            </a:extLst>
          </p:cNvPr>
          <p:cNvCxnSpPr>
            <a:cxnSpLocks/>
            <a:stCxn id="430" idx="2"/>
            <a:endCxn id="454" idx="1"/>
          </p:cNvCxnSpPr>
          <p:nvPr/>
        </p:nvCxnSpPr>
        <p:spPr>
          <a:xfrm rot="16200000" flipH="1">
            <a:off x="10338096" y="1838690"/>
            <a:ext cx="551408" cy="3241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8" name="Elbow Connector 447">
            <a:extLst>
              <a:ext uri="{FF2B5EF4-FFF2-40B4-BE49-F238E27FC236}">
                <a16:creationId xmlns:a16="http://schemas.microsoft.com/office/drawing/2014/main" id="{23536F4D-B84C-7442-8E00-170E185AE3E6}"/>
              </a:ext>
            </a:extLst>
          </p:cNvPr>
          <p:cNvCxnSpPr>
            <a:cxnSpLocks/>
            <a:stCxn id="430" idx="2"/>
            <a:endCxn id="464" idx="1"/>
          </p:cNvCxnSpPr>
          <p:nvPr/>
        </p:nvCxnSpPr>
        <p:spPr>
          <a:xfrm rot="5400000">
            <a:off x="9071992" y="579985"/>
            <a:ext cx="555566" cy="2524810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2" name="Elbow Connector 451">
            <a:extLst>
              <a:ext uri="{FF2B5EF4-FFF2-40B4-BE49-F238E27FC236}">
                <a16:creationId xmlns:a16="http://schemas.microsoft.com/office/drawing/2014/main" id="{61162AB4-5BAB-5449-B516-1B8F7074A0C0}"/>
              </a:ext>
            </a:extLst>
          </p:cNvPr>
          <p:cNvCxnSpPr>
            <a:cxnSpLocks/>
            <a:stCxn id="47" idx="3"/>
            <a:endCxn id="464" idx="2"/>
          </p:cNvCxnSpPr>
          <p:nvPr/>
        </p:nvCxnSpPr>
        <p:spPr>
          <a:xfrm flipV="1">
            <a:off x="6257983" y="2514672"/>
            <a:ext cx="800183" cy="2914309"/>
          </a:xfrm>
          <a:prstGeom prst="bentConnector3">
            <a:avLst>
              <a:gd name="adj1" fmla="val 4606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4" name="Data 453">
            <a:extLst>
              <a:ext uri="{FF2B5EF4-FFF2-40B4-BE49-F238E27FC236}">
                <a16:creationId xmlns:a16="http://schemas.microsoft.com/office/drawing/2014/main" id="{4353041B-444E-8C4B-8D4F-5A95B0773589}"/>
              </a:ext>
            </a:extLst>
          </p:cNvPr>
          <p:cNvSpPr/>
          <p:nvPr/>
        </p:nvSpPr>
        <p:spPr>
          <a:xfrm>
            <a:off x="9366634" y="2116015"/>
            <a:ext cx="2497574" cy="788998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Create search-formatted url</a:t>
            </a:r>
          </a:p>
        </p:txBody>
      </p:sp>
      <p:sp>
        <p:nvSpPr>
          <p:cNvPr id="464" name="Data 463">
            <a:extLst>
              <a:ext uri="{FF2B5EF4-FFF2-40B4-BE49-F238E27FC236}">
                <a16:creationId xmlns:a16="http://schemas.microsoft.com/office/drawing/2014/main" id="{3CAFD587-46E2-1340-AFA2-426B731E5B76}"/>
              </a:ext>
            </a:extLst>
          </p:cNvPr>
          <p:cNvSpPr/>
          <p:nvPr/>
        </p:nvSpPr>
        <p:spPr>
          <a:xfrm>
            <a:off x="6800865" y="2120173"/>
            <a:ext cx="2573010" cy="788998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Create downloadable data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754" name="Ink 753">
                <a:extLst>
                  <a:ext uri="{FF2B5EF4-FFF2-40B4-BE49-F238E27FC236}">
                    <a16:creationId xmlns:a16="http://schemas.microsoft.com/office/drawing/2014/main" id="{5BE3075B-A59F-AD4F-AB94-587996E60372}"/>
                  </a:ext>
                </a:extLst>
              </p14:cNvPr>
              <p14:cNvContentPartPr/>
              <p14:nvPr/>
            </p14:nvContentPartPr>
            <p14:xfrm>
              <a:off x="7664971" y="-512963"/>
              <a:ext cx="360" cy="360"/>
            </p14:xfrm>
          </p:contentPart>
        </mc:Choice>
        <mc:Fallback>
          <p:pic>
            <p:nvPicPr>
              <p:cNvPr id="754" name="Ink 753">
                <a:extLst>
                  <a:ext uri="{FF2B5EF4-FFF2-40B4-BE49-F238E27FC236}">
                    <a16:creationId xmlns:a16="http://schemas.microsoft.com/office/drawing/2014/main" id="{5BE3075B-A59F-AD4F-AB94-587996E60372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7655971" y="-521963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5">
            <p14:nvContentPartPr>
              <p14:cNvPr id="755" name="Ink 754">
                <a:extLst>
                  <a:ext uri="{FF2B5EF4-FFF2-40B4-BE49-F238E27FC236}">
                    <a16:creationId xmlns:a16="http://schemas.microsoft.com/office/drawing/2014/main" id="{D180DA31-2D43-804E-9530-DF159251A016}"/>
                  </a:ext>
                </a:extLst>
              </p14:cNvPr>
              <p14:cNvContentPartPr/>
              <p14:nvPr/>
            </p14:nvContentPartPr>
            <p14:xfrm>
              <a:off x="8114971" y="-172043"/>
              <a:ext cx="360" cy="360"/>
            </p14:xfrm>
          </p:contentPart>
        </mc:Choice>
        <mc:Fallback>
          <p:pic>
            <p:nvPicPr>
              <p:cNvPr id="755" name="Ink 754">
                <a:extLst>
                  <a:ext uri="{FF2B5EF4-FFF2-40B4-BE49-F238E27FC236}">
                    <a16:creationId xmlns:a16="http://schemas.microsoft.com/office/drawing/2014/main" id="{D180DA31-2D43-804E-9530-DF159251A016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8106331" y="-181043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766" name="Group 765">
            <a:extLst>
              <a:ext uri="{FF2B5EF4-FFF2-40B4-BE49-F238E27FC236}">
                <a16:creationId xmlns:a16="http://schemas.microsoft.com/office/drawing/2014/main" id="{AB327149-17B7-CD47-A97F-091BE487E584}"/>
              </a:ext>
            </a:extLst>
          </p:cNvPr>
          <p:cNvGrpSpPr/>
          <p:nvPr/>
        </p:nvGrpSpPr>
        <p:grpSpPr>
          <a:xfrm>
            <a:off x="6827355" y="3150675"/>
            <a:ext cx="583920" cy="164160"/>
            <a:chOff x="6827355" y="3150675"/>
            <a:chExt cx="583920" cy="164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760" name="Ink 759">
                  <a:extLst>
                    <a:ext uri="{FF2B5EF4-FFF2-40B4-BE49-F238E27FC236}">
                      <a16:creationId xmlns:a16="http://schemas.microsoft.com/office/drawing/2014/main" id="{C4652349-1259-0543-A751-C2A624C1E383}"/>
                    </a:ext>
                  </a:extLst>
                </p14:cNvPr>
                <p14:cNvContentPartPr/>
                <p14:nvPr/>
              </p14:nvContentPartPr>
              <p14:xfrm>
                <a:off x="6827355" y="3174075"/>
                <a:ext cx="68760" cy="140760"/>
              </p14:xfrm>
            </p:contentPart>
          </mc:Choice>
          <mc:Fallback>
            <p:pic>
              <p:nvPicPr>
                <p:cNvPr id="760" name="Ink 759">
                  <a:extLst>
                    <a:ext uri="{FF2B5EF4-FFF2-40B4-BE49-F238E27FC236}">
                      <a16:creationId xmlns:a16="http://schemas.microsoft.com/office/drawing/2014/main" id="{C4652349-1259-0543-A751-C2A624C1E383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6812235" y="3158955"/>
                  <a:ext cx="9936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761" name="Ink 760">
                  <a:extLst>
                    <a:ext uri="{FF2B5EF4-FFF2-40B4-BE49-F238E27FC236}">
                      <a16:creationId xmlns:a16="http://schemas.microsoft.com/office/drawing/2014/main" id="{44CDDA0C-1B54-744D-81C6-A60DD9EBC9CC}"/>
                    </a:ext>
                  </a:extLst>
                </p14:cNvPr>
                <p14:cNvContentPartPr/>
                <p14:nvPr/>
              </p14:nvContentPartPr>
              <p14:xfrm>
                <a:off x="6857595" y="3151035"/>
                <a:ext cx="119160" cy="142200"/>
              </p14:xfrm>
            </p:contentPart>
          </mc:Choice>
          <mc:Fallback>
            <p:pic>
              <p:nvPicPr>
                <p:cNvPr id="761" name="Ink 760">
                  <a:extLst>
                    <a:ext uri="{FF2B5EF4-FFF2-40B4-BE49-F238E27FC236}">
                      <a16:creationId xmlns:a16="http://schemas.microsoft.com/office/drawing/2014/main" id="{44CDDA0C-1B54-744D-81C6-A60DD9EBC9CC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6842475" y="3135915"/>
                  <a:ext cx="14976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762" name="Ink 761">
                  <a:extLst>
                    <a:ext uri="{FF2B5EF4-FFF2-40B4-BE49-F238E27FC236}">
                      <a16:creationId xmlns:a16="http://schemas.microsoft.com/office/drawing/2014/main" id="{5950FA27-F6AD-D64F-8A8E-F56EB814F3ED}"/>
                    </a:ext>
                  </a:extLst>
                </p14:cNvPr>
                <p14:cNvContentPartPr/>
                <p14:nvPr/>
              </p14:nvContentPartPr>
              <p14:xfrm>
                <a:off x="7050555" y="3217635"/>
                <a:ext cx="106920" cy="50040"/>
              </p14:xfrm>
            </p:contentPart>
          </mc:Choice>
          <mc:Fallback>
            <p:pic>
              <p:nvPicPr>
                <p:cNvPr id="762" name="Ink 761">
                  <a:extLst>
                    <a:ext uri="{FF2B5EF4-FFF2-40B4-BE49-F238E27FC236}">
                      <a16:creationId xmlns:a16="http://schemas.microsoft.com/office/drawing/2014/main" id="{5950FA27-F6AD-D64F-8A8E-F56EB814F3ED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7035075" y="3202515"/>
                  <a:ext cx="13752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763" name="Ink 762">
                  <a:extLst>
                    <a:ext uri="{FF2B5EF4-FFF2-40B4-BE49-F238E27FC236}">
                      <a16:creationId xmlns:a16="http://schemas.microsoft.com/office/drawing/2014/main" id="{97986E74-B879-4247-9CA4-98A5559330DA}"/>
                    </a:ext>
                  </a:extLst>
                </p14:cNvPr>
                <p14:cNvContentPartPr/>
                <p14:nvPr/>
              </p14:nvContentPartPr>
              <p14:xfrm>
                <a:off x="7189875" y="3150675"/>
                <a:ext cx="18000" cy="126360"/>
              </p14:xfrm>
            </p:contentPart>
          </mc:Choice>
          <mc:Fallback>
            <p:pic>
              <p:nvPicPr>
                <p:cNvPr id="763" name="Ink 762">
                  <a:extLst>
                    <a:ext uri="{FF2B5EF4-FFF2-40B4-BE49-F238E27FC236}">
                      <a16:creationId xmlns:a16="http://schemas.microsoft.com/office/drawing/2014/main" id="{97986E74-B879-4247-9CA4-98A5559330DA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7174755" y="3135195"/>
                  <a:ext cx="4860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764" name="Ink 763">
                  <a:extLst>
                    <a:ext uri="{FF2B5EF4-FFF2-40B4-BE49-F238E27FC236}">
                      <a16:creationId xmlns:a16="http://schemas.microsoft.com/office/drawing/2014/main" id="{B9315AC8-1BB4-8342-B639-A003632FEC3B}"/>
                    </a:ext>
                  </a:extLst>
                </p14:cNvPr>
                <p14:cNvContentPartPr/>
                <p14:nvPr/>
              </p14:nvContentPartPr>
              <p14:xfrm>
                <a:off x="7168635" y="3204675"/>
                <a:ext cx="80280" cy="21240"/>
              </p14:xfrm>
            </p:contentPart>
          </mc:Choice>
          <mc:Fallback>
            <p:pic>
              <p:nvPicPr>
                <p:cNvPr id="764" name="Ink 763">
                  <a:extLst>
                    <a:ext uri="{FF2B5EF4-FFF2-40B4-BE49-F238E27FC236}">
                      <a16:creationId xmlns:a16="http://schemas.microsoft.com/office/drawing/2014/main" id="{B9315AC8-1BB4-8342-B639-A003632FEC3B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7153515" y="3189195"/>
                  <a:ext cx="11052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65" name="Ink 764">
                  <a:extLst>
                    <a:ext uri="{FF2B5EF4-FFF2-40B4-BE49-F238E27FC236}">
                      <a16:creationId xmlns:a16="http://schemas.microsoft.com/office/drawing/2014/main" id="{53956200-BCB6-A24B-AADD-FA2F2EBC2C71}"/>
                    </a:ext>
                  </a:extLst>
                </p14:cNvPr>
                <p14:cNvContentPartPr/>
                <p14:nvPr/>
              </p14:nvContentPartPr>
              <p14:xfrm>
                <a:off x="7296075" y="3218715"/>
                <a:ext cx="115200" cy="49680"/>
              </p14:xfrm>
            </p:contentPart>
          </mc:Choice>
          <mc:Fallback>
            <p:pic>
              <p:nvPicPr>
                <p:cNvPr id="765" name="Ink 764">
                  <a:extLst>
                    <a:ext uri="{FF2B5EF4-FFF2-40B4-BE49-F238E27FC236}">
                      <a16:creationId xmlns:a16="http://schemas.microsoft.com/office/drawing/2014/main" id="{53956200-BCB6-A24B-AADD-FA2F2EBC2C71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7280955" y="3203595"/>
                  <a:ext cx="145440" cy="80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83" name="Group 782">
            <a:extLst>
              <a:ext uri="{FF2B5EF4-FFF2-40B4-BE49-F238E27FC236}">
                <a16:creationId xmlns:a16="http://schemas.microsoft.com/office/drawing/2014/main" id="{DC7106DC-BCA8-DD4A-8370-9588D9A217D4}"/>
              </a:ext>
            </a:extLst>
          </p:cNvPr>
          <p:cNvGrpSpPr/>
          <p:nvPr/>
        </p:nvGrpSpPr>
        <p:grpSpPr>
          <a:xfrm>
            <a:off x="7600635" y="3099555"/>
            <a:ext cx="1374840" cy="171000"/>
            <a:chOff x="7600635" y="3099555"/>
            <a:chExt cx="1374840" cy="171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67" name="Ink 766">
                  <a:extLst>
                    <a:ext uri="{FF2B5EF4-FFF2-40B4-BE49-F238E27FC236}">
                      <a16:creationId xmlns:a16="http://schemas.microsoft.com/office/drawing/2014/main" id="{49B9060F-0C96-9F40-B984-190ECFBF4B37}"/>
                    </a:ext>
                  </a:extLst>
                </p14:cNvPr>
                <p14:cNvContentPartPr/>
                <p14:nvPr/>
              </p14:nvContentPartPr>
              <p14:xfrm>
                <a:off x="7600635" y="3147795"/>
                <a:ext cx="120600" cy="111960"/>
              </p14:xfrm>
            </p:contentPart>
          </mc:Choice>
          <mc:Fallback>
            <p:pic>
              <p:nvPicPr>
                <p:cNvPr id="767" name="Ink 766">
                  <a:extLst>
                    <a:ext uri="{FF2B5EF4-FFF2-40B4-BE49-F238E27FC236}">
                      <a16:creationId xmlns:a16="http://schemas.microsoft.com/office/drawing/2014/main" id="{49B9060F-0C96-9F40-B984-190ECFBF4B37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7585515" y="3132675"/>
                  <a:ext cx="15120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68" name="Ink 767">
                  <a:extLst>
                    <a:ext uri="{FF2B5EF4-FFF2-40B4-BE49-F238E27FC236}">
                      <a16:creationId xmlns:a16="http://schemas.microsoft.com/office/drawing/2014/main" id="{B4B35864-EE36-2B44-93EE-ADDD653A473F}"/>
                    </a:ext>
                  </a:extLst>
                </p14:cNvPr>
                <p14:cNvContentPartPr/>
                <p14:nvPr/>
              </p14:nvContentPartPr>
              <p14:xfrm>
                <a:off x="7778115" y="3160755"/>
                <a:ext cx="5760" cy="2520"/>
              </p14:xfrm>
            </p:contentPart>
          </mc:Choice>
          <mc:Fallback>
            <p:pic>
              <p:nvPicPr>
                <p:cNvPr id="768" name="Ink 767">
                  <a:extLst>
                    <a:ext uri="{FF2B5EF4-FFF2-40B4-BE49-F238E27FC236}">
                      <a16:creationId xmlns:a16="http://schemas.microsoft.com/office/drawing/2014/main" id="{B4B35864-EE36-2B44-93EE-ADDD653A473F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7762995" y="3145635"/>
                  <a:ext cx="3600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69" name="Ink 768">
                  <a:extLst>
                    <a:ext uri="{FF2B5EF4-FFF2-40B4-BE49-F238E27FC236}">
                      <a16:creationId xmlns:a16="http://schemas.microsoft.com/office/drawing/2014/main" id="{B4D2014C-B6FA-EA46-B9D9-3614E665EAA9}"/>
                    </a:ext>
                  </a:extLst>
                </p14:cNvPr>
                <p14:cNvContentPartPr/>
                <p14:nvPr/>
              </p14:nvContentPartPr>
              <p14:xfrm>
                <a:off x="7788915" y="3216555"/>
                <a:ext cx="11160" cy="43920"/>
              </p14:xfrm>
            </p:contentPart>
          </mc:Choice>
          <mc:Fallback>
            <p:pic>
              <p:nvPicPr>
                <p:cNvPr id="769" name="Ink 768">
                  <a:extLst>
                    <a:ext uri="{FF2B5EF4-FFF2-40B4-BE49-F238E27FC236}">
                      <a16:creationId xmlns:a16="http://schemas.microsoft.com/office/drawing/2014/main" id="{B4D2014C-B6FA-EA46-B9D9-3614E665EAA9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7773435" y="3201075"/>
                  <a:ext cx="4176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70" name="Ink 769">
                  <a:extLst>
                    <a:ext uri="{FF2B5EF4-FFF2-40B4-BE49-F238E27FC236}">
                      <a16:creationId xmlns:a16="http://schemas.microsoft.com/office/drawing/2014/main" id="{D65AF1D1-ACB3-0C4A-9F1E-89AC32AAABBA}"/>
                    </a:ext>
                  </a:extLst>
                </p14:cNvPr>
                <p14:cNvContentPartPr/>
                <p14:nvPr/>
              </p14:nvContentPartPr>
              <p14:xfrm>
                <a:off x="7846875" y="3172995"/>
                <a:ext cx="43920" cy="97560"/>
              </p14:xfrm>
            </p:contentPart>
          </mc:Choice>
          <mc:Fallback>
            <p:pic>
              <p:nvPicPr>
                <p:cNvPr id="770" name="Ink 769">
                  <a:extLst>
                    <a:ext uri="{FF2B5EF4-FFF2-40B4-BE49-F238E27FC236}">
                      <a16:creationId xmlns:a16="http://schemas.microsoft.com/office/drawing/2014/main" id="{D65AF1D1-ACB3-0C4A-9F1E-89AC32AAABBA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7831755" y="3157875"/>
                  <a:ext cx="7416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771" name="Ink 770">
                  <a:extLst>
                    <a:ext uri="{FF2B5EF4-FFF2-40B4-BE49-F238E27FC236}">
                      <a16:creationId xmlns:a16="http://schemas.microsoft.com/office/drawing/2014/main" id="{1C9A9AF3-F271-5249-834D-006E169C4CF2}"/>
                    </a:ext>
                  </a:extLst>
                </p14:cNvPr>
                <p14:cNvContentPartPr/>
                <p14:nvPr/>
              </p14:nvContentPartPr>
              <p14:xfrm>
                <a:off x="7953435" y="3205035"/>
                <a:ext cx="60840" cy="52920"/>
              </p14:xfrm>
            </p:contentPart>
          </mc:Choice>
          <mc:Fallback>
            <p:pic>
              <p:nvPicPr>
                <p:cNvPr id="771" name="Ink 770">
                  <a:extLst>
                    <a:ext uri="{FF2B5EF4-FFF2-40B4-BE49-F238E27FC236}">
                      <a16:creationId xmlns:a16="http://schemas.microsoft.com/office/drawing/2014/main" id="{1C9A9AF3-F271-5249-834D-006E169C4CF2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7938315" y="3189915"/>
                  <a:ext cx="9108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772" name="Ink 771">
                  <a:extLst>
                    <a:ext uri="{FF2B5EF4-FFF2-40B4-BE49-F238E27FC236}">
                      <a16:creationId xmlns:a16="http://schemas.microsoft.com/office/drawing/2014/main" id="{DBF2FAD8-F67C-F849-9E86-A3F3A9976488}"/>
                    </a:ext>
                  </a:extLst>
                </p14:cNvPr>
                <p14:cNvContentPartPr/>
                <p14:nvPr/>
              </p14:nvContentPartPr>
              <p14:xfrm>
                <a:off x="8070075" y="3194955"/>
                <a:ext cx="113760" cy="51480"/>
              </p14:xfrm>
            </p:contentPart>
          </mc:Choice>
          <mc:Fallback>
            <p:pic>
              <p:nvPicPr>
                <p:cNvPr id="772" name="Ink 771">
                  <a:extLst>
                    <a:ext uri="{FF2B5EF4-FFF2-40B4-BE49-F238E27FC236}">
                      <a16:creationId xmlns:a16="http://schemas.microsoft.com/office/drawing/2014/main" id="{DBF2FAD8-F67C-F849-9E86-A3F3A9976488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8054595" y="3179835"/>
                  <a:ext cx="14436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773" name="Ink 772">
                  <a:extLst>
                    <a:ext uri="{FF2B5EF4-FFF2-40B4-BE49-F238E27FC236}">
                      <a16:creationId xmlns:a16="http://schemas.microsoft.com/office/drawing/2014/main" id="{55E1EE8E-DD54-D24E-A7AE-E374BE94B0E9}"/>
                    </a:ext>
                  </a:extLst>
                </p14:cNvPr>
                <p14:cNvContentPartPr/>
                <p14:nvPr/>
              </p14:nvContentPartPr>
              <p14:xfrm>
                <a:off x="8200755" y="3115035"/>
                <a:ext cx="15840" cy="148680"/>
              </p14:xfrm>
            </p:contentPart>
          </mc:Choice>
          <mc:Fallback>
            <p:pic>
              <p:nvPicPr>
                <p:cNvPr id="773" name="Ink 772">
                  <a:extLst>
                    <a:ext uri="{FF2B5EF4-FFF2-40B4-BE49-F238E27FC236}">
                      <a16:creationId xmlns:a16="http://schemas.microsoft.com/office/drawing/2014/main" id="{55E1EE8E-DD54-D24E-A7AE-E374BE94B0E9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8185275" y="3099915"/>
                  <a:ext cx="4644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774" name="Ink 773">
                  <a:extLst>
                    <a:ext uri="{FF2B5EF4-FFF2-40B4-BE49-F238E27FC236}">
                      <a16:creationId xmlns:a16="http://schemas.microsoft.com/office/drawing/2014/main" id="{A10EE32C-DFAF-EE40-B639-2C115E7177AE}"/>
                    </a:ext>
                  </a:extLst>
                </p14:cNvPr>
                <p14:cNvContentPartPr/>
                <p14:nvPr/>
              </p14:nvContentPartPr>
              <p14:xfrm>
                <a:off x="8281395" y="3139875"/>
                <a:ext cx="2160" cy="9360"/>
              </p14:xfrm>
            </p:contentPart>
          </mc:Choice>
          <mc:Fallback>
            <p:pic>
              <p:nvPicPr>
                <p:cNvPr id="774" name="Ink 773">
                  <a:extLst>
                    <a:ext uri="{FF2B5EF4-FFF2-40B4-BE49-F238E27FC236}">
                      <a16:creationId xmlns:a16="http://schemas.microsoft.com/office/drawing/2014/main" id="{A10EE32C-DFAF-EE40-B639-2C115E7177AE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8266275" y="3124755"/>
                  <a:ext cx="3240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775" name="Ink 774">
                  <a:extLst>
                    <a:ext uri="{FF2B5EF4-FFF2-40B4-BE49-F238E27FC236}">
                      <a16:creationId xmlns:a16="http://schemas.microsoft.com/office/drawing/2014/main" id="{A8734CD0-377C-E245-9BF2-564A08A7AA2A}"/>
                    </a:ext>
                  </a:extLst>
                </p14:cNvPr>
                <p14:cNvContentPartPr/>
                <p14:nvPr/>
              </p14:nvContentPartPr>
              <p14:xfrm>
                <a:off x="8280675" y="3190635"/>
                <a:ext cx="11880" cy="55440"/>
              </p14:xfrm>
            </p:contentPart>
          </mc:Choice>
          <mc:Fallback>
            <p:pic>
              <p:nvPicPr>
                <p:cNvPr id="775" name="Ink 774">
                  <a:extLst>
                    <a:ext uri="{FF2B5EF4-FFF2-40B4-BE49-F238E27FC236}">
                      <a16:creationId xmlns:a16="http://schemas.microsoft.com/office/drawing/2014/main" id="{A8734CD0-377C-E245-9BF2-564A08A7AA2A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8265555" y="3175155"/>
                  <a:ext cx="4212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776" name="Ink 775">
                  <a:extLst>
                    <a:ext uri="{FF2B5EF4-FFF2-40B4-BE49-F238E27FC236}">
                      <a16:creationId xmlns:a16="http://schemas.microsoft.com/office/drawing/2014/main" id="{FA448DAE-560F-0641-A51B-A9E8442122C2}"/>
                    </a:ext>
                  </a:extLst>
                </p14:cNvPr>
                <p14:cNvContentPartPr/>
                <p14:nvPr/>
              </p14:nvContentPartPr>
              <p14:xfrm>
                <a:off x="8352315" y="3159675"/>
                <a:ext cx="77400" cy="93600"/>
              </p14:xfrm>
            </p:contentPart>
          </mc:Choice>
          <mc:Fallback>
            <p:pic>
              <p:nvPicPr>
                <p:cNvPr id="776" name="Ink 775">
                  <a:extLst>
                    <a:ext uri="{FF2B5EF4-FFF2-40B4-BE49-F238E27FC236}">
                      <a16:creationId xmlns:a16="http://schemas.microsoft.com/office/drawing/2014/main" id="{FA448DAE-560F-0641-A51B-A9E8442122C2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8337195" y="3144195"/>
                  <a:ext cx="10800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777" name="Ink 776">
                  <a:extLst>
                    <a:ext uri="{FF2B5EF4-FFF2-40B4-BE49-F238E27FC236}">
                      <a16:creationId xmlns:a16="http://schemas.microsoft.com/office/drawing/2014/main" id="{CC9393C0-6D74-8746-8133-0AA29BA52B4C}"/>
                    </a:ext>
                  </a:extLst>
                </p14:cNvPr>
                <p14:cNvContentPartPr/>
                <p14:nvPr/>
              </p14:nvContentPartPr>
              <p14:xfrm>
                <a:off x="8483355" y="3180555"/>
                <a:ext cx="106560" cy="50760"/>
              </p14:xfrm>
            </p:contentPart>
          </mc:Choice>
          <mc:Fallback>
            <p:pic>
              <p:nvPicPr>
                <p:cNvPr id="777" name="Ink 776">
                  <a:extLst>
                    <a:ext uri="{FF2B5EF4-FFF2-40B4-BE49-F238E27FC236}">
                      <a16:creationId xmlns:a16="http://schemas.microsoft.com/office/drawing/2014/main" id="{CC9393C0-6D74-8746-8133-0AA29BA52B4C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8467875" y="3165075"/>
                  <a:ext cx="13716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778" name="Ink 777">
                  <a:extLst>
                    <a:ext uri="{FF2B5EF4-FFF2-40B4-BE49-F238E27FC236}">
                      <a16:creationId xmlns:a16="http://schemas.microsoft.com/office/drawing/2014/main" id="{A61B309C-81F7-4F48-9153-1585DB88CAE8}"/>
                    </a:ext>
                  </a:extLst>
                </p14:cNvPr>
                <p14:cNvContentPartPr/>
                <p14:nvPr/>
              </p14:nvContentPartPr>
              <p14:xfrm>
                <a:off x="8607555" y="3099555"/>
                <a:ext cx="27360" cy="153360"/>
              </p14:xfrm>
            </p:contentPart>
          </mc:Choice>
          <mc:Fallback>
            <p:pic>
              <p:nvPicPr>
                <p:cNvPr id="778" name="Ink 777">
                  <a:extLst>
                    <a:ext uri="{FF2B5EF4-FFF2-40B4-BE49-F238E27FC236}">
                      <a16:creationId xmlns:a16="http://schemas.microsoft.com/office/drawing/2014/main" id="{A61B309C-81F7-4F48-9153-1585DB88CAE8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8592435" y="3084075"/>
                  <a:ext cx="5796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779" name="Ink 778">
                  <a:extLst>
                    <a:ext uri="{FF2B5EF4-FFF2-40B4-BE49-F238E27FC236}">
                      <a16:creationId xmlns:a16="http://schemas.microsoft.com/office/drawing/2014/main" id="{37472984-5512-544D-A4E3-1EA3D1FA1AF3}"/>
                    </a:ext>
                  </a:extLst>
                </p14:cNvPr>
                <p14:cNvContentPartPr/>
                <p14:nvPr/>
              </p14:nvContentPartPr>
              <p14:xfrm>
                <a:off x="8595675" y="3162915"/>
                <a:ext cx="94680" cy="24480"/>
              </p14:xfrm>
            </p:contentPart>
          </mc:Choice>
          <mc:Fallback>
            <p:pic>
              <p:nvPicPr>
                <p:cNvPr id="779" name="Ink 778">
                  <a:extLst>
                    <a:ext uri="{FF2B5EF4-FFF2-40B4-BE49-F238E27FC236}">
                      <a16:creationId xmlns:a16="http://schemas.microsoft.com/office/drawing/2014/main" id="{37472984-5512-544D-A4E3-1EA3D1FA1AF3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8580195" y="3147795"/>
                  <a:ext cx="12492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780" name="Ink 779">
                  <a:extLst>
                    <a:ext uri="{FF2B5EF4-FFF2-40B4-BE49-F238E27FC236}">
                      <a16:creationId xmlns:a16="http://schemas.microsoft.com/office/drawing/2014/main" id="{572BE887-813A-5743-A0C3-DF19776E9BA4}"/>
                    </a:ext>
                  </a:extLst>
                </p14:cNvPr>
                <p14:cNvContentPartPr/>
                <p14:nvPr/>
              </p14:nvContentPartPr>
              <p14:xfrm>
                <a:off x="8706915" y="3140595"/>
                <a:ext cx="4680" cy="1800"/>
              </p14:xfrm>
            </p:contentPart>
          </mc:Choice>
          <mc:Fallback>
            <p:pic>
              <p:nvPicPr>
                <p:cNvPr id="780" name="Ink 779">
                  <a:extLst>
                    <a:ext uri="{FF2B5EF4-FFF2-40B4-BE49-F238E27FC236}">
                      <a16:creationId xmlns:a16="http://schemas.microsoft.com/office/drawing/2014/main" id="{572BE887-813A-5743-A0C3-DF19776E9BA4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8691435" y="3125115"/>
                  <a:ext cx="3528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781" name="Ink 780">
                  <a:extLst>
                    <a:ext uri="{FF2B5EF4-FFF2-40B4-BE49-F238E27FC236}">
                      <a16:creationId xmlns:a16="http://schemas.microsoft.com/office/drawing/2014/main" id="{D2918CDF-A4CB-054D-AF1C-4C76FACC1DA8}"/>
                    </a:ext>
                  </a:extLst>
                </p14:cNvPr>
                <p14:cNvContentPartPr/>
                <p14:nvPr/>
              </p14:nvContentPartPr>
              <p14:xfrm>
                <a:off x="8717355" y="3191715"/>
                <a:ext cx="7560" cy="66240"/>
              </p14:xfrm>
            </p:contentPart>
          </mc:Choice>
          <mc:Fallback>
            <p:pic>
              <p:nvPicPr>
                <p:cNvPr id="781" name="Ink 780">
                  <a:extLst>
                    <a:ext uri="{FF2B5EF4-FFF2-40B4-BE49-F238E27FC236}">
                      <a16:creationId xmlns:a16="http://schemas.microsoft.com/office/drawing/2014/main" id="{D2918CDF-A4CB-054D-AF1C-4C76FACC1DA8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8702235" y="3176595"/>
                  <a:ext cx="3816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782" name="Ink 781">
                  <a:extLst>
                    <a:ext uri="{FF2B5EF4-FFF2-40B4-BE49-F238E27FC236}">
                      <a16:creationId xmlns:a16="http://schemas.microsoft.com/office/drawing/2014/main" id="{C6EC4CF8-E3B3-F249-8E42-9B7200373B78}"/>
                    </a:ext>
                  </a:extLst>
                </p14:cNvPr>
                <p14:cNvContentPartPr/>
                <p14:nvPr/>
              </p14:nvContentPartPr>
              <p14:xfrm>
                <a:off x="8763075" y="3178755"/>
                <a:ext cx="212400" cy="58680"/>
              </p14:xfrm>
            </p:contentPart>
          </mc:Choice>
          <mc:Fallback>
            <p:pic>
              <p:nvPicPr>
                <p:cNvPr id="782" name="Ink 781">
                  <a:extLst>
                    <a:ext uri="{FF2B5EF4-FFF2-40B4-BE49-F238E27FC236}">
                      <a16:creationId xmlns:a16="http://schemas.microsoft.com/office/drawing/2014/main" id="{C6EC4CF8-E3B3-F249-8E42-9B7200373B78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8747595" y="3163635"/>
                  <a:ext cx="242640" cy="89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48">
            <p14:nvContentPartPr>
              <p14:cNvPr id="784" name="Ink 783">
                <a:extLst>
                  <a:ext uri="{FF2B5EF4-FFF2-40B4-BE49-F238E27FC236}">
                    <a16:creationId xmlns:a16="http://schemas.microsoft.com/office/drawing/2014/main" id="{02BDDAA6-4FBA-6B40-A94F-F4E6C45A6BA7}"/>
                  </a:ext>
                </a:extLst>
              </p14:cNvPr>
              <p14:cNvContentPartPr/>
              <p14:nvPr/>
            </p14:nvContentPartPr>
            <p14:xfrm>
              <a:off x="7120755" y="3511035"/>
              <a:ext cx="110160" cy="6840"/>
            </p14:xfrm>
          </p:contentPart>
        </mc:Choice>
        <mc:Fallback>
          <p:pic>
            <p:nvPicPr>
              <p:cNvPr id="784" name="Ink 783">
                <a:extLst>
                  <a:ext uri="{FF2B5EF4-FFF2-40B4-BE49-F238E27FC236}">
                    <a16:creationId xmlns:a16="http://schemas.microsoft.com/office/drawing/2014/main" id="{02BDDAA6-4FBA-6B40-A94F-F4E6C45A6BA7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7105635" y="3495915"/>
                <a:ext cx="140760" cy="3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0">
            <p14:nvContentPartPr>
              <p14:cNvPr id="818" name="Ink 817">
                <a:extLst>
                  <a:ext uri="{FF2B5EF4-FFF2-40B4-BE49-F238E27FC236}">
                    <a16:creationId xmlns:a16="http://schemas.microsoft.com/office/drawing/2014/main" id="{055B1656-849C-0444-8635-52307E412F3E}"/>
                  </a:ext>
                </a:extLst>
              </p14:cNvPr>
              <p14:cNvContentPartPr/>
              <p14:nvPr/>
            </p14:nvContentPartPr>
            <p14:xfrm>
              <a:off x="7328835" y="3427875"/>
              <a:ext cx="143280" cy="137880"/>
            </p14:xfrm>
          </p:contentPart>
        </mc:Choice>
        <mc:Fallback>
          <p:pic>
            <p:nvPicPr>
              <p:cNvPr id="818" name="Ink 817">
                <a:extLst>
                  <a:ext uri="{FF2B5EF4-FFF2-40B4-BE49-F238E27FC236}">
                    <a16:creationId xmlns:a16="http://schemas.microsoft.com/office/drawing/2014/main" id="{055B1656-849C-0444-8635-52307E412F3E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7313715" y="3412755"/>
                <a:ext cx="173880" cy="16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2">
            <p14:nvContentPartPr>
              <p14:cNvPr id="822" name="Ink 821">
                <a:extLst>
                  <a:ext uri="{FF2B5EF4-FFF2-40B4-BE49-F238E27FC236}">
                    <a16:creationId xmlns:a16="http://schemas.microsoft.com/office/drawing/2014/main" id="{FC9BC2B8-2DBE-C04A-BE47-1D5012EAE89F}"/>
                  </a:ext>
                </a:extLst>
              </p14:cNvPr>
              <p14:cNvContentPartPr/>
              <p14:nvPr/>
            </p14:nvContentPartPr>
            <p14:xfrm>
              <a:off x="7537995" y="3502035"/>
              <a:ext cx="50040" cy="57960"/>
            </p14:xfrm>
          </p:contentPart>
        </mc:Choice>
        <mc:Fallback>
          <p:pic>
            <p:nvPicPr>
              <p:cNvPr id="822" name="Ink 821">
                <a:extLst>
                  <a:ext uri="{FF2B5EF4-FFF2-40B4-BE49-F238E27FC236}">
                    <a16:creationId xmlns:a16="http://schemas.microsoft.com/office/drawing/2014/main" id="{FC9BC2B8-2DBE-C04A-BE47-1D5012EAE89F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7522515" y="3486555"/>
                <a:ext cx="80280" cy="8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4">
            <p14:nvContentPartPr>
              <p14:cNvPr id="823" name="Ink 822">
                <a:extLst>
                  <a:ext uri="{FF2B5EF4-FFF2-40B4-BE49-F238E27FC236}">
                    <a16:creationId xmlns:a16="http://schemas.microsoft.com/office/drawing/2014/main" id="{54316DF1-B405-734B-BEED-65532759625C}"/>
                  </a:ext>
                </a:extLst>
              </p14:cNvPr>
              <p14:cNvContentPartPr/>
              <p14:nvPr/>
            </p14:nvContentPartPr>
            <p14:xfrm>
              <a:off x="7652115" y="3491235"/>
              <a:ext cx="194040" cy="46800"/>
            </p14:xfrm>
          </p:contentPart>
        </mc:Choice>
        <mc:Fallback>
          <p:pic>
            <p:nvPicPr>
              <p:cNvPr id="823" name="Ink 822">
                <a:extLst>
                  <a:ext uri="{FF2B5EF4-FFF2-40B4-BE49-F238E27FC236}">
                    <a16:creationId xmlns:a16="http://schemas.microsoft.com/office/drawing/2014/main" id="{54316DF1-B405-734B-BEED-65532759625C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7636635" y="3475755"/>
                <a:ext cx="224280" cy="77400"/>
              </a:xfrm>
              <a:prstGeom prst="rect">
                <a:avLst/>
              </a:prstGeom>
            </p:spPr>
          </p:pic>
        </mc:Fallback>
      </mc:AlternateContent>
      <p:grpSp>
        <p:nvGrpSpPr>
          <p:cNvPr id="836" name="Group 835">
            <a:extLst>
              <a:ext uri="{FF2B5EF4-FFF2-40B4-BE49-F238E27FC236}">
                <a16:creationId xmlns:a16="http://schemas.microsoft.com/office/drawing/2014/main" id="{2EB752AA-B61E-594B-BC9B-818E4CCD8BE4}"/>
              </a:ext>
            </a:extLst>
          </p:cNvPr>
          <p:cNvGrpSpPr/>
          <p:nvPr/>
        </p:nvGrpSpPr>
        <p:grpSpPr>
          <a:xfrm>
            <a:off x="7885755" y="3497715"/>
            <a:ext cx="353160" cy="142920"/>
            <a:chOff x="7885755" y="3497715"/>
            <a:chExt cx="353160" cy="142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827" name="Ink 826">
                  <a:extLst>
                    <a:ext uri="{FF2B5EF4-FFF2-40B4-BE49-F238E27FC236}">
                      <a16:creationId xmlns:a16="http://schemas.microsoft.com/office/drawing/2014/main" id="{588D1663-3B49-A240-BDCF-F6F55ABE43E4}"/>
                    </a:ext>
                  </a:extLst>
                </p14:cNvPr>
                <p14:cNvContentPartPr/>
                <p14:nvPr/>
              </p14:nvContentPartPr>
              <p14:xfrm>
                <a:off x="7885755" y="3521835"/>
                <a:ext cx="24120" cy="118800"/>
              </p14:xfrm>
            </p:contentPart>
          </mc:Choice>
          <mc:Fallback>
            <p:pic>
              <p:nvPicPr>
                <p:cNvPr id="827" name="Ink 826">
                  <a:extLst>
                    <a:ext uri="{FF2B5EF4-FFF2-40B4-BE49-F238E27FC236}">
                      <a16:creationId xmlns:a16="http://schemas.microsoft.com/office/drawing/2014/main" id="{588D1663-3B49-A240-BDCF-F6F55ABE43E4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7870275" y="3506715"/>
                  <a:ext cx="5436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828" name="Ink 827">
                  <a:extLst>
                    <a:ext uri="{FF2B5EF4-FFF2-40B4-BE49-F238E27FC236}">
                      <a16:creationId xmlns:a16="http://schemas.microsoft.com/office/drawing/2014/main" id="{51BAC7AB-7398-9F46-83E9-FA5BD8116D3D}"/>
                    </a:ext>
                  </a:extLst>
                </p14:cNvPr>
                <p14:cNvContentPartPr/>
                <p14:nvPr/>
              </p14:nvContentPartPr>
              <p14:xfrm>
                <a:off x="7904835" y="3504555"/>
                <a:ext cx="69120" cy="66960"/>
              </p14:xfrm>
            </p:contentPart>
          </mc:Choice>
          <mc:Fallback>
            <p:pic>
              <p:nvPicPr>
                <p:cNvPr id="828" name="Ink 827">
                  <a:extLst>
                    <a:ext uri="{FF2B5EF4-FFF2-40B4-BE49-F238E27FC236}">
                      <a16:creationId xmlns:a16="http://schemas.microsoft.com/office/drawing/2014/main" id="{51BAC7AB-7398-9F46-83E9-FA5BD8116D3D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7889715" y="3489435"/>
                  <a:ext cx="9936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829" name="Ink 828">
                  <a:extLst>
                    <a:ext uri="{FF2B5EF4-FFF2-40B4-BE49-F238E27FC236}">
                      <a16:creationId xmlns:a16="http://schemas.microsoft.com/office/drawing/2014/main" id="{1BD661A2-2122-B74F-95F0-51BB0BF131D9}"/>
                    </a:ext>
                  </a:extLst>
                </p14:cNvPr>
                <p14:cNvContentPartPr/>
                <p14:nvPr/>
              </p14:nvContentPartPr>
              <p14:xfrm>
                <a:off x="8001315" y="3514635"/>
                <a:ext cx="114120" cy="46080"/>
              </p14:xfrm>
            </p:contentPart>
          </mc:Choice>
          <mc:Fallback>
            <p:pic>
              <p:nvPicPr>
                <p:cNvPr id="829" name="Ink 828">
                  <a:extLst>
                    <a:ext uri="{FF2B5EF4-FFF2-40B4-BE49-F238E27FC236}">
                      <a16:creationId xmlns:a16="http://schemas.microsoft.com/office/drawing/2014/main" id="{1BD661A2-2122-B74F-95F0-51BB0BF131D9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7986195" y="3499155"/>
                  <a:ext cx="14472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830" name="Ink 829">
                  <a:extLst>
                    <a:ext uri="{FF2B5EF4-FFF2-40B4-BE49-F238E27FC236}">
                      <a16:creationId xmlns:a16="http://schemas.microsoft.com/office/drawing/2014/main" id="{368915CA-7200-5348-B0D9-0AA6434C0BC0}"/>
                    </a:ext>
                  </a:extLst>
                </p14:cNvPr>
                <p14:cNvContentPartPr/>
                <p14:nvPr/>
              </p14:nvContentPartPr>
              <p14:xfrm>
                <a:off x="8167275" y="3497715"/>
                <a:ext cx="71640" cy="55080"/>
              </p14:xfrm>
            </p:contentPart>
          </mc:Choice>
          <mc:Fallback>
            <p:pic>
              <p:nvPicPr>
                <p:cNvPr id="830" name="Ink 829">
                  <a:extLst>
                    <a:ext uri="{FF2B5EF4-FFF2-40B4-BE49-F238E27FC236}">
                      <a16:creationId xmlns:a16="http://schemas.microsoft.com/office/drawing/2014/main" id="{368915CA-7200-5348-B0D9-0AA6434C0BC0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8152155" y="3482595"/>
                  <a:ext cx="102240" cy="85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64">
            <p14:nvContentPartPr>
              <p14:cNvPr id="853" name="Ink 852">
                <a:extLst>
                  <a:ext uri="{FF2B5EF4-FFF2-40B4-BE49-F238E27FC236}">
                    <a16:creationId xmlns:a16="http://schemas.microsoft.com/office/drawing/2014/main" id="{7FD6082E-B4F5-794B-ABEB-DCEE948F553B}"/>
                  </a:ext>
                </a:extLst>
              </p14:cNvPr>
              <p14:cNvContentPartPr/>
              <p14:nvPr/>
            </p14:nvContentPartPr>
            <p14:xfrm>
              <a:off x="8315235" y="3469995"/>
              <a:ext cx="8280" cy="7200"/>
            </p14:xfrm>
          </p:contentPart>
        </mc:Choice>
        <mc:Fallback>
          <p:pic>
            <p:nvPicPr>
              <p:cNvPr id="853" name="Ink 852">
                <a:extLst>
                  <a:ext uri="{FF2B5EF4-FFF2-40B4-BE49-F238E27FC236}">
                    <a16:creationId xmlns:a16="http://schemas.microsoft.com/office/drawing/2014/main" id="{7FD6082E-B4F5-794B-ABEB-DCEE948F553B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8300115" y="3454875"/>
                <a:ext cx="38520" cy="3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5">
            <p14:nvContentPartPr>
              <p14:cNvPr id="854" name="Ink 853">
                <a:extLst>
                  <a:ext uri="{FF2B5EF4-FFF2-40B4-BE49-F238E27FC236}">
                    <a16:creationId xmlns:a16="http://schemas.microsoft.com/office/drawing/2014/main" id="{6BF6D402-9A9A-FD48-8A18-AD2591B8FEA4}"/>
                  </a:ext>
                </a:extLst>
              </p14:cNvPr>
              <p14:cNvContentPartPr/>
              <p14:nvPr/>
            </p14:nvContentPartPr>
            <p14:xfrm>
              <a:off x="8297955" y="3530475"/>
              <a:ext cx="18000" cy="57960"/>
            </p14:xfrm>
          </p:contentPart>
        </mc:Choice>
        <mc:Fallback>
          <p:pic>
            <p:nvPicPr>
              <p:cNvPr id="854" name="Ink 853">
                <a:extLst>
                  <a:ext uri="{FF2B5EF4-FFF2-40B4-BE49-F238E27FC236}">
                    <a16:creationId xmlns:a16="http://schemas.microsoft.com/office/drawing/2014/main" id="{6BF6D402-9A9A-FD48-8A18-AD2591B8FEA4}"/>
                  </a:ext>
                </a:extLst>
              </p:cNvPr>
              <p:cNvPicPr/>
              <p:nvPr/>
            </p:nvPicPr>
            <p:blipFill>
              <a:blip r:embed="rId166"/>
              <a:stretch>
                <a:fillRect/>
              </a:stretch>
            </p:blipFill>
            <p:spPr>
              <a:xfrm>
                <a:off x="8282475" y="3514995"/>
                <a:ext cx="48240" cy="8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7">
            <p14:nvContentPartPr>
              <p14:cNvPr id="855" name="Ink 854">
                <a:extLst>
                  <a:ext uri="{FF2B5EF4-FFF2-40B4-BE49-F238E27FC236}">
                    <a16:creationId xmlns:a16="http://schemas.microsoft.com/office/drawing/2014/main" id="{7DE9CC09-00CF-0D49-9396-9A471EAE8EF7}"/>
                  </a:ext>
                </a:extLst>
              </p14:cNvPr>
              <p14:cNvContentPartPr/>
              <p14:nvPr/>
            </p14:nvContentPartPr>
            <p14:xfrm>
              <a:off x="8403435" y="3477915"/>
              <a:ext cx="75240" cy="121320"/>
            </p14:xfrm>
          </p:contentPart>
        </mc:Choice>
        <mc:Fallback>
          <p:pic>
            <p:nvPicPr>
              <p:cNvPr id="855" name="Ink 854">
                <a:extLst>
                  <a:ext uri="{FF2B5EF4-FFF2-40B4-BE49-F238E27FC236}">
                    <a16:creationId xmlns:a16="http://schemas.microsoft.com/office/drawing/2014/main" id="{7DE9CC09-00CF-0D49-9396-9A471EAE8EF7}"/>
                  </a:ext>
                </a:extLst>
              </p:cNvPr>
              <p:cNvPicPr/>
              <p:nvPr/>
            </p:nvPicPr>
            <p:blipFill>
              <a:blip r:embed="rId168"/>
              <a:stretch>
                <a:fillRect/>
              </a:stretch>
            </p:blipFill>
            <p:spPr>
              <a:xfrm>
                <a:off x="8387955" y="3462795"/>
                <a:ext cx="105840" cy="15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9">
            <p14:nvContentPartPr>
              <p14:cNvPr id="856" name="Ink 855">
                <a:extLst>
                  <a:ext uri="{FF2B5EF4-FFF2-40B4-BE49-F238E27FC236}">
                    <a16:creationId xmlns:a16="http://schemas.microsoft.com/office/drawing/2014/main" id="{BB81675B-0606-D44E-A60B-E9CC9380B6E1}"/>
                  </a:ext>
                </a:extLst>
              </p14:cNvPr>
              <p14:cNvContentPartPr/>
              <p14:nvPr/>
            </p14:nvContentPartPr>
            <p14:xfrm>
              <a:off x="8506755" y="3504555"/>
              <a:ext cx="60480" cy="59400"/>
            </p14:xfrm>
          </p:contentPart>
        </mc:Choice>
        <mc:Fallback>
          <p:pic>
            <p:nvPicPr>
              <p:cNvPr id="856" name="Ink 855">
                <a:extLst>
                  <a:ext uri="{FF2B5EF4-FFF2-40B4-BE49-F238E27FC236}">
                    <a16:creationId xmlns:a16="http://schemas.microsoft.com/office/drawing/2014/main" id="{BB81675B-0606-D44E-A60B-E9CC9380B6E1}"/>
                  </a:ext>
                </a:extLst>
              </p:cNvPr>
              <p:cNvPicPr/>
              <p:nvPr/>
            </p:nvPicPr>
            <p:blipFill>
              <a:blip r:embed="rId170"/>
              <a:stretch>
                <a:fillRect/>
              </a:stretch>
            </p:blipFill>
            <p:spPr>
              <a:xfrm>
                <a:off x="8491275" y="3489435"/>
                <a:ext cx="91080" cy="8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1">
            <p14:nvContentPartPr>
              <p14:cNvPr id="859" name="Ink 858">
                <a:extLst>
                  <a:ext uri="{FF2B5EF4-FFF2-40B4-BE49-F238E27FC236}">
                    <a16:creationId xmlns:a16="http://schemas.microsoft.com/office/drawing/2014/main" id="{485F6FC5-96B8-044E-9349-BA24B054222F}"/>
                  </a:ext>
                </a:extLst>
              </p14:cNvPr>
              <p14:cNvContentPartPr/>
              <p14:nvPr/>
            </p14:nvContentPartPr>
            <p14:xfrm>
              <a:off x="8641035" y="3512475"/>
              <a:ext cx="164160" cy="59400"/>
            </p14:xfrm>
          </p:contentPart>
        </mc:Choice>
        <mc:Fallback>
          <p:pic>
            <p:nvPicPr>
              <p:cNvPr id="859" name="Ink 858">
                <a:extLst>
                  <a:ext uri="{FF2B5EF4-FFF2-40B4-BE49-F238E27FC236}">
                    <a16:creationId xmlns:a16="http://schemas.microsoft.com/office/drawing/2014/main" id="{485F6FC5-96B8-044E-9349-BA24B054222F}"/>
                  </a:ext>
                </a:extLst>
              </p:cNvPr>
              <p:cNvPicPr/>
              <p:nvPr/>
            </p:nvPicPr>
            <p:blipFill>
              <a:blip r:embed="rId172"/>
              <a:stretch>
                <a:fillRect/>
              </a:stretch>
            </p:blipFill>
            <p:spPr>
              <a:xfrm>
                <a:off x="8625555" y="3496995"/>
                <a:ext cx="194760" cy="8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3">
            <p14:nvContentPartPr>
              <p14:cNvPr id="867" name="Ink 866">
                <a:extLst>
                  <a:ext uri="{FF2B5EF4-FFF2-40B4-BE49-F238E27FC236}">
                    <a16:creationId xmlns:a16="http://schemas.microsoft.com/office/drawing/2014/main" id="{4142A960-A89D-9443-B05F-A29CD156BD2D}"/>
                  </a:ext>
                </a:extLst>
              </p14:cNvPr>
              <p14:cNvContentPartPr/>
              <p14:nvPr/>
            </p14:nvContentPartPr>
            <p14:xfrm>
              <a:off x="9042795" y="3443355"/>
              <a:ext cx="122760" cy="113400"/>
            </p14:xfrm>
          </p:contentPart>
        </mc:Choice>
        <mc:Fallback>
          <p:pic>
            <p:nvPicPr>
              <p:cNvPr id="867" name="Ink 866">
                <a:extLst>
                  <a:ext uri="{FF2B5EF4-FFF2-40B4-BE49-F238E27FC236}">
                    <a16:creationId xmlns:a16="http://schemas.microsoft.com/office/drawing/2014/main" id="{4142A960-A89D-9443-B05F-A29CD156BD2D}"/>
                  </a:ext>
                </a:extLst>
              </p:cNvPr>
              <p:cNvPicPr/>
              <p:nvPr/>
            </p:nvPicPr>
            <p:blipFill>
              <a:blip r:embed="rId174"/>
              <a:stretch>
                <a:fillRect/>
              </a:stretch>
            </p:blipFill>
            <p:spPr>
              <a:xfrm>
                <a:off x="9027315" y="3427875"/>
                <a:ext cx="153360" cy="14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5">
            <p14:nvContentPartPr>
              <p14:cNvPr id="885" name="Ink 884">
                <a:extLst>
                  <a:ext uri="{FF2B5EF4-FFF2-40B4-BE49-F238E27FC236}">
                    <a16:creationId xmlns:a16="http://schemas.microsoft.com/office/drawing/2014/main" id="{4D50361E-257D-A246-B332-D83C15822682}"/>
                  </a:ext>
                </a:extLst>
              </p14:cNvPr>
              <p14:cNvContentPartPr/>
              <p14:nvPr/>
            </p14:nvContentPartPr>
            <p14:xfrm>
              <a:off x="10659195" y="3428595"/>
              <a:ext cx="72360" cy="112680"/>
            </p14:xfrm>
          </p:contentPart>
        </mc:Choice>
        <mc:Fallback>
          <p:pic>
            <p:nvPicPr>
              <p:cNvPr id="885" name="Ink 884">
                <a:extLst>
                  <a:ext uri="{FF2B5EF4-FFF2-40B4-BE49-F238E27FC236}">
                    <a16:creationId xmlns:a16="http://schemas.microsoft.com/office/drawing/2014/main" id="{4D50361E-257D-A246-B332-D83C15822682}"/>
                  </a:ext>
                </a:extLst>
              </p:cNvPr>
              <p:cNvPicPr/>
              <p:nvPr/>
            </p:nvPicPr>
            <p:blipFill>
              <a:blip r:embed="rId176"/>
              <a:stretch>
                <a:fillRect/>
              </a:stretch>
            </p:blipFill>
            <p:spPr>
              <a:xfrm>
                <a:off x="10643715" y="3413475"/>
                <a:ext cx="102960" cy="14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7">
            <p14:nvContentPartPr>
              <p14:cNvPr id="898" name="Ink 897">
                <a:extLst>
                  <a:ext uri="{FF2B5EF4-FFF2-40B4-BE49-F238E27FC236}">
                    <a16:creationId xmlns:a16="http://schemas.microsoft.com/office/drawing/2014/main" id="{EA246281-B54B-284F-901E-80CA9023D969}"/>
                  </a:ext>
                </a:extLst>
              </p14:cNvPr>
              <p14:cNvContentPartPr/>
              <p14:nvPr/>
            </p14:nvContentPartPr>
            <p14:xfrm>
              <a:off x="8721675" y="2163915"/>
              <a:ext cx="2520" cy="2520"/>
            </p14:xfrm>
          </p:contentPart>
        </mc:Choice>
        <mc:Fallback>
          <p:pic>
            <p:nvPicPr>
              <p:cNvPr id="898" name="Ink 897">
                <a:extLst>
                  <a:ext uri="{FF2B5EF4-FFF2-40B4-BE49-F238E27FC236}">
                    <a16:creationId xmlns:a16="http://schemas.microsoft.com/office/drawing/2014/main" id="{EA246281-B54B-284F-901E-80CA9023D969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8706555" y="2148795"/>
                <a:ext cx="33120" cy="33120"/>
              </a:xfrm>
              <a:prstGeom prst="rect">
                <a:avLst/>
              </a:prstGeom>
            </p:spPr>
          </p:pic>
        </mc:Fallback>
      </mc:AlternateContent>
      <p:grpSp>
        <p:nvGrpSpPr>
          <p:cNvPr id="903" name="Group 902">
            <a:extLst>
              <a:ext uri="{FF2B5EF4-FFF2-40B4-BE49-F238E27FC236}">
                <a16:creationId xmlns:a16="http://schemas.microsoft.com/office/drawing/2014/main" id="{8882EB03-1268-284F-89A1-D3C0BD237521}"/>
              </a:ext>
            </a:extLst>
          </p:cNvPr>
          <p:cNvGrpSpPr/>
          <p:nvPr/>
        </p:nvGrpSpPr>
        <p:grpSpPr>
          <a:xfrm>
            <a:off x="9243315" y="2973915"/>
            <a:ext cx="2114280" cy="909000"/>
            <a:chOff x="9243315" y="2973915"/>
            <a:chExt cx="2114280" cy="909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871" name="Ink 870">
                  <a:extLst>
                    <a:ext uri="{FF2B5EF4-FFF2-40B4-BE49-F238E27FC236}">
                      <a16:creationId xmlns:a16="http://schemas.microsoft.com/office/drawing/2014/main" id="{EE79727F-91BA-824A-8DAC-F45FCC6EC32E}"/>
                    </a:ext>
                  </a:extLst>
                </p14:cNvPr>
                <p14:cNvContentPartPr/>
                <p14:nvPr/>
              </p14:nvContentPartPr>
              <p14:xfrm>
                <a:off x="9243315" y="3460995"/>
                <a:ext cx="32760" cy="97920"/>
              </p14:xfrm>
            </p:contentPart>
          </mc:Choice>
          <mc:Fallback>
            <p:pic>
              <p:nvPicPr>
                <p:cNvPr id="871" name="Ink 870">
                  <a:extLst>
                    <a:ext uri="{FF2B5EF4-FFF2-40B4-BE49-F238E27FC236}">
                      <a16:creationId xmlns:a16="http://schemas.microsoft.com/office/drawing/2014/main" id="{EE79727F-91BA-824A-8DAC-F45FCC6EC32E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9228195" y="3445875"/>
                  <a:ext cx="6300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872" name="Ink 871">
                  <a:extLst>
                    <a:ext uri="{FF2B5EF4-FFF2-40B4-BE49-F238E27FC236}">
                      <a16:creationId xmlns:a16="http://schemas.microsoft.com/office/drawing/2014/main" id="{0C4CB81E-4CC3-E541-A313-2844F3570E5C}"/>
                    </a:ext>
                  </a:extLst>
                </p14:cNvPr>
                <p14:cNvContentPartPr/>
                <p14:nvPr/>
              </p14:nvContentPartPr>
              <p14:xfrm>
                <a:off x="9245115" y="3502755"/>
                <a:ext cx="86040" cy="5040"/>
              </p14:xfrm>
            </p:contentPart>
          </mc:Choice>
          <mc:Fallback>
            <p:pic>
              <p:nvPicPr>
                <p:cNvPr id="872" name="Ink 871">
                  <a:extLst>
                    <a:ext uri="{FF2B5EF4-FFF2-40B4-BE49-F238E27FC236}">
                      <a16:creationId xmlns:a16="http://schemas.microsoft.com/office/drawing/2014/main" id="{0C4CB81E-4CC3-E541-A313-2844F3570E5C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9229995" y="3487635"/>
                  <a:ext cx="11664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873" name="Ink 872">
                  <a:extLst>
                    <a:ext uri="{FF2B5EF4-FFF2-40B4-BE49-F238E27FC236}">
                      <a16:creationId xmlns:a16="http://schemas.microsoft.com/office/drawing/2014/main" id="{CA33F00F-8AFF-CA48-B857-75884D5DA84F}"/>
                    </a:ext>
                  </a:extLst>
                </p14:cNvPr>
                <p14:cNvContentPartPr/>
                <p14:nvPr/>
              </p14:nvContentPartPr>
              <p14:xfrm>
                <a:off x="9364995" y="3492675"/>
                <a:ext cx="145080" cy="60480"/>
              </p14:xfrm>
            </p:contentPart>
          </mc:Choice>
          <mc:Fallback>
            <p:pic>
              <p:nvPicPr>
                <p:cNvPr id="873" name="Ink 872">
                  <a:extLst>
                    <a:ext uri="{FF2B5EF4-FFF2-40B4-BE49-F238E27FC236}">
                      <a16:creationId xmlns:a16="http://schemas.microsoft.com/office/drawing/2014/main" id="{CA33F00F-8AFF-CA48-B857-75884D5DA84F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9349875" y="3477195"/>
                  <a:ext cx="17568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874" name="Ink 873">
                  <a:extLst>
                    <a:ext uri="{FF2B5EF4-FFF2-40B4-BE49-F238E27FC236}">
                      <a16:creationId xmlns:a16="http://schemas.microsoft.com/office/drawing/2014/main" id="{9D270A25-BA44-A64A-B70A-C67C42BE48FE}"/>
                    </a:ext>
                  </a:extLst>
                </p14:cNvPr>
                <p14:cNvContentPartPr/>
                <p14:nvPr/>
              </p14:nvContentPartPr>
              <p14:xfrm>
                <a:off x="9550035" y="3489075"/>
                <a:ext cx="196200" cy="52200"/>
              </p14:xfrm>
            </p:contentPart>
          </mc:Choice>
          <mc:Fallback>
            <p:pic>
              <p:nvPicPr>
                <p:cNvPr id="874" name="Ink 873">
                  <a:extLst>
                    <a:ext uri="{FF2B5EF4-FFF2-40B4-BE49-F238E27FC236}">
                      <a16:creationId xmlns:a16="http://schemas.microsoft.com/office/drawing/2014/main" id="{9D270A25-BA44-A64A-B70A-C67C42BE48FE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9534555" y="3473955"/>
                  <a:ext cx="22680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876" name="Ink 875">
                  <a:extLst>
                    <a:ext uri="{FF2B5EF4-FFF2-40B4-BE49-F238E27FC236}">
                      <a16:creationId xmlns:a16="http://schemas.microsoft.com/office/drawing/2014/main" id="{332B55EA-72CF-C24A-A04E-3561728CC3AC}"/>
                    </a:ext>
                  </a:extLst>
                </p14:cNvPr>
                <p14:cNvContentPartPr/>
                <p14:nvPr/>
              </p14:nvContentPartPr>
              <p14:xfrm>
                <a:off x="10013715" y="3442275"/>
                <a:ext cx="106920" cy="112320"/>
              </p14:xfrm>
            </p:contentPart>
          </mc:Choice>
          <mc:Fallback>
            <p:pic>
              <p:nvPicPr>
                <p:cNvPr id="876" name="Ink 875">
                  <a:extLst>
                    <a:ext uri="{FF2B5EF4-FFF2-40B4-BE49-F238E27FC236}">
                      <a16:creationId xmlns:a16="http://schemas.microsoft.com/office/drawing/2014/main" id="{332B55EA-72CF-C24A-A04E-3561728CC3AC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9998595" y="3427155"/>
                  <a:ext cx="13716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877" name="Ink 876">
                  <a:extLst>
                    <a:ext uri="{FF2B5EF4-FFF2-40B4-BE49-F238E27FC236}">
                      <a16:creationId xmlns:a16="http://schemas.microsoft.com/office/drawing/2014/main" id="{93B69E50-DFDF-2748-AE04-DDD3F8087595}"/>
                    </a:ext>
                  </a:extLst>
                </p14:cNvPr>
                <p14:cNvContentPartPr/>
                <p14:nvPr/>
              </p14:nvContentPartPr>
              <p14:xfrm>
                <a:off x="10050435" y="3437955"/>
                <a:ext cx="83520" cy="11520"/>
              </p14:xfrm>
            </p:contentPart>
          </mc:Choice>
          <mc:Fallback>
            <p:pic>
              <p:nvPicPr>
                <p:cNvPr id="877" name="Ink 876">
                  <a:extLst>
                    <a:ext uri="{FF2B5EF4-FFF2-40B4-BE49-F238E27FC236}">
                      <a16:creationId xmlns:a16="http://schemas.microsoft.com/office/drawing/2014/main" id="{93B69E50-DFDF-2748-AE04-DDD3F8087595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0035315" y="3422835"/>
                  <a:ext cx="11412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878" name="Ink 877">
                  <a:extLst>
                    <a:ext uri="{FF2B5EF4-FFF2-40B4-BE49-F238E27FC236}">
                      <a16:creationId xmlns:a16="http://schemas.microsoft.com/office/drawing/2014/main" id="{10195E86-3878-3E4C-809A-FB6649D5B373}"/>
                    </a:ext>
                  </a:extLst>
                </p14:cNvPr>
                <p14:cNvContentPartPr/>
                <p14:nvPr/>
              </p14:nvContentPartPr>
              <p14:xfrm>
                <a:off x="10023435" y="3498075"/>
                <a:ext cx="73800" cy="9360"/>
              </p14:xfrm>
            </p:contentPart>
          </mc:Choice>
          <mc:Fallback>
            <p:pic>
              <p:nvPicPr>
                <p:cNvPr id="878" name="Ink 877">
                  <a:extLst>
                    <a:ext uri="{FF2B5EF4-FFF2-40B4-BE49-F238E27FC236}">
                      <a16:creationId xmlns:a16="http://schemas.microsoft.com/office/drawing/2014/main" id="{10195E86-3878-3E4C-809A-FB6649D5B373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10008315" y="3482955"/>
                  <a:ext cx="10440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879" name="Ink 878">
                  <a:extLst>
                    <a:ext uri="{FF2B5EF4-FFF2-40B4-BE49-F238E27FC236}">
                      <a16:creationId xmlns:a16="http://schemas.microsoft.com/office/drawing/2014/main" id="{F133A931-6B39-BB4D-B22F-33BCB405FFB7}"/>
                    </a:ext>
                  </a:extLst>
                </p14:cNvPr>
                <p14:cNvContentPartPr/>
                <p14:nvPr/>
              </p14:nvContentPartPr>
              <p14:xfrm>
                <a:off x="10170675" y="3484035"/>
                <a:ext cx="74520" cy="60120"/>
              </p14:xfrm>
            </p:contentPart>
          </mc:Choice>
          <mc:Fallback>
            <p:pic>
              <p:nvPicPr>
                <p:cNvPr id="879" name="Ink 878">
                  <a:extLst>
                    <a:ext uri="{FF2B5EF4-FFF2-40B4-BE49-F238E27FC236}">
                      <a16:creationId xmlns:a16="http://schemas.microsoft.com/office/drawing/2014/main" id="{F133A931-6B39-BB4D-B22F-33BCB405FFB7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10155555" y="3468915"/>
                  <a:ext cx="10512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880" name="Ink 879">
                  <a:extLst>
                    <a:ext uri="{FF2B5EF4-FFF2-40B4-BE49-F238E27FC236}">
                      <a16:creationId xmlns:a16="http://schemas.microsoft.com/office/drawing/2014/main" id="{E1FAE30B-29B3-3F41-A983-B06CF2AAA513}"/>
                    </a:ext>
                  </a:extLst>
                </p14:cNvPr>
                <p14:cNvContentPartPr/>
                <p14:nvPr/>
              </p14:nvContentPartPr>
              <p14:xfrm>
                <a:off x="10293795" y="3477555"/>
                <a:ext cx="105840" cy="66600"/>
              </p14:xfrm>
            </p:contentPart>
          </mc:Choice>
          <mc:Fallback>
            <p:pic>
              <p:nvPicPr>
                <p:cNvPr id="880" name="Ink 879">
                  <a:extLst>
                    <a:ext uri="{FF2B5EF4-FFF2-40B4-BE49-F238E27FC236}">
                      <a16:creationId xmlns:a16="http://schemas.microsoft.com/office/drawing/2014/main" id="{E1FAE30B-29B3-3F41-A983-B06CF2AAA513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10278675" y="3462075"/>
                  <a:ext cx="13644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881" name="Ink 880">
                  <a:extLst>
                    <a:ext uri="{FF2B5EF4-FFF2-40B4-BE49-F238E27FC236}">
                      <a16:creationId xmlns:a16="http://schemas.microsoft.com/office/drawing/2014/main" id="{EC0D68C1-9F02-244F-BB0B-EFE690FF5C0A}"/>
                    </a:ext>
                  </a:extLst>
                </p14:cNvPr>
                <p14:cNvContentPartPr/>
                <p14:nvPr/>
              </p14:nvContentPartPr>
              <p14:xfrm>
                <a:off x="10412595" y="3478635"/>
                <a:ext cx="118800" cy="33480"/>
              </p14:xfrm>
            </p:contentPart>
          </mc:Choice>
          <mc:Fallback>
            <p:pic>
              <p:nvPicPr>
                <p:cNvPr id="881" name="Ink 880">
                  <a:extLst>
                    <a:ext uri="{FF2B5EF4-FFF2-40B4-BE49-F238E27FC236}">
                      <a16:creationId xmlns:a16="http://schemas.microsoft.com/office/drawing/2014/main" id="{EC0D68C1-9F02-244F-BB0B-EFE690FF5C0A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10397475" y="3463155"/>
                  <a:ext cx="14940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882" name="Ink 881">
                  <a:extLst>
                    <a:ext uri="{FF2B5EF4-FFF2-40B4-BE49-F238E27FC236}">
                      <a16:creationId xmlns:a16="http://schemas.microsoft.com/office/drawing/2014/main" id="{41E7C2E2-BB37-D740-87F3-06542A894CE9}"/>
                    </a:ext>
                  </a:extLst>
                </p14:cNvPr>
                <p14:cNvContentPartPr/>
                <p14:nvPr/>
              </p14:nvContentPartPr>
              <p14:xfrm>
                <a:off x="10549395" y="3406995"/>
                <a:ext cx="22680" cy="119160"/>
              </p14:xfrm>
            </p:contentPart>
          </mc:Choice>
          <mc:Fallback>
            <p:pic>
              <p:nvPicPr>
                <p:cNvPr id="882" name="Ink 881">
                  <a:extLst>
                    <a:ext uri="{FF2B5EF4-FFF2-40B4-BE49-F238E27FC236}">
                      <a16:creationId xmlns:a16="http://schemas.microsoft.com/office/drawing/2014/main" id="{41E7C2E2-BB37-D740-87F3-06542A894CE9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10534275" y="3391875"/>
                  <a:ext cx="5292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883" name="Ink 882">
                  <a:extLst>
                    <a:ext uri="{FF2B5EF4-FFF2-40B4-BE49-F238E27FC236}">
                      <a16:creationId xmlns:a16="http://schemas.microsoft.com/office/drawing/2014/main" id="{BB550037-F1B8-7040-A165-6485B3AA9CB8}"/>
                    </a:ext>
                  </a:extLst>
                </p14:cNvPr>
                <p14:cNvContentPartPr/>
                <p14:nvPr/>
              </p14:nvContentPartPr>
              <p14:xfrm>
                <a:off x="10540755" y="3455955"/>
                <a:ext cx="104400" cy="21960"/>
              </p14:xfrm>
            </p:contentPart>
          </mc:Choice>
          <mc:Fallback>
            <p:pic>
              <p:nvPicPr>
                <p:cNvPr id="883" name="Ink 882">
                  <a:extLst>
                    <a:ext uri="{FF2B5EF4-FFF2-40B4-BE49-F238E27FC236}">
                      <a16:creationId xmlns:a16="http://schemas.microsoft.com/office/drawing/2014/main" id="{BB550037-F1B8-7040-A165-6485B3AA9CB8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10525275" y="3440835"/>
                  <a:ext cx="13500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902" name="Ink 901">
                  <a:extLst>
                    <a:ext uri="{FF2B5EF4-FFF2-40B4-BE49-F238E27FC236}">
                      <a16:creationId xmlns:a16="http://schemas.microsoft.com/office/drawing/2014/main" id="{138F61C5-10D5-0F40-8E8B-2D72573D0FEC}"/>
                    </a:ext>
                  </a:extLst>
                </p14:cNvPr>
                <p14:cNvContentPartPr/>
                <p14:nvPr/>
              </p14:nvContentPartPr>
              <p14:xfrm>
                <a:off x="9270675" y="2973915"/>
                <a:ext cx="2086920" cy="909000"/>
              </p14:xfrm>
            </p:contentPart>
          </mc:Choice>
          <mc:Fallback>
            <p:pic>
              <p:nvPicPr>
                <p:cNvPr id="902" name="Ink 901">
                  <a:extLst>
                    <a:ext uri="{FF2B5EF4-FFF2-40B4-BE49-F238E27FC236}">
                      <a16:creationId xmlns:a16="http://schemas.microsoft.com/office/drawing/2014/main" id="{138F61C5-10D5-0F40-8E8B-2D72573D0FEC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9255555" y="2958795"/>
                  <a:ext cx="2117520" cy="939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04">
            <p14:nvContentPartPr>
              <p14:cNvPr id="906" name="Ink 905">
                <a:extLst>
                  <a:ext uri="{FF2B5EF4-FFF2-40B4-BE49-F238E27FC236}">
                    <a16:creationId xmlns:a16="http://schemas.microsoft.com/office/drawing/2014/main" id="{286C5FD3-64F6-AD4B-AC18-2BFCEDDB2533}"/>
                  </a:ext>
                </a:extLst>
              </p14:cNvPr>
              <p14:cNvContentPartPr/>
              <p14:nvPr/>
            </p14:nvContentPartPr>
            <p14:xfrm>
              <a:off x="11280555" y="3817035"/>
              <a:ext cx="153720" cy="80640"/>
            </p14:xfrm>
          </p:contentPart>
        </mc:Choice>
        <mc:Fallback>
          <p:pic>
            <p:nvPicPr>
              <p:cNvPr id="906" name="Ink 905">
                <a:extLst>
                  <a:ext uri="{FF2B5EF4-FFF2-40B4-BE49-F238E27FC236}">
                    <a16:creationId xmlns:a16="http://schemas.microsoft.com/office/drawing/2014/main" id="{286C5FD3-64F6-AD4B-AC18-2BFCEDDB2533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11265435" y="3801915"/>
                <a:ext cx="184320" cy="111240"/>
              </a:xfrm>
              <a:prstGeom prst="rect">
                <a:avLst/>
              </a:prstGeom>
            </p:spPr>
          </p:pic>
        </mc:Fallback>
      </mc:AlternateContent>
      <p:grpSp>
        <p:nvGrpSpPr>
          <p:cNvPr id="961" name="Group 960">
            <a:extLst>
              <a:ext uri="{FF2B5EF4-FFF2-40B4-BE49-F238E27FC236}">
                <a16:creationId xmlns:a16="http://schemas.microsoft.com/office/drawing/2014/main" id="{EE5C7192-D306-3D48-AA62-0F9A3F786E0C}"/>
              </a:ext>
            </a:extLst>
          </p:cNvPr>
          <p:cNvGrpSpPr/>
          <p:nvPr/>
        </p:nvGrpSpPr>
        <p:grpSpPr>
          <a:xfrm>
            <a:off x="10752435" y="4090635"/>
            <a:ext cx="902880" cy="189720"/>
            <a:chOff x="10752435" y="4090635"/>
            <a:chExt cx="902880" cy="189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934" name="Ink 933">
                  <a:extLst>
                    <a:ext uri="{FF2B5EF4-FFF2-40B4-BE49-F238E27FC236}">
                      <a16:creationId xmlns:a16="http://schemas.microsoft.com/office/drawing/2014/main" id="{5B6DC48E-4420-BD45-9541-48A5C2CD40F6}"/>
                    </a:ext>
                  </a:extLst>
                </p14:cNvPr>
                <p14:cNvContentPartPr/>
                <p14:nvPr/>
              </p14:nvContentPartPr>
              <p14:xfrm>
                <a:off x="10777275" y="4096755"/>
                <a:ext cx="63720" cy="180720"/>
              </p14:xfrm>
            </p:contentPart>
          </mc:Choice>
          <mc:Fallback>
            <p:pic>
              <p:nvPicPr>
                <p:cNvPr id="934" name="Ink 933">
                  <a:extLst>
                    <a:ext uri="{FF2B5EF4-FFF2-40B4-BE49-F238E27FC236}">
                      <a16:creationId xmlns:a16="http://schemas.microsoft.com/office/drawing/2014/main" id="{5B6DC48E-4420-BD45-9541-48A5C2CD40F6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0762155" y="4081635"/>
                  <a:ext cx="9432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935" name="Ink 934">
                  <a:extLst>
                    <a:ext uri="{FF2B5EF4-FFF2-40B4-BE49-F238E27FC236}">
                      <a16:creationId xmlns:a16="http://schemas.microsoft.com/office/drawing/2014/main" id="{70B7418C-158D-6D4A-A16C-25AD542D666A}"/>
                    </a:ext>
                  </a:extLst>
                </p14:cNvPr>
                <p14:cNvContentPartPr/>
                <p14:nvPr/>
              </p14:nvContentPartPr>
              <p14:xfrm>
                <a:off x="10752435" y="4195755"/>
                <a:ext cx="103320" cy="29880"/>
              </p14:xfrm>
            </p:contentPart>
          </mc:Choice>
          <mc:Fallback>
            <p:pic>
              <p:nvPicPr>
                <p:cNvPr id="935" name="Ink 934">
                  <a:extLst>
                    <a:ext uri="{FF2B5EF4-FFF2-40B4-BE49-F238E27FC236}">
                      <a16:creationId xmlns:a16="http://schemas.microsoft.com/office/drawing/2014/main" id="{70B7418C-158D-6D4A-A16C-25AD542D666A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0736955" y="4180635"/>
                  <a:ext cx="13356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936" name="Ink 935">
                  <a:extLst>
                    <a:ext uri="{FF2B5EF4-FFF2-40B4-BE49-F238E27FC236}">
                      <a16:creationId xmlns:a16="http://schemas.microsoft.com/office/drawing/2014/main" id="{6DDEC761-799A-CD45-981C-416A0E66787E}"/>
                    </a:ext>
                  </a:extLst>
                </p14:cNvPr>
                <p14:cNvContentPartPr/>
                <p14:nvPr/>
              </p14:nvContentPartPr>
              <p14:xfrm>
                <a:off x="10910115" y="4191075"/>
                <a:ext cx="47880" cy="66240"/>
              </p14:xfrm>
            </p:contentPart>
          </mc:Choice>
          <mc:Fallback>
            <p:pic>
              <p:nvPicPr>
                <p:cNvPr id="936" name="Ink 935">
                  <a:extLst>
                    <a:ext uri="{FF2B5EF4-FFF2-40B4-BE49-F238E27FC236}">
                      <a16:creationId xmlns:a16="http://schemas.microsoft.com/office/drawing/2014/main" id="{6DDEC761-799A-CD45-981C-416A0E66787E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10894635" y="4175955"/>
                  <a:ext cx="7848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937" name="Ink 936">
                  <a:extLst>
                    <a:ext uri="{FF2B5EF4-FFF2-40B4-BE49-F238E27FC236}">
                      <a16:creationId xmlns:a16="http://schemas.microsoft.com/office/drawing/2014/main" id="{ACFFDF87-9BA9-444E-83CC-FB6AE8B01F75}"/>
                    </a:ext>
                  </a:extLst>
                </p14:cNvPr>
                <p14:cNvContentPartPr/>
                <p14:nvPr/>
              </p14:nvContentPartPr>
              <p14:xfrm>
                <a:off x="10886355" y="4182795"/>
                <a:ext cx="79560" cy="97560"/>
              </p14:xfrm>
            </p:contentPart>
          </mc:Choice>
          <mc:Fallback>
            <p:pic>
              <p:nvPicPr>
                <p:cNvPr id="937" name="Ink 936">
                  <a:extLst>
                    <a:ext uri="{FF2B5EF4-FFF2-40B4-BE49-F238E27FC236}">
                      <a16:creationId xmlns:a16="http://schemas.microsoft.com/office/drawing/2014/main" id="{ACFFDF87-9BA9-444E-83CC-FB6AE8B01F75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0870875" y="4167675"/>
                  <a:ext cx="11016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938" name="Ink 937">
                  <a:extLst>
                    <a:ext uri="{FF2B5EF4-FFF2-40B4-BE49-F238E27FC236}">
                      <a16:creationId xmlns:a16="http://schemas.microsoft.com/office/drawing/2014/main" id="{E9B2D70A-6822-1649-9E8E-09438DEE783A}"/>
                    </a:ext>
                  </a:extLst>
                </p14:cNvPr>
                <p14:cNvContentPartPr/>
                <p14:nvPr/>
              </p14:nvContentPartPr>
              <p14:xfrm>
                <a:off x="11021355" y="4104675"/>
                <a:ext cx="43560" cy="162360"/>
              </p14:xfrm>
            </p:contentPart>
          </mc:Choice>
          <mc:Fallback>
            <p:pic>
              <p:nvPicPr>
                <p:cNvPr id="938" name="Ink 937">
                  <a:extLst>
                    <a:ext uri="{FF2B5EF4-FFF2-40B4-BE49-F238E27FC236}">
                      <a16:creationId xmlns:a16="http://schemas.microsoft.com/office/drawing/2014/main" id="{E9B2D70A-6822-1649-9E8E-09438DEE783A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1006235" y="4089195"/>
                  <a:ext cx="7380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952" name="Ink 951">
                  <a:extLst>
                    <a:ext uri="{FF2B5EF4-FFF2-40B4-BE49-F238E27FC236}">
                      <a16:creationId xmlns:a16="http://schemas.microsoft.com/office/drawing/2014/main" id="{F454A621-DBAD-2445-AFAB-F36D6E2647A7}"/>
                    </a:ext>
                  </a:extLst>
                </p14:cNvPr>
                <p14:cNvContentPartPr/>
                <p14:nvPr/>
              </p14:nvContentPartPr>
              <p14:xfrm>
                <a:off x="10996515" y="4187835"/>
                <a:ext cx="98280" cy="14760"/>
              </p14:xfrm>
            </p:contentPart>
          </mc:Choice>
          <mc:Fallback>
            <p:pic>
              <p:nvPicPr>
                <p:cNvPr id="952" name="Ink 951">
                  <a:extLst>
                    <a:ext uri="{FF2B5EF4-FFF2-40B4-BE49-F238E27FC236}">
                      <a16:creationId xmlns:a16="http://schemas.microsoft.com/office/drawing/2014/main" id="{F454A621-DBAD-2445-AFAB-F36D6E2647A7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10981035" y="4172715"/>
                  <a:ext cx="12888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954" name="Ink 953">
                  <a:extLst>
                    <a:ext uri="{FF2B5EF4-FFF2-40B4-BE49-F238E27FC236}">
                      <a16:creationId xmlns:a16="http://schemas.microsoft.com/office/drawing/2014/main" id="{0FD307B4-AC42-204B-BC46-EEF1369D2609}"/>
                    </a:ext>
                  </a:extLst>
                </p14:cNvPr>
                <p14:cNvContentPartPr/>
                <p14:nvPr/>
              </p14:nvContentPartPr>
              <p14:xfrm>
                <a:off x="11282355" y="4090635"/>
                <a:ext cx="46800" cy="167760"/>
              </p14:xfrm>
            </p:contentPart>
          </mc:Choice>
          <mc:Fallback>
            <p:pic>
              <p:nvPicPr>
                <p:cNvPr id="954" name="Ink 953">
                  <a:extLst>
                    <a:ext uri="{FF2B5EF4-FFF2-40B4-BE49-F238E27FC236}">
                      <a16:creationId xmlns:a16="http://schemas.microsoft.com/office/drawing/2014/main" id="{0FD307B4-AC42-204B-BC46-EEF1369D2609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11267235" y="4075155"/>
                  <a:ext cx="7704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955" name="Ink 954">
                  <a:extLst>
                    <a:ext uri="{FF2B5EF4-FFF2-40B4-BE49-F238E27FC236}">
                      <a16:creationId xmlns:a16="http://schemas.microsoft.com/office/drawing/2014/main" id="{7D041792-2C7D-424C-8F3F-1DA1A5D8A971}"/>
                    </a:ext>
                  </a:extLst>
                </p14:cNvPr>
                <p14:cNvContentPartPr/>
                <p14:nvPr/>
              </p14:nvContentPartPr>
              <p14:xfrm>
                <a:off x="11242755" y="4172715"/>
                <a:ext cx="105480" cy="24120"/>
              </p14:xfrm>
            </p:contentPart>
          </mc:Choice>
          <mc:Fallback>
            <p:pic>
              <p:nvPicPr>
                <p:cNvPr id="955" name="Ink 954">
                  <a:extLst>
                    <a:ext uri="{FF2B5EF4-FFF2-40B4-BE49-F238E27FC236}">
                      <a16:creationId xmlns:a16="http://schemas.microsoft.com/office/drawing/2014/main" id="{7D041792-2C7D-424C-8F3F-1DA1A5D8A971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11227635" y="4157595"/>
                  <a:ext cx="13608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956" name="Ink 955">
                  <a:extLst>
                    <a:ext uri="{FF2B5EF4-FFF2-40B4-BE49-F238E27FC236}">
                      <a16:creationId xmlns:a16="http://schemas.microsoft.com/office/drawing/2014/main" id="{89ACB39A-D0FF-E749-A3FD-A008198B51C2}"/>
                    </a:ext>
                  </a:extLst>
                </p14:cNvPr>
                <p14:cNvContentPartPr/>
                <p14:nvPr/>
              </p14:nvContentPartPr>
              <p14:xfrm>
                <a:off x="11390355" y="4147875"/>
                <a:ext cx="8280" cy="1440"/>
              </p14:xfrm>
            </p:contentPart>
          </mc:Choice>
          <mc:Fallback>
            <p:pic>
              <p:nvPicPr>
                <p:cNvPr id="956" name="Ink 955">
                  <a:extLst>
                    <a:ext uri="{FF2B5EF4-FFF2-40B4-BE49-F238E27FC236}">
                      <a16:creationId xmlns:a16="http://schemas.microsoft.com/office/drawing/2014/main" id="{89ACB39A-D0FF-E749-A3FD-A008198B51C2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1374875" y="4132755"/>
                  <a:ext cx="3852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3">
              <p14:nvContentPartPr>
                <p14:cNvPr id="957" name="Ink 956">
                  <a:extLst>
                    <a:ext uri="{FF2B5EF4-FFF2-40B4-BE49-F238E27FC236}">
                      <a16:creationId xmlns:a16="http://schemas.microsoft.com/office/drawing/2014/main" id="{3A670E17-87FE-A24D-831B-E742239BC2B4}"/>
                    </a:ext>
                  </a:extLst>
                </p14:cNvPr>
                <p14:cNvContentPartPr/>
                <p14:nvPr/>
              </p14:nvContentPartPr>
              <p14:xfrm>
                <a:off x="11416635" y="4196475"/>
                <a:ext cx="11520" cy="52200"/>
              </p14:xfrm>
            </p:contentPart>
          </mc:Choice>
          <mc:Fallback>
            <p:pic>
              <p:nvPicPr>
                <p:cNvPr id="957" name="Ink 956">
                  <a:extLst>
                    <a:ext uri="{FF2B5EF4-FFF2-40B4-BE49-F238E27FC236}">
                      <a16:creationId xmlns:a16="http://schemas.microsoft.com/office/drawing/2014/main" id="{3A670E17-87FE-A24D-831B-E742239BC2B4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11401515" y="4180995"/>
                  <a:ext cx="4176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5">
              <p14:nvContentPartPr>
                <p14:cNvPr id="959" name="Ink 958">
                  <a:extLst>
                    <a:ext uri="{FF2B5EF4-FFF2-40B4-BE49-F238E27FC236}">
                      <a16:creationId xmlns:a16="http://schemas.microsoft.com/office/drawing/2014/main" id="{49BF0DF4-F5F3-5140-876B-25C05DDA9BD1}"/>
                    </a:ext>
                  </a:extLst>
                </p14:cNvPr>
                <p14:cNvContentPartPr/>
                <p14:nvPr/>
              </p14:nvContentPartPr>
              <p14:xfrm>
                <a:off x="11491515" y="4113675"/>
                <a:ext cx="26280" cy="128160"/>
              </p14:xfrm>
            </p:contentPart>
          </mc:Choice>
          <mc:Fallback>
            <p:pic>
              <p:nvPicPr>
                <p:cNvPr id="959" name="Ink 958">
                  <a:extLst>
                    <a:ext uri="{FF2B5EF4-FFF2-40B4-BE49-F238E27FC236}">
                      <a16:creationId xmlns:a16="http://schemas.microsoft.com/office/drawing/2014/main" id="{49BF0DF4-F5F3-5140-876B-25C05DDA9BD1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11476395" y="4098195"/>
                  <a:ext cx="5688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7">
              <p14:nvContentPartPr>
                <p14:cNvPr id="960" name="Ink 959">
                  <a:extLst>
                    <a:ext uri="{FF2B5EF4-FFF2-40B4-BE49-F238E27FC236}">
                      <a16:creationId xmlns:a16="http://schemas.microsoft.com/office/drawing/2014/main" id="{2E7125BC-B6A3-924B-9CD5-4AADC53F103C}"/>
                    </a:ext>
                  </a:extLst>
                </p14:cNvPr>
                <p14:cNvContentPartPr/>
                <p14:nvPr/>
              </p14:nvContentPartPr>
              <p14:xfrm>
                <a:off x="11569275" y="4154355"/>
                <a:ext cx="86040" cy="99000"/>
              </p14:xfrm>
            </p:contentPart>
          </mc:Choice>
          <mc:Fallback>
            <p:pic>
              <p:nvPicPr>
                <p:cNvPr id="960" name="Ink 959">
                  <a:extLst>
                    <a:ext uri="{FF2B5EF4-FFF2-40B4-BE49-F238E27FC236}">
                      <a16:creationId xmlns:a16="http://schemas.microsoft.com/office/drawing/2014/main" id="{2E7125BC-B6A3-924B-9CD5-4AADC53F103C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11554155" y="4138875"/>
                  <a:ext cx="116280" cy="129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71" name="Group 970">
            <a:extLst>
              <a:ext uri="{FF2B5EF4-FFF2-40B4-BE49-F238E27FC236}">
                <a16:creationId xmlns:a16="http://schemas.microsoft.com/office/drawing/2014/main" id="{6F3CBACE-6713-D24D-8B18-A3DC080FE7C2}"/>
              </a:ext>
            </a:extLst>
          </p:cNvPr>
          <p:cNvGrpSpPr/>
          <p:nvPr/>
        </p:nvGrpSpPr>
        <p:grpSpPr>
          <a:xfrm>
            <a:off x="10883835" y="4383675"/>
            <a:ext cx="826920" cy="230040"/>
            <a:chOff x="10883835" y="4383675"/>
            <a:chExt cx="826920" cy="230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9">
              <p14:nvContentPartPr>
                <p14:cNvPr id="965" name="Ink 964">
                  <a:extLst>
                    <a:ext uri="{FF2B5EF4-FFF2-40B4-BE49-F238E27FC236}">
                      <a16:creationId xmlns:a16="http://schemas.microsoft.com/office/drawing/2014/main" id="{066CDBC2-AE0B-5B49-9AEA-E152866E549A}"/>
                    </a:ext>
                  </a:extLst>
                </p14:cNvPr>
                <p14:cNvContentPartPr/>
                <p14:nvPr/>
              </p14:nvContentPartPr>
              <p14:xfrm>
                <a:off x="10883835" y="4482675"/>
                <a:ext cx="79560" cy="131040"/>
              </p14:xfrm>
            </p:contentPart>
          </mc:Choice>
          <mc:Fallback>
            <p:pic>
              <p:nvPicPr>
                <p:cNvPr id="965" name="Ink 964">
                  <a:extLst>
                    <a:ext uri="{FF2B5EF4-FFF2-40B4-BE49-F238E27FC236}">
                      <a16:creationId xmlns:a16="http://schemas.microsoft.com/office/drawing/2014/main" id="{066CDBC2-AE0B-5B49-9AEA-E152866E549A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10868715" y="4467555"/>
                  <a:ext cx="11016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1">
              <p14:nvContentPartPr>
                <p14:cNvPr id="966" name="Ink 965">
                  <a:extLst>
                    <a:ext uri="{FF2B5EF4-FFF2-40B4-BE49-F238E27FC236}">
                      <a16:creationId xmlns:a16="http://schemas.microsoft.com/office/drawing/2014/main" id="{E60F1CA9-0161-F94F-BDA0-1BF8E020192C}"/>
                    </a:ext>
                  </a:extLst>
                </p14:cNvPr>
                <p14:cNvContentPartPr/>
                <p14:nvPr/>
              </p14:nvContentPartPr>
              <p14:xfrm>
                <a:off x="11047995" y="4485195"/>
                <a:ext cx="47160" cy="63000"/>
              </p14:xfrm>
            </p:contentPart>
          </mc:Choice>
          <mc:Fallback>
            <p:pic>
              <p:nvPicPr>
                <p:cNvPr id="966" name="Ink 965">
                  <a:extLst>
                    <a:ext uri="{FF2B5EF4-FFF2-40B4-BE49-F238E27FC236}">
                      <a16:creationId xmlns:a16="http://schemas.microsoft.com/office/drawing/2014/main" id="{E60F1CA9-0161-F94F-BDA0-1BF8E020192C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11032515" y="4469715"/>
                  <a:ext cx="7740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3">
              <p14:nvContentPartPr>
                <p14:cNvPr id="967" name="Ink 966">
                  <a:extLst>
                    <a:ext uri="{FF2B5EF4-FFF2-40B4-BE49-F238E27FC236}">
                      <a16:creationId xmlns:a16="http://schemas.microsoft.com/office/drawing/2014/main" id="{5D3CB290-EDDA-0242-9B0B-7BCD026957EF}"/>
                    </a:ext>
                  </a:extLst>
                </p14:cNvPr>
                <p14:cNvContentPartPr/>
                <p14:nvPr/>
              </p14:nvContentPartPr>
              <p14:xfrm>
                <a:off x="11127915" y="4479795"/>
                <a:ext cx="94320" cy="50760"/>
              </p14:xfrm>
            </p:contentPart>
          </mc:Choice>
          <mc:Fallback>
            <p:pic>
              <p:nvPicPr>
                <p:cNvPr id="967" name="Ink 966">
                  <a:extLst>
                    <a:ext uri="{FF2B5EF4-FFF2-40B4-BE49-F238E27FC236}">
                      <a16:creationId xmlns:a16="http://schemas.microsoft.com/office/drawing/2014/main" id="{5D3CB290-EDDA-0242-9B0B-7BCD026957EF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11112795" y="4464675"/>
                  <a:ext cx="12492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5">
              <p14:nvContentPartPr>
                <p14:cNvPr id="968" name="Ink 967">
                  <a:extLst>
                    <a:ext uri="{FF2B5EF4-FFF2-40B4-BE49-F238E27FC236}">
                      <a16:creationId xmlns:a16="http://schemas.microsoft.com/office/drawing/2014/main" id="{46D5D660-81C4-6342-B080-7F8ED3FD5B77}"/>
                    </a:ext>
                  </a:extLst>
                </p14:cNvPr>
                <p14:cNvContentPartPr/>
                <p14:nvPr/>
              </p14:nvContentPartPr>
              <p14:xfrm>
                <a:off x="11238435" y="4383675"/>
                <a:ext cx="147600" cy="145800"/>
              </p14:xfrm>
            </p:contentPart>
          </mc:Choice>
          <mc:Fallback>
            <p:pic>
              <p:nvPicPr>
                <p:cNvPr id="968" name="Ink 967">
                  <a:extLst>
                    <a:ext uri="{FF2B5EF4-FFF2-40B4-BE49-F238E27FC236}">
                      <a16:creationId xmlns:a16="http://schemas.microsoft.com/office/drawing/2014/main" id="{46D5D660-81C4-6342-B080-7F8ED3FD5B77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11223315" y="4368555"/>
                  <a:ext cx="17820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7">
              <p14:nvContentPartPr>
                <p14:cNvPr id="969" name="Ink 968">
                  <a:extLst>
                    <a:ext uri="{FF2B5EF4-FFF2-40B4-BE49-F238E27FC236}">
                      <a16:creationId xmlns:a16="http://schemas.microsoft.com/office/drawing/2014/main" id="{0FB1FA52-5326-EB44-AB67-28B222D9EA6A}"/>
                    </a:ext>
                  </a:extLst>
                </p14:cNvPr>
                <p14:cNvContentPartPr/>
                <p14:nvPr/>
              </p14:nvContentPartPr>
              <p14:xfrm>
                <a:off x="11459475" y="4458555"/>
                <a:ext cx="175320" cy="52920"/>
              </p14:xfrm>
            </p:contentPart>
          </mc:Choice>
          <mc:Fallback>
            <p:pic>
              <p:nvPicPr>
                <p:cNvPr id="969" name="Ink 968">
                  <a:extLst>
                    <a:ext uri="{FF2B5EF4-FFF2-40B4-BE49-F238E27FC236}">
                      <a16:creationId xmlns:a16="http://schemas.microsoft.com/office/drawing/2014/main" id="{0FB1FA52-5326-EB44-AB67-28B222D9EA6A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11444355" y="4443435"/>
                  <a:ext cx="20592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9">
              <p14:nvContentPartPr>
                <p14:cNvPr id="970" name="Ink 969">
                  <a:extLst>
                    <a:ext uri="{FF2B5EF4-FFF2-40B4-BE49-F238E27FC236}">
                      <a16:creationId xmlns:a16="http://schemas.microsoft.com/office/drawing/2014/main" id="{22568576-AE57-234E-9F81-C3BCEC3D254E}"/>
                    </a:ext>
                  </a:extLst>
                </p14:cNvPr>
                <p14:cNvContentPartPr/>
                <p14:nvPr/>
              </p14:nvContentPartPr>
              <p14:xfrm>
                <a:off x="11684835" y="4388715"/>
                <a:ext cx="25920" cy="148320"/>
              </p14:xfrm>
            </p:contentPart>
          </mc:Choice>
          <mc:Fallback>
            <p:pic>
              <p:nvPicPr>
                <p:cNvPr id="970" name="Ink 969">
                  <a:extLst>
                    <a:ext uri="{FF2B5EF4-FFF2-40B4-BE49-F238E27FC236}">
                      <a16:creationId xmlns:a16="http://schemas.microsoft.com/office/drawing/2014/main" id="{22568576-AE57-234E-9F81-C3BCEC3D254E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11669715" y="4373595"/>
                  <a:ext cx="56160" cy="178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79" name="Group 978">
            <a:extLst>
              <a:ext uri="{FF2B5EF4-FFF2-40B4-BE49-F238E27FC236}">
                <a16:creationId xmlns:a16="http://schemas.microsoft.com/office/drawing/2014/main" id="{D2663E33-70F1-B442-A40A-A60E8FD6C0E0}"/>
              </a:ext>
            </a:extLst>
          </p:cNvPr>
          <p:cNvGrpSpPr/>
          <p:nvPr/>
        </p:nvGrpSpPr>
        <p:grpSpPr>
          <a:xfrm>
            <a:off x="11031075" y="4691115"/>
            <a:ext cx="588960" cy="233640"/>
            <a:chOff x="11031075" y="4691115"/>
            <a:chExt cx="588960" cy="233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1">
              <p14:nvContentPartPr>
                <p14:cNvPr id="972" name="Ink 971">
                  <a:extLst>
                    <a:ext uri="{FF2B5EF4-FFF2-40B4-BE49-F238E27FC236}">
                      <a16:creationId xmlns:a16="http://schemas.microsoft.com/office/drawing/2014/main" id="{3EB60955-AEC3-E84F-97D7-1082B32BF28E}"/>
                    </a:ext>
                  </a:extLst>
                </p14:cNvPr>
                <p14:cNvContentPartPr/>
                <p14:nvPr/>
              </p14:nvContentPartPr>
              <p14:xfrm>
                <a:off x="11041155" y="4800915"/>
                <a:ext cx="34560" cy="123840"/>
              </p14:xfrm>
            </p:contentPart>
          </mc:Choice>
          <mc:Fallback>
            <p:pic>
              <p:nvPicPr>
                <p:cNvPr id="972" name="Ink 971">
                  <a:extLst>
                    <a:ext uri="{FF2B5EF4-FFF2-40B4-BE49-F238E27FC236}">
                      <a16:creationId xmlns:a16="http://schemas.microsoft.com/office/drawing/2014/main" id="{3EB60955-AEC3-E84F-97D7-1082B32BF28E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11025675" y="4785795"/>
                  <a:ext cx="6480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3">
              <p14:nvContentPartPr>
                <p14:cNvPr id="973" name="Ink 972">
                  <a:extLst>
                    <a:ext uri="{FF2B5EF4-FFF2-40B4-BE49-F238E27FC236}">
                      <a16:creationId xmlns:a16="http://schemas.microsoft.com/office/drawing/2014/main" id="{5419DF9E-49FD-CD4A-95D2-9C728DB75743}"/>
                    </a:ext>
                  </a:extLst>
                </p14:cNvPr>
                <p14:cNvContentPartPr/>
                <p14:nvPr/>
              </p14:nvContentPartPr>
              <p14:xfrm>
                <a:off x="11031075" y="4769595"/>
                <a:ext cx="113760" cy="70920"/>
              </p14:xfrm>
            </p:contentPart>
          </mc:Choice>
          <mc:Fallback>
            <p:pic>
              <p:nvPicPr>
                <p:cNvPr id="973" name="Ink 972">
                  <a:extLst>
                    <a:ext uri="{FF2B5EF4-FFF2-40B4-BE49-F238E27FC236}">
                      <a16:creationId xmlns:a16="http://schemas.microsoft.com/office/drawing/2014/main" id="{5419DF9E-49FD-CD4A-95D2-9C728DB75743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11015955" y="4754475"/>
                  <a:ext cx="14436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5">
              <p14:nvContentPartPr>
                <p14:cNvPr id="974" name="Ink 973">
                  <a:extLst>
                    <a:ext uri="{FF2B5EF4-FFF2-40B4-BE49-F238E27FC236}">
                      <a16:creationId xmlns:a16="http://schemas.microsoft.com/office/drawing/2014/main" id="{D2484C62-9E12-444B-A8A0-DC247828CCF3}"/>
                    </a:ext>
                  </a:extLst>
                </p14:cNvPr>
                <p14:cNvContentPartPr/>
                <p14:nvPr/>
              </p14:nvContentPartPr>
              <p14:xfrm>
                <a:off x="11208915" y="4713795"/>
                <a:ext cx="28440" cy="133920"/>
              </p14:xfrm>
            </p:contentPart>
          </mc:Choice>
          <mc:Fallback>
            <p:pic>
              <p:nvPicPr>
                <p:cNvPr id="974" name="Ink 973">
                  <a:extLst>
                    <a:ext uri="{FF2B5EF4-FFF2-40B4-BE49-F238E27FC236}">
                      <a16:creationId xmlns:a16="http://schemas.microsoft.com/office/drawing/2014/main" id="{D2484C62-9E12-444B-A8A0-DC247828CCF3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11193435" y="4698675"/>
                  <a:ext cx="5904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7">
              <p14:nvContentPartPr>
                <p14:cNvPr id="975" name="Ink 974">
                  <a:extLst>
                    <a:ext uri="{FF2B5EF4-FFF2-40B4-BE49-F238E27FC236}">
                      <a16:creationId xmlns:a16="http://schemas.microsoft.com/office/drawing/2014/main" id="{CA081F40-4377-E342-B3FA-BFF21210975B}"/>
                    </a:ext>
                  </a:extLst>
                </p14:cNvPr>
                <p14:cNvContentPartPr/>
                <p14:nvPr/>
              </p14:nvContentPartPr>
              <p14:xfrm>
                <a:off x="11280195" y="4769955"/>
                <a:ext cx="63720" cy="86760"/>
              </p14:xfrm>
            </p:contentPart>
          </mc:Choice>
          <mc:Fallback>
            <p:pic>
              <p:nvPicPr>
                <p:cNvPr id="975" name="Ink 974">
                  <a:extLst>
                    <a:ext uri="{FF2B5EF4-FFF2-40B4-BE49-F238E27FC236}">
                      <a16:creationId xmlns:a16="http://schemas.microsoft.com/office/drawing/2014/main" id="{CA081F40-4377-E342-B3FA-BFF21210975B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11265075" y="4754835"/>
                  <a:ext cx="9432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9">
              <p14:nvContentPartPr>
                <p14:cNvPr id="976" name="Ink 975">
                  <a:extLst>
                    <a:ext uri="{FF2B5EF4-FFF2-40B4-BE49-F238E27FC236}">
                      <a16:creationId xmlns:a16="http://schemas.microsoft.com/office/drawing/2014/main" id="{F3663F39-4FDD-5A4E-8129-6BFDF8860717}"/>
                    </a:ext>
                  </a:extLst>
                </p14:cNvPr>
                <p14:cNvContentPartPr/>
                <p14:nvPr/>
              </p14:nvContentPartPr>
              <p14:xfrm>
                <a:off x="11413035" y="4691115"/>
                <a:ext cx="24480" cy="146160"/>
              </p14:xfrm>
            </p:contentPart>
          </mc:Choice>
          <mc:Fallback>
            <p:pic>
              <p:nvPicPr>
                <p:cNvPr id="976" name="Ink 975">
                  <a:extLst>
                    <a:ext uri="{FF2B5EF4-FFF2-40B4-BE49-F238E27FC236}">
                      <a16:creationId xmlns:a16="http://schemas.microsoft.com/office/drawing/2014/main" id="{F3663F39-4FDD-5A4E-8129-6BFDF8860717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11397915" y="4675635"/>
                  <a:ext cx="5508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1">
              <p14:nvContentPartPr>
                <p14:cNvPr id="977" name="Ink 976">
                  <a:extLst>
                    <a:ext uri="{FF2B5EF4-FFF2-40B4-BE49-F238E27FC236}">
                      <a16:creationId xmlns:a16="http://schemas.microsoft.com/office/drawing/2014/main" id="{DA3458DB-DFEE-A447-AD93-53656BE16574}"/>
                    </a:ext>
                  </a:extLst>
                </p14:cNvPr>
                <p14:cNvContentPartPr/>
                <p14:nvPr/>
              </p14:nvContentPartPr>
              <p14:xfrm>
                <a:off x="11401515" y="4734675"/>
                <a:ext cx="114120" cy="56160"/>
              </p14:xfrm>
            </p:contentPart>
          </mc:Choice>
          <mc:Fallback>
            <p:pic>
              <p:nvPicPr>
                <p:cNvPr id="977" name="Ink 976">
                  <a:extLst>
                    <a:ext uri="{FF2B5EF4-FFF2-40B4-BE49-F238E27FC236}">
                      <a16:creationId xmlns:a16="http://schemas.microsoft.com/office/drawing/2014/main" id="{DA3458DB-DFEE-A447-AD93-53656BE16574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11386395" y="4719195"/>
                  <a:ext cx="14472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3">
              <p14:nvContentPartPr>
                <p14:cNvPr id="978" name="Ink 977">
                  <a:extLst>
                    <a:ext uri="{FF2B5EF4-FFF2-40B4-BE49-F238E27FC236}">
                      <a16:creationId xmlns:a16="http://schemas.microsoft.com/office/drawing/2014/main" id="{1284AB5F-348B-3D4A-9B10-B50D592544F9}"/>
                    </a:ext>
                  </a:extLst>
                </p14:cNvPr>
                <p14:cNvContentPartPr/>
                <p14:nvPr/>
              </p14:nvContentPartPr>
              <p14:xfrm>
                <a:off x="11544075" y="4743315"/>
                <a:ext cx="75960" cy="100800"/>
              </p14:xfrm>
            </p:contentPart>
          </mc:Choice>
          <mc:Fallback>
            <p:pic>
              <p:nvPicPr>
                <p:cNvPr id="978" name="Ink 977">
                  <a:extLst>
                    <a:ext uri="{FF2B5EF4-FFF2-40B4-BE49-F238E27FC236}">
                      <a16:creationId xmlns:a16="http://schemas.microsoft.com/office/drawing/2014/main" id="{1284AB5F-348B-3D4A-9B10-B50D592544F9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11528955" y="4728195"/>
                  <a:ext cx="106200" cy="131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45" name="Group 1044">
            <a:extLst>
              <a:ext uri="{FF2B5EF4-FFF2-40B4-BE49-F238E27FC236}">
                <a16:creationId xmlns:a16="http://schemas.microsoft.com/office/drawing/2014/main" id="{B424B309-AF91-7949-9703-4B59A28BF8E4}"/>
              </a:ext>
            </a:extLst>
          </p:cNvPr>
          <p:cNvGrpSpPr/>
          <p:nvPr/>
        </p:nvGrpSpPr>
        <p:grpSpPr>
          <a:xfrm>
            <a:off x="7148475" y="3854835"/>
            <a:ext cx="1468440" cy="275040"/>
            <a:chOff x="7148475" y="3854835"/>
            <a:chExt cx="1468440" cy="275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5">
              <p14:nvContentPartPr>
                <p14:cNvPr id="1030" name="Ink 1029">
                  <a:extLst>
                    <a:ext uri="{FF2B5EF4-FFF2-40B4-BE49-F238E27FC236}">
                      <a16:creationId xmlns:a16="http://schemas.microsoft.com/office/drawing/2014/main" id="{28FB928B-9E80-324E-81D6-1C329FE5315E}"/>
                    </a:ext>
                  </a:extLst>
                </p14:cNvPr>
                <p14:cNvContentPartPr/>
                <p14:nvPr/>
              </p14:nvContentPartPr>
              <p14:xfrm>
                <a:off x="7148475" y="3993075"/>
                <a:ext cx="76320" cy="13680"/>
              </p14:xfrm>
            </p:contentPart>
          </mc:Choice>
          <mc:Fallback>
            <p:pic>
              <p:nvPicPr>
                <p:cNvPr id="1030" name="Ink 1029">
                  <a:extLst>
                    <a:ext uri="{FF2B5EF4-FFF2-40B4-BE49-F238E27FC236}">
                      <a16:creationId xmlns:a16="http://schemas.microsoft.com/office/drawing/2014/main" id="{28FB928B-9E80-324E-81D6-1C329FE5315E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7132995" y="3977955"/>
                  <a:ext cx="10656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7">
              <p14:nvContentPartPr>
                <p14:cNvPr id="1031" name="Ink 1030">
                  <a:extLst>
                    <a:ext uri="{FF2B5EF4-FFF2-40B4-BE49-F238E27FC236}">
                      <a16:creationId xmlns:a16="http://schemas.microsoft.com/office/drawing/2014/main" id="{E1B4DCC3-68AA-5B4E-A431-2E093F772F0B}"/>
                    </a:ext>
                  </a:extLst>
                </p14:cNvPr>
                <p14:cNvContentPartPr/>
                <p14:nvPr/>
              </p14:nvContentPartPr>
              <p14:xfrm>
                <a:off x="7367715" y="3908835"/>
                <a:ext cx="43200" cy="182880"/>
              </p14:xfrm>
            </p:contentPart>
          </mc:Choice>
          <mc:Fallback>
            <p:pic>
              <p:nvPicPr>
                <p:cNvPr id="1031" name="Ink 1030">
                  <a:extLst>
                    <a:ext uri="{FF2B5EF4-FFF2-40B4-BE49-F238E27FC236}">
                      <a16:creationId xmlns:a16="http://schemas.microsoft.com/office/drawing/2014/main" id="{E1B4DCC3-68AA-5B4E-A431-2E093F772F0B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7352595" y="3893715"/>
                  <a:ext cx="7380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9">
              <p14:nvContentPartPr>
                <p14:cNvPr id="1032" name="Ink 1031">
                  <a:extLst>
                    <a:ext uri="{FF2B5EF4-FFF2-40B4-BE49-F238E27FC236}">
                      <a16:creationId xmlns:a16="http://schemas.microsoft.com/office/drawing/2014/main" id="{6994A28D-C07F-7F47-AFF3-085466D07E09}"/>
                    </a:ext>
                  </a:extLst>
                </p14:cNvPr>
                <p14:cNvContentPartPr/>
                <p14:nvPr/>
              </p14:nvContentPartPr>
              <p14:xfrm>
                <a:off x="7467435" y="3854835"/>
                <a:ext cx="35640" cy="190080"/>
              </p14:xfrm>
            </p:contentPart>
          </mc:Choice>
          <mc:Fallback>
            <p:pic>
              <p:nvPicPr>
                <p:cNvPr id="1032" name="Ink 1031">
                  <a:extLst>
                    <a:ext uri="{FF2B5EF4-FFF2-40B4-BE49-F238E27FC236}">
                      <a16:creationId xmlns:a16="http://schemas.microsoft.com/office/drawing/2014/main" id="{6994A28D-C07F-7F47-AFF3-085466D07E09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7451955" y="3839715"/>
                  <a:ext cx="6588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1">
              <p14:nvContentPartPr>
                <p14:cNvPr id="1033" name="Ink 1032">
                  <a:extLst>
                    <a:ext uri="{FF2B5EF4-FFF2-40B4-BE49-F238E27FC236}">
                      <a16:creationId xmlns:a16="http://schemas.microsoft.com/office/drawing/2014/main" id="{7A442AFD-2617-FB47-A988-E075B3B3633A}"/>
                    </a:ext>
                  </a:extLst>
                </p14:cNvPr>
                <p14:cNvContentPartPr/>
                <p14:nvPr/>
              </p14:nvContentPartPr>
              <p14:xfrm>
                <a:off x="7409835" y="3986595"/>
                <a:ext cx="74520" cy="24120"/>
              </p14:xfrm>
            </p:contentPart>
          </mc:Choice>
          <mc:Fallback>
            <p:pic>
              <p:nvPicPr>
                <p:cNvPr id="1033" name="Ink 1032">
                  <a:extLst>
                    <a:ext uri="{FF2B5EF4-FFF2-40B4-BE49-F238E27FC236}">
                      <a16:creationId xmlns:a16="http://schemas.microsoft.com/office/drawing/2014/main" id="{7A442AFD-2617-FB47-A988-E075B3B3633A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7394355" y="3971115"/>
                  <a:ext cx="10512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3">
              <p14:nvContentPartPr>
                <p14:cNvPr id="1034" name="Ink 1033">
                  <a:extLst>
                    <a:ext uri="{FF2B5EF4-FFF2-40B4-BE49-F238E27FC236}">
                      <a16:creationId xmlns:a16="http://schemas.microsoft.com/office/drawing/2014/main" id="{F2C49994-C0B3-3649-8868-2B1E3C52E32A}"/>
                    </a:ext>
                  </a:extLst>
                </p14:cNvPr>
                <p14:cNvContentPartPr/>
                <p14:nvPr/>
              </p14:nvContentPartPr>
              <p14:xfrm>
                <a:off x="7561395" y="3978675"/>
                <a:ext cx="13680" cy="4680"/>
              </p14:xfrm>
            </p:contentPart>
          </mc:Choice>
          <mc:Fallback>
            <p:pic>
              <p:nvPicPr>
                <p:cNvPr id="1034" name="Ink 1033">
                  <a:extLst>
                    <a:ext uri="{FF2B5EF4-FFF2-40B4-BE49-F238E27FC236}">
                      <a16:creationId xmlns:a16="http://schemas.microsoft.com/office/drawing/2014/main" id="{F2C49994-C0B3-3649-8868-2B1E3C52E32A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7546275" y="3963195"/>
                  <a:ext cx="4428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5">
              <p14:nvContentPartPr>
                <p14:cNvPr id="1035" name="Ink 1034">
                  <a:extLst>
                    <a:ext uri="{FF2B5EF4-FFF2-40B4-BE49-F238E27FC236}">
                      <a16:creationId xmlns:a16="http://schemas.microsoft.com/office/drawing/2014/main" id="{0688C084-C7EB-1C4A-88FA-1088A1D08A5A}"/>
                    </a:ext>
                  </a:extLst>
                </p14:cNvPr>
                <p14:cNvContentPartPr/>
                <p14:nvPr/>
              </p14:nvContentPartPr>
              <p14:xfrm>
                <a:off x="7567155" y="4010715"/>
                <a:ext cx="14040" cy="59760"/>
              </p14:xfrm>
            </p:contentPart>
          </mc:Choice>
          <mc:Fallback>
            <p:pic>
              <p:nvPicPr>
                <p:cNvPr id="1035" name="Ink 1034">
                  <a:extLst>
                    <a:ext uri="{FF2B5EF4-FFF2-40B4-BE49-F238E27FC236}">
                      <a16:creationId xmlns:a16="http://schemas.microsoft.com/office/drawing/2014/main" id="{0688C084-C7EB-1C4A-88FA-1088A1D08A5A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7551675" y="3995595"/>
                  <a:ext cx="4464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7">
              <p14:nvContentPartPr>
                <p14:cNvPr id="1036" name="Ink 1035">
                  <a:extLst>
                    <a:ext uri="{FF2B5EF4-FFF2-40B4-BE49-F238E27FC236}">
                      <a16:creationId xmlns:a16="http://schemas.microsoft.com/office/drawing/2014/main" id="{C867F1D4-6B16-8345-B92B-A98C78C76D2A}"/>
                    </a:ext>
                  </a:extLst>
                </p14:cNvPr>
                <p14:cNvContentPartPr/>
                <p14:nvPr/>
              </p14:nvContentPartPr>
              <p14:xfrm>
                <a:off x="7668675" y="4011795"/>
                <a:ext cx="94320" cy="118080"/>
              </p14:xfrm>
            </p:contentPart>
          </mc:Choice>
          <mc:Fallback>
            <p:pic>
              <p:nvPicPr>
                <p:cNvPr id="1036" name="Ink 1035">
                  <a:extLst>
                    <a:ext uri="{FF2B5EF4-FFF2-40B4-BE49-F238E27FC236}">
                      <a16:creationId xmlns:a16="http://schemas.microsoft.com/office/drawing/2014/main" id="{C867F1D4-6B16-8345-B92B-A98C78C76D2A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7653195" y="3996675"/>
                  <a:ext cx="12456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9">
              <p14:nvContentPartPr>
                <p14:cNvPr id="1037" name="Ink 1036">
                  <a:extLst>
                    <a:ext uri="{FF2B5EF4-FFF2-40B4-BE49-F238E27FC236}">
                      <a16:creationId xmlns:a16="http://schemas.microsoft.com/office/drawing/2014/main" id="{B81112F2-B63F-984A-BB7F-49979B88D4A9}"/>
                    </a:ext>
                  </a:extLst>
                </p14:cNvPr>
                <p14:cNvContentPartPr/>
                <p14:nvPr/>
              </p14:nvContentPartPr>
              <p14:xfrm>
                <a:off x="7830315" y="3966795"/>
                <a:ext cx="118080" cy="83520"/>
              </p14:xfrm>
            </p:contentPart>
          </mc:Choice>
          <mc:Fallback>
            <p:pic>
              <p:nvPicPr>
                <p:cNvPr id="1037" name="Ink 1036">
                  <a:extLst>
                    <a:ext uri="{FF2B5EF4-FFF2-40B4-BE49-F238E27FC236}">
                      <a16:creationId xmlns:a16="http://schemas.microsoft.com/office/drawing/2014/main" id="{B81112F2-B63F-984A-BB7F-49979B88D4A9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7815195" y="3951675"/>
                  <a:ext cx="14868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1">
              <p14:nvContentPartPr>
                <p14:cNvPr id="1038" name="Ink 1037">
                  <a:extLst>
                    <a:ext uri="{FF2B5EF4-FFF2-40B4-BE49-F238E27FC236}">
                      <a16:creationId xmlns:a16="http://schemas.microsoft.com/office/drawing/2014/main" id="{2D55C0C5-6AF5-7C47-B8DF-D0EBDEF99C5A}"/>
                    </a:ext>
                  </a:extLst>
                </p14:cNvPr>
                <p14:cNvContentPartPr/>
                <p14:nvPr/>
              </p14:nvContentPartPr>
              <p14:xfrm>
                <a:off x="8024355" y="3908115"/>
                <a:ext cx="34560" cy="145440"/>
              </p14:xfrm>
            </p:contentPart>
          </mc:Choice>
          <mc:Fallback>
            <p:pic>
              <p:nvPicPr>
                <p:cNvPr id="1038" name="Ink 1037">
                  <a:extLst>
                    <a:ext uri="{FF2B5EF4-FFF2-40B4-BE49-F238E27FC236}">
                      <a16:creationId xmlns:a16="http://schemas.microsoft.com/office/drawing/2014/main" id="{2D55C0C5-6AF5-7C47-B8DF-D0EBDEF99C5A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8009235" y="3892995"/>
                  <a:ext cx="6480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3">
              <p14:nvContentPartPr>
                <p14:cNvPr id="1039" name="Ink 1038">
                  <a:extLst>
                    <a:ext uri="{FF2B5EF4-FFF2-40B4-BE49-F238E27FC236}">
                      <a16:creationId xmlns:a16="http://schemas.microsoft.com/office/drawing/2014/main" id="{5A6A187D-4811-4F45-A3F3-EA10B7875CE4}"/>
                    </a:ext>
                  </a:extLst>
                </p14:cNvPr>
                <p14:cNvContentPartPr/>
                <p14:nvPr/>
              </p14:nvContentPartPr>
              <p14:xfrm>
                <a:off x="8121915" y="3936555"/>
                <a:ext cx="3240" cy="1440"/>
              </p14:xfrm>
            </p:contentPart>
          </mc:Choice>
          <mc:Fallback>
            <p:pic>
              <p:nvPicPr>
                <p:cNvPr id="1039" name="Ink 1038">
                  <a:extLst>
                    <a:ext uri="{FF2B5EF4-FFF2-40B4-BE49-F238E27FC236}">
                      <a16:creationId xmlns:a16="http://schemas.microsoft.com/office/drawing/2014/main" id="{5A6A187D-4811-4F45-A3F3-EA10B7875CE4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8106795" y="3921075"/>
                  <a:ext cx="3348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1040" name="Ink 1039">
                  <a:extLst>
                    <a:ext uri="{FF2B5EF4-FFF2-40B4-BE49-F238E27FC236}">
                      <a16:creationId xmlns:a16="http://schemas.microsoft.com/office/drawing/2014/main" id="{2C8A049C-E427-AD4C-B2D5-31703A0717A0}"/>
                    </a:ext>
                  </a:extLst>
                </p14:cNvPr>
                <p14:cNvContentPartPr/>
                <p14:nvPr/>
              </p14:nvContentPartPr>
              <p14:xfrm>
                <a:off x="8113275" y="3972915"/>
                <a:ext cx="11160" cy="69480"/>
              </p14:xfrm>
            </p:contentPart>
          </mc:Choice>
          <mc:Fallback>
            <p:pic>
              <p:nvPicPr>
                <p:cNvPr id="1040" name="Ink 1039">
                  <a:extLst>
                    <a:ext uri="{FF2B5EF4-FFF2-40B4-BE49-F238E27FC236}">
                      <a16:creationId xmlns:a16="http://schemas.microsoft.com/office/drawing/2014/main" id="{2C8A049C-E427-AD4C-B2D5-31703A0717A0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8098155" y="3957795"/>
                  <a:ext cx="4176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1041" name="Ink 1040">
                  <a:extLst>
                    <a:ext uri="{FF2B5EF4-FFF2-40B4-BE49-F238E27FC236}">
                      <a16:creationId xmlns:a16="http://schemas.microsoft.com/office/drawing/2014/main" id="{B354C20E-69BD-BE40-95C6-7D825E6128B3}"/>
                    </a:ext>
                  </a:extLst>
                </p14:cNvPr>
                <p14:cNvContentPartPr/>
                <p14:nvPr/>
              </p14:nvContentPartPr>
              <p14:xfrm>
                <a:off x="8191755" y="3985515"/>
                <a:ext cx="101160" cy="113760"/>
              </p14:xfrm>
            </p:contentPart>
          </mc:Choice>
          <mc:Fallback>
            <p:pic>
              <p:nvPicPr>
                <p:cNvPr id="1041" name="Ink 1040">
                  <a:extLst>
                    <a:ext uri="{FF2B5EF4-FFF2-40B4-BE49-F238E27FC236}">
                      <a16:creationId xmlns:a16="http://schemas.microsoft.com/office/drawing/2014/main" id="{B354C20E-69BD-BE40-95C6-7D825E6128B3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8176635" y="3970035"/>
                  <a:ext cx="13176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1042" name="Ink 1041">
                  <a:extLst>
                    <a:ext uri="{FF2B5EF4-FFF2-40B4-BE49-F238E27FC236}">
                      <a16:creationId xmlns:a16="http://schemas.microsoft.com/office/drawing/2014/main" id="{7CECA941-CC7A-C64B-8776-13FCD86219A1}"/>
                    </a:ext>
                  </a:extLst>
                </p14:cNvPr>
                <p14:cNvContentPartPr/>
                <p14:nvPr/>
              </p14:nvContentPartPr>
              <p14:xfrm>
                <a:off x="8349075" y="3899475"/>
                <a:ext cx="133920" cy="147960"/>
              </p14:xfrm>
            </p:contentPart>
          </mc:Choice>
          <mc:Fallback>
            <p:pic>
              <p:nvPicPr>
                <p:cNvPr id="1042" name="Ink 1041">
                  <a:extLst>
                    <a:ext uri="{FF2B5EF4-FFF2-40B4-BE49-F238E27FC236}">
                      <a16:creationId xmlns:a16="http://schemas.microsoft.com/office/drawing/2014/main" id="{7CECA941-CC7A-C64B-8776-13FCD86219A1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8333595" y="3884355"/>
                  <a:ext cx="16452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1043" name="Ink 1042">
                  <a:extLst>
                    <a:ext uri="{FF2B5EF4-FFF2-40B4-BE49-F238E27FC236}">
                      <a16:creationId xmlns:a16="http://schemas.microsoft.com/office/drawing/2014/main" id="{C4AE8381-07FD-AE4A-B1C8-D802B63E477E}"/>
                    </a:ext>
                  </a:extLst>
                </p14:cNvPr>
                <p14:cNvContentPartPr/>
                <p14:nvPr/>
              </p14:nvContentPartPr>
              <p14:xfrm>
                <a:off x="8575875" y="3880755"/>
                <a:ext cx="17280" cy="163080"/>
              </p14:xfrm>
            </p:contentPart>
          </mc:Choice>
          <mc:Fallback>
            <p:pic>
              <p:nvPicPr>
                <p:cNvPr id="1043" name="Ink 1042">
                  <a:extLst>
                    <a:ext uri="{FF2B5EF4-FFF2-40B4-BE49-F238E27FC236}">
                      <a16:creationId xmlns:a16="http://schemas.microsoft.com/office/drawing/2014/main" id="{C4AE8381-07FD-AE4A-B1C8-D802B63E477E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8560755" y="3865275"/>
                  <a:ext cx="4788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1044" name="Ink 1043">
                  <a:extLst>
                    <a:ext uri="{FF2B5EF4-FFF2-40B4-BE49-F238E27FC236}">
                      <a16:creationId xmlns:a16="http://schemas.microsoft.com/office/drawing/2014/main" id="{F2BCF18A-7889-3D4D-B936-3D0BFD7DA59A}"/>
                    </a:ext>
                  </a:extLst>
                </p14:cNvPr>
                <p14:cNvContentPartPr/>
                <p14:nvPr/>
              </p14:nvContentPartPr>
              <p14:xfrm>
                <a:off x="8553555" y="3964635"/>
                <a:ext cx="63360" cy="10080"/>
              </p14:xfrm>
            </p:contentPart>
          </mc:Choice>
          <mc:Fallback>
            <p:pic>
              <p:nvPicPr>
                <p:cNvPr id="1044" name="Ink 1043">
                  <a:extLst>
                    <a:ext uri="{FF2B5EF4-FFF2-40B4-BE49-F238E27FC236}">
                      <a16:creationId xmlns:a16="http://schemas.microsoft.com/office/drawing/2014/main" id="{F2BCF18A-7889-3D4D-B936-3D0BFD7DA59A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8538435" y="3949155"/>
                  <a:ext cx="93600" cy="40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58" name="Group 1057">
            <a:extLst>
              <a:ext uri="{FF2B5EF4-FFF2-40B4-BE49-F238E27FC236}">
                <a16:creationId xmlns:a16="http://schemas.microsoft.com/office/drawing/2014/main" id="{C91584A4-DEB5-4E4C-99D8-805238507C7E}"/>
              </a:ext>
            </a:extLst>
          </p:cNvPr>
          <p:cNvGrpSpPr/>
          <p:nvPr/>
        </p:nvGrpSpPr>
        <p:grpSpPr>
          <a:xfrm>
            <a:off x="8937315" y="3897315"/>
            <a:ext cx="573480" cy="178920"/>
            <a:chOff x="8937315" y="3897315"/>
            <a:chExt cx="573480" cy="178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1049" name="Ink 1048">
                  <a:extLst>
                    <a:ext uri="{FF2B5EF4-FFF2-40B4-BE49-F238E27FC236}">
                      <a16:creationId xmlns:a16="http://schemas.microsoft.com/office/drawing/2014/main" id="{2209CF54-CAD5-E94D-B329-95FEC0FA0592}"/>
                    </a:ext>
                  </a:extLst>
                </p14:cNvPr>
                <p14:cNvContentPartPr/>
                <p14:nvPr/>
              </p14:nvContentPartPr>
              <p14:xfrm>
                <a:off x="8937315" y="3897315"/>
                <a:ext cx="150480" cy="171720"/>
              </p14:xfrm>
            </p:contentPart>
          </mc:Choice>
          <mc:Fallback>
            <p:pic>
              <p:nvPicPr>
                <p:cNvPr id="1049" name="Ink 1048">
                  <a:extLst>
                    <a:ext uri="{FF2B5EF4-FFF2-40B4-BE49-F238E27FC236}">
                      <a16:creationId xmlns:a16="http://schemas.microsoft.com/office/drawing/2014/main" id="{2209CF54-CAD5-E94D-B329-95FEC0FA0592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8921835" y="3881835"/>
                  <a:ext cx="18108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1050" name="Ink 1049">
                  <a:extLst>
                    <a:ext uri="{FF2B5EF4-FFF2-40B4-BE49-F238E27FC236}">
                      <a16:creationId xmlns:a16="http://schemas.microsoft.com/office/drawing/2014/main" id="{18DD7727-A4EF-5E42-9DB6-A08C68849CD5}"/>
                    </a:ext>
                  </a:extLst>
                </p14:cNvPr>
                <p14:cNvContentPartPr/>
                <p14:nvPr/>
              </p14:nvContentPartPr>
              <p14:xfrm>
                <a:off x="9101835" y="3997755"/>
                <a:ext cx="102960" cy="78480"/>
              </p14:xfrm>
            </p:contentPart>
          </mc:Choice>
          <mc:Fallback>
            <p:pic>
              <p:nvPicPr>
                <p:cNvPr id="1050" name="Ink 1049">
                  <a:extLst>
                    <a:ext uri="{FF2B5EF4-FFF2-40B4-BE49-F238E27FC236}">
                      <a16:creationId xmlns:a16="http://schemas.microsoft.com/office/drawing/2014/main" id="{18DD7727-A4EF-5E42-9DB6-A08C68849CD5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9086715" y="3982635"/>
                  <a:ext cx="13356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1051" name="Ink 1050">
                  <a:extLst>
                    <a:ext uri="{FF2B5EF4-FFF2-40B4-BE49-F238E27FC236}">
                      <a16:creationId xmlns:a16="http://schemas.microsoft.com/office/drawing/2014/main" id="{7275FAA7-282A-ED4C-88B9-16D75882F2A2}"/>
                    </a:ext>
                  </a:extLst>
                </p14:cNvPr>
                <p14:cNvContentPartPr/>
                <p14:nvPr/>
              </p14:nvContentPartPr>
              <p14:xfrm>
                <a:off x="9263115" y="3909195"/>
                <a:ext cx="19440" cy="153720"/>
              </p14:xfrm>
            </p:contentPart>
          </mc:Choice>
          <mc:Fallback>
            <p:pic>
              <p:nvPicPr>
                <p:cNvPr id="1051" name="Ink 1050">
                  <a:extLst>
                    <a:ext uri="{FF2B5EF4-FFF2-40B4-BE49-F238E27FC236}">
                      <a16:creationId xmlns:a16="http://schemas.microsoft.com/office/drawing/2014/main" id="{7275FAA7-282A-ED4C-88B9-16D75882F2A2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9247995" y="3893715"/>
                  <a:ext cx="5004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1052" name="Ink 1051">
                  <a:extLst>
                    <a:ext uri="{FF2B5EF4-FFF2-40B4-BE49-F238E27FC236}">
                      <a16:creationId xmlns:a16="http://schemas.microsoft.com/office/drawing/2014/main" id="{44D28BBD-0F3C-684B-8D46-791CE1A09612}"/>
                    </a:ext>
                  </a:extLst>
                </p14:cNvPr>
                <p14:cNvContentPartPr/>
                <p14:nvPr/>
              </p14:nvContentPartPr>
              <p14:xfrm>
                <a:off x="9228555" y="3995955"/>
                <a:ext cx="82800" cy="19080"/>
              </p14:xfrm>
            </p:contentPart>
          </mc:Choice>
          <mc:Fallback>
            <p:pic>
              <p:nvPicPr>
                <p:cNvPr id="1052" name="Ink 1051">
                  <a:extLst>
                    <a:ext uri="{FF2B5EF4-FFF2-40B4-BE49-F238E27FC236}">
                      <a16:creationId xmlns:a16="http://schemas.microsoft.com/office/drawing/2014/main" id="{44D28BBD-0F3C-684B-8D46-791CE1A09612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9213435" y="3980835"/>
                  <a:ext cx="11340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1057" name="Ink 1056">
                  <a:extLst>
                    <a:ext uri="{FF2B5EF4-FFF2-40B4-BE49-F238E27FC236}">
                      <a16:creationId xmlns:a16="http://schemas.microsoft.com/office/drawing/2014/main" id="{AA0BF23F-58AF-9C49-8809-D5A5BAFB04D2}"/>
                    </a:ext>
                  </a:extLst>
                </p14:cNvPr>
                <p14:cNvContentPartPr/>
                <p14:nvPr/>
              </p14:nvContentPartPr>
              <p14:xfrm>
                <a:off x="9350235" y="3985875"/>
                <a:ext cx="160560" cy="56520"/>
              </p14:xfrm>
            </p:contentPart>
          </mc:Choice>
          <mc:Fallback>
            <p:pic>
              <p:nvPicPr>
                <p:cNvPr id="1057" name="Ink 1056">
                  <a:extLst>
                    <a:ext uri="{FF2B5EF4-FFF2-40B4-BE49-F238E27FC236}">
                      <a16:creationId xmlns:a16="http://schemas.microsoft.com/office/drawing/2014/main" id="{AA0BF23F-58AF-9C49-8809-D5A5BAFB04D2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9335115" y="3970755"/>
                  <a:ext cx="190800" cy="87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94">
            <p14:nvContentPartPr>
              <p14:cNvPr id="1059" name="Ink 1058">
                <a:extLst>
                  <a:ext uri="{FF2B5EF4-FFF2-40B4-BE49-F238E27FC236}">
                    <a16:creationId xmlns:a16="http://schemas.microsoft.com/office/drawing/2014/main" id="{0CC843AA-13C7-E84D-A83A-093765678995}"/>
                  </a:ext>
                </a:extLst>
              </p14:cNvPr>
              <p14:cNvContentPartPr/>
              <p14:nvPr/>
            </p14:nvContentPartPr>
            <p14:xfrm>
              <a:off x="9663435" y="3955995"/>
              <a:ext cx="114840" cy="7560"/>
            </p14:xfrm>
          </p:contentPart>
        </mc:Choice>
        <mc:Fallback>
          <p:pic>
            <p:nvPicPr>
              <p:cNvPr id="1059" name="Ink 1058">
                <a:extLst>
                  <a:ext uri="{FF2B5EF4-FFF2-40B4-BE49-F238E27FC236}">
                    <a16:creationId xmlns:a16="http://schemas.microsoft.com/office/drawing/2014/main" id="{0CC843AA-13C7-E84D-A83A-093765678995}"/>
                  </a:ext>
                </a:extLst>
              </p:cNvPr>
              <p:cNvPicPr/>
              <p:nvPr/>
            </p:nvPicPr>
            <p:blipFill>
              <a:blip r:embed="rId295"/>
              <a:stretch>
                <a:fillRect/>
              </a:stretch>
            </p:blipFill>
            <p:spPr>
              <a:xfrm>
                <a:off x="9647955" y="3940875"/>
                <a:ext cx="145440" cy="38160"/>
              </a:xfrm>
              <a:prstGeom prst="rect">
                <a:avLst/>
              </a:prstGeom>
            </p:spPr>
          </p:pic>
        </mc:Fallback>
      </mc:AlternateContent>
      <p:grpSp>
        <p:nvGrpSpPr>
          <p:cNvPr id="1082" name="Group 1081">
            <a:extLst>
              <a:ext uri="{FF2B5EF4-FFF2-40B4-BE49-F238E27FC236}">
                <a16:creationId xmlns:a16="http://schemas.microsoft.com/office/drawing/2014/main" id="{2EC7F26A-D94F-AD44-8A93-791DA5A04C54}"/>
              </a:ext>
            </a:extLst>
          </p:cNvPr>
          <p:cNvGrpSpPr/>
          <p:nvPr/>
        </p:nvGrpSpPr>
        <p:grpSpPr>
          <a:xfrm>
            <a:off x="7458435" y="4329315"/>
            <a:ext cx="555120" cy="138960"/>
            <a:chOff x="7458435" y="4329315"/>
            <a:chExt cx="555120" cy="138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1078" name="Ink 1077">
                  <a:extLst>
                    <a:ext uri="{FF2B5EF4-FFF2-40B4-BE49-F238E27FC236}">
                      <a16:creationId xmlns:a16="http://schemas.microsoft.com/office/drawing/2014/main" id="{77F288D2-86B3-0A44-8445-210919DDB9F1}"/>
                    </a:ext>
                  </a:extLst>
                </p14:cNvPr>
                <p14:cNvContentPartPr/>
                <p14:nvPr/>
              </p14:nvContentPartPr>
              <p14:xfrm>
                <a:off x="7458435" y="4360995"/>
                <a:ext cx="75960" cy="107280"/>
              </p14:xfrm>
            </p:contentPart>
          </mc:Choice>
          <mc:Fallback>
            <p:pic>
              <p:nvPicPr>
                <p:cNvPr id="1078" name="Ink 1077">
                  <a:extLst>
                    <a:ext uri="{FF2B5EF4-FFF2-40B4-BE49-F238E27FC236}">
                      <a16:creationId xmlns:a16="http://schemas.microsoft.com/office/drawing/2014/main" id="{77F288D2-86B3-0A44-8445-210919DDB9F1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7442955" y="4345515"/>
                  <a:ext cx="10620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1079" name="Ink 1078">
                  <a:extLst>
                    <a:ext uri="{FF2B5EF4-FFF2-40B4-BE49-F238E27FC236}">
                      <a16:creationId xmlns:a16="http://schemas.microsoft.com/office/drawing/2014/main" id="{E9D49172-BDBF-FA4D-90AB-2F3861FA62E5}"/>
                    </a:ext>
                  </a:extLst>
                </p14:cNvPr>
                <p14:cNvContentPartPr/>
                <p14:nvPr/>
              </p14:nvContentPartPr>
              <p14:xfrm>
                <a:off x="7590915" y="4329315"/>
                <a:ext cx="130320" cy="122400"/>
              </p14:xfrm>
            </p:contentPart>
          </mc:Choice>
          <mc:Fallback>
            <p:pic>
              <p:nvPicPr>
                <p:cNvPr id="1079" name="Ink 1078">
                  <a:extLst>
                    <a:ext uri="{FF2B5EF4-FFF2-40B4-BE49-F238E27FC236}">
                      <a16:creationId xmlns:a16="http://schemas.microsoft.com/office/drawing/2014/main" id="{E9D49172-BDBF-FA4D-90AB-2F3861FA62E5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7575795" y="4314195"/>
                  <a:ext cx="16092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0">
              <p14:nvContentPartPr>
                <p14:cNvPr id="1080" name="Ink 1079">
                  <a:extLst>
                    <a:ext uri="{FF2B5EF4-FFF2-40B4-BE49-F238E27FC236}">
                      <a16:creationId xmlns:a16="http://schemas.microsoft.com/office/drawing/2014/main" id="{F37300AF-CCCE-D74F-B8B6-ED424E75DC4B}"/>
                    </a:ext>
                  </a:extLst>
                </p14:cNvPr>
                <p14:cNvContentPartPr/>
                <p14:nvPr/>
              </p14:nvContentPartPr>
              <p14:xfrm>
                <a:off x="7748235" y="4394115"/>
                <a:ext cx="69840" cy="46440"/>
              </p14:xfrm>
            </p:contentPart>
          </mc:Choice>
          <mc:Fallback>
            <p:pic>
              <p:nvPicPr>
                <p:cNvPr id="1080" name="Ink 1079">
                  <a:extLst>
                    <a:ext uri="{FF2B5EF4-FFF2-40B4-BE49-F238E27FC236}">
                      <a16:creationId xmlns:a16="http://schemas.microsoft.com/office/drawing/2014/main" id="{F37300AF-CCCE-D74F-B8B6-ED424E75DC4B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7733115" y="4378995"/>
                  <a:ext cx="10044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2">
              <p14:nvContentPartPr>
                <p14:cNvPr id="1081" name="Ink 1080">
                  <a:extLst>
                    <a:ext uri="{FF2B5EF4-FFF2-40B4-BE49-F238E27FC236}">
                      <a16:creationId xmlns:a16="http://schemas.microsoft.com/office/drawing/2014/main" id="{3D955BCC-BEB3-9546-85A4-DCB74B30DF84}"/>
                    </a:ext>
                  </a:extLst>
                </p14:cNvPr>
                <p14:cNvContentPartPr/>
                <p14:nvPr/>
              </p14:nvContentPartPr>
              <p14:xfrm>
                <a:off x="7861635" y="4383675"/>
                <a:ext cx="151920" cy="72360"/>
              </p14:xfrm>
            </p:contentPart>
          </mc:Choice>
          <mc:Fallback>
            <p:pic>
              <p:nvPicPr>
                <p:cNvPr id="1081" name="Ink 1080">
                  <a:extLst>
                    <a:ext uri="{FF2B5EF4-FFF2-40B4-BE49-F238E27FC236}">
                      <a16:creationId xmlns:a16="http://schemas.microsoft.com/office/drawing/2014/main" id="{3D955BCC-BEB3-9546-85A4-DCB74B30DF84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7846515" y="4368195"/>
                  <a:ext cx="182160" cy="102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99" name="Group 1098">
            <a:extLst>
              <a:ext uri="{FF2B5EF4-FFF2-40B4-BE49-F238E27FC236}">
                <a16:creationId xmlns:a16="http://schemas.microsoft.com/office/drawing/2014/main" id="{2DAB0225-52EB-2D48-B2D0-48AE6401AE4E}"/>
              </a:ext>
            </a:extLst>
          </p:cNvPr>
          <p:cNvGrpSpPr/>
          <p:nvPr/>
        </p:nvGrpSpPr>
        <p:grpSpPr>
          <a:xfrm>
            <a:off x="8328555" y="4315995"/>
            <a:ext cx="957240" cy="190800"/>
            <a:chOff x="8328555" y="4315995"/>
            <a:chExt cx="957240" cy="190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4">
              <p14:nvContentPartPr>
                <p14:cNvPr id="1087" name="Ink 1086">
                  <a:extLst>
                    <a:ext uri="{FF2B5EF4-FFF2-40B4-BE49-F238E27FC236}">
                      <a16:creationId xmlns:a16="http://schemas.microsoft.com/office/drawing/2014/main" id="{FFC2CBA9-B824-DC45-B0E3-5457EE03064A}"/>
                    </a:ext>
                  </a:extLst>
                </p14:cNvPr>
                <p14:cNvContentPartPr/>
                <p14:nvPr/>
              </p14:nvContentPartPr>
              <p14:xfrm>
                <a:off x="8328555" y="4385115"/>
                <a:ext cx="67320" cy="97200"/>
              </p14:xfrm>
            </p:contentPart>
          </mc:Choice>
          <mc:Fallback>
            <p:pic>
              <p:nvPicPr>
                <p:cNvPr id="1087" name="Ink 1086">
                  <a:extLst>
                    <a:ext uri="{FF2B5EF4-FFF2-40B4-BE49-F238E27FC236}">
                      <a16:creationId xmlns:a16="http://schemas.microsoft.com/office/drawing/2014/main" id="{FFC2CBA9-B824-DC45-B0E3-5457EE03064A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8313075" y="4369995"/>
                  <a:ext cx="9792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6">
              <p14:nvContentPartPr>
                <p14:cNvPr id="1088" name="Ink 1087">
                  <a:extLst>
                    <a:ext uri="{FF2B5EF4-FFF2-40B4-BE49-F238E27FC236}">
                      <a16:creationId xmlns:a16="http://schemas.microsoft.com/office/drawing/2014/main" id="{D57A34A0-B63F-4F43-A92C-86CE6229929F}"/>
                    </a:ext>
                  </a:extLst>
                </p14:cNvPr>
                <p14:cNvContentPartPr/>
                <p14:nvPr/>
              </p14:nvContentPartPr>
              <p14:xfrm>
                <a:off x="8483715" y="4404195"/>
                <a:ext cx="25200" cy="102600"/>
              </p14:xfrm>
            </p:contentPart>
          </mc:Choice>
          <mc:Fallback>
            <p:pic>
              <p:nvPicPr>
                <p:cNvPr id="1088" name="Ink 1087">
                  <a:extLst>
                    <a:ext uri="{FF2B5EF4-FFF2-40B4-BE49-F238E27FC236}">
                      <a16:creationId xmlns:a16="http://schemas.microsoft.com/office/drawing/2014/main" id="{D57A34A0-B63F-4F43-A92C-86CE6229929F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8468595" y="4388715"/>
                  <a:ext cx="5544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8">
              <p14:nvContentPartPr>
                <p14:cNvPr id="1089" name="Ink 1088">
                  <a:extLst>
                    <a:ext uri="{FF2B5EF4-FFF2-40B4-BE49-F238E27FC236}">
                      <a16:creationId xmlns:a16="http://schemas.microsoft.com/office/drawing/2014/main" id="{C63C7193-7CF6-6A43-80FB-D2DABFEED170}"/>
                    </a:ext>
                  </a:extLst>
                </p14:cNvPr>
                <p14:cNvContentPartPr/>
                <p14:nvPr/>
              </p14:nvContentPartPr>
              <p14:xfrm>
                <a:off x="8485155" y="4393035"/>
                <a:ext cx="74880" cy="68400"/>
              </p14:xfrm>
            </p:contentPart>
          </mc:Choice>
          <mc:Fallback>
            <p:pic>
              <p:nvPicPr>
                <p:cNvPr id="1089" name="Ink 1088">
                  <a:extLst>
                    <a:ext uri="{FF2B5EF4-FFF2-40B4-BE49-F238E27FC236}">
                      <a16:creationId xmlns:a16="http://schemas.microsoft.com/office/drawing/2014/main" id="{C63C7193-7CF6-6A43-80FB-D2DABFEED170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8470035" y="4377915"/>
                  <a:ext cx="10548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0">
              <p14:nvContentPartPr>
                <p14:cNvPr id="1090" name="Ink 1089">
                  <a:extLst>
                    <a:ext uri="{FF2B5EF4-FFF2-40B4-BE49-F238E27FC236}">
                      <a16:creationId xmlns:a16="http://schemas.microsoft.com/office/drawing/2014/main" id="{47612A8D-99AA-EB45-BB8E-1E40046330EA}"/>
                    </a:ext>
                  </a:extLst>
                </p14:cNvPr>
                <p14:cNvContentPartPr/>
                <p14:nvPr/>
              </p14:nvContentPartPr>
              <p14:xfrm>
                <a:off x="8608995" y="4400595"/>
                <a:ext cx="79920" cy="68400"/>
              </p14:xfrm>
            </p:contentPart>
          </mc:Choice>
          <mc:Fallback>
            <p:pic>
              <p:nvPicPr>
                <p:cNvPr id="1090" name="Ink 1089">
                  <a:extLst>
                    <a:ext uri="{FF2B5EF4-FFF2-40B4-BE49-F238E27FC236}">
                      <a16:creationId xmlns:a16="http://schemas.microsoft.com/office/drawing/2014/main" id="{47612A8D-99AA-EB45-BB8E-1E40046330EA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8593875" y="4385475"/>
                  <a:ext cx="11052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2">
              <p14:nvContentPartPr>
                <p14:cNvPr id="1091" name="Ink 1090">
                  <a:extLst>
                    <a:ext uri="{FF2B5EF4-FFF2-40B4-BE49-F238E27FC236}">
                      <a16:creationId xmlns:a16="http://schemas.microsoft.com/office/drawing/2014/main" id="{26DA97F5-FC2D-8B4F-BDC1-DC75B9E12854}"/>
                    </a:ext>
                  </a:extLst>
                </p14:cNvPr>
                <p14:cNvContentPartPr/>
                <p14:nvPr/>
              </p14:nvContentPartPr>
              <p14:xfrm>
                <a:off x="8768475" y="4399515"/>
                <a:ext cx="74880" cy="60840"/>
              </p14:xfrm>
            </p:contentPart>
          </mc:Choice>
          <mc:Fallback>
            <p:pic>
              <p:nvPicPr>
                <p:cNvPr id="1091" name="Ink 1090">
                  <a:extLst>
                    <a:ext uri="{FF2B5EF4-FFF2-40B4-BE49-F238E27FC236}">
                      <a16:creationId xmlns:a16="http://schemas.microsoft.com/office/drawing/2014/main" id="{26DA97F5-FC2D-8B4F-BDC1-DC75B9E12854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8753355" y="4384035"/>
                  <a:ext cx="10548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4">
              <p14:nvContentPartPr>
                <p14:cNvPr id="1092" name="Ink 1091">
                  <a:extLst>
                    <a:ext uri="{FF2B5EF4-FFF2-40B4-BE49-F238E27FC236}">
                      <a16:creationId xmlns:a16="http://schemas.microsoft.com/office/drawing/2014/main" id="{D2B18C0E-ABDF-944A-A36B-5F4F996FF8AC}"/>
                    </a:ext>
                  </a:extLst>
                </p14:cNvPr>
                <p14:cNvContentPartPr/>
                <p14:nvPr/>
              </p14:nvContentPartPr>
              <p14:xfrm>
                <a:off x="8864595" y="4346595"/>
                <a:ext cx="3240" cy="6480"/>
              </p14:xfrm>
            </p:contentPart>
          </mc:Choice>
          <mc:Fallback>
            <p:pic>
              <p:nvPicPr>
                <p:cNvPr id="1092" name="Ink 1091">
                  <a:extLst>
                    <a:ext uri="{FF2B5EF4-FFF2-40B4-BE49-F238E27FC236}">
                      <a16:creationId xmlns:a16="http://schemas.microsoft.com/office/drawing/2014/main" id="{D2B18C0E-ABDF-944A-A36B-5F4F996FF8AC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8849475" y="4331115"/>
                  <a:ext cx="3348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5">
              <p14:nvContentPartPr>
                <p14:cNvPr id="1093" name="Ink 1092">
                  <a:extLst>
                    <a:ext uri="{FF2B5EF4-FFF2-40B4-BE49-F238E27FC236}">
                      <a16:creationId xmlns:a16="http://schemas.microsoft.com/office/drawing/2014/main" id="{B9A34428-E268-B249-92D0-63C77DFCED92}"/>
                    </a:ext>
                  </a:extLst>
                </p14:cNvPr>
                <p14:cNvContentPartPr/>
                <p14:nvPr/>
              </p14:nvContentPartPr>
              <p14:xfrm>
                <a:off x="8883315" y="4402755"/>
                <a:ext cx="35640" cy="49320"/>
              </p14:xfrm>
            </p:contentPart>
          </mc:Choice>
          <mc:Fallback>
            <p:pic>
              <p:nvPicPr>
                <p:cNvPr id="1093" name="Ink 1092">
                  <a:extLst>
                    <a:ext uri="{FF2B5EF4-FFF2-40B4-BE49-F238E27FC236}">
                      <a16:creationId xmlns:a16="http://schemas.microsoft.com/office/drawing/2014/main" id="{B9A34428-E268-B249-92D0-63C77DFCED92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8867835" y="4387635"/>
                  <a:ext cx="6588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7">
              <p14:nvContentPartPr>
                <p14:cNvPr id="1094" name="Ink 1093">
                  <a:extLst>
                    <a:ext uri="{FF2B5EF4-FFF2-40B4-BE49-F238E27FC236}">
                      <a16:creationId xmlns:a16="http://schemas.microsoft.com/office/drawing/2014/main" id="{4B4AEFCC-B22F-124C-ABA0-F453AA84ED99}"/>
                    </a:ext>
                  </a:extLst>
                </p14:cNvPr>
                <p14:cNvContentPartPr/>
                <p14:nvPr/>
              </p14:nvContentPartPr>
              <p14:xfrm>
                <a:off x="8958195" y="4315995"/>
                <a:ext cx="56520" cy="132480"/>
              </p14:xfrm>
            </p:contentPart>
          </mc:Choice>
          <mc:Fallback>
            <p:pic>
              <p:nvPicPr>
                <p:cNvPr id="1094" name="Ink 1093">
                  <a:extLst>
                    <a:ext uri="{FF2B5EF4-FFF2-40B4-BE49-F238E27FC236}">
                      <a16:creationId xmlns:a16="http://schemas.microsoft.com/office/drawing/2014/main" id="{4B4AEFCC-B22F-124C-ABA0-F453AA84ED99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8942715" y="4300875"/>
                  <a:ext cx="8712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9">
              <p14:nvContentPartPr>
                <p14:cNvPr id="1095" name="Ink 1094">
                  <a:extLst>
                    <a:ext uri="{FF2B5EF4-FFF2-40B4-BE49-F238E27FC236}">
                      <a16:creationId xmlns:a16="http://schemas.microsoft.com/office/drawing/2014/main" id="{212E2051-F5D0-FD40-931F-8B784B094CA0}"/>
                    </a:ext>
                  </a:extLst>
                </p14:cNvPr>
                <p14:cNvContentPartPr/>
                <p14:nvPr/>
              </p14:nvContentPartPr>
              <p14:xfrm>
                <a:off x="8968635" y="4372515"/>
                <a:ext cx="72720" cy="19440"/>
              </p14:xfrm>
            </p:contentPart>
          </mc:Choice>
          <mc:Fallback>
            <p:pic>
              <p:nvPicPr>
                <p:cNvPr id="1095" name="Ink 1094">
                  <a:extLst>
                    <a:ext uri="{FF2B5EF4-FFF2-40B4-BE49-F238E27FC236}">
                      <a16:creationId xmlns:a16="http://schemas.microsoft.com/office/drawing/2014/main" id="{212E2051-F5D0-FD40-931F-8B784B094CA0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8953155" y="4357035"/>
                  <a:ext cx="10332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1">
              <p14:nvContentPartPr>
                <p14:cNvPr id="1096" name="Ink 1095">
                  <a:extLst>
                    <a:ext uri="{FF2B5EF4-FFF2-40B4-BE49-F238E27FC236}">
                      <a16:creationId xmlns:a16="http://schemas.microsoft.com/office/drawing/2014/main" id="{3C45C24D-1A72-FD42-8601-4C66BF2F37A9}"/>
                    </a:ext>
                  </a:extLst>
                </p14:cNvPr>
                <p14:cNvContentPartPr/>
                <p14:nvPr/>
              </p14:nvContentPartPr>
              <p14:xfrm>
                <a:off x="9106155" y="4345515"/>
                <a:ext cx="3600" cy="7560"/>
              </p14:xfrm>
            </p:contentPart>
          </mc:Choice>
          <mc:Fallback>
            <p:pic>
              <p:nvPicPr>
                <p:cNvPr id="1096" name="Ink 1095">
                  <a:extLst>
                    <a:ext uri="{FF2B5EF4-FFF2-40B4-BE49-F238E27FC236}">
                      <a16:creationId xmlns:a16="http://schemas.microsoft.com/office/drawing/2014/main" id="{3C45C24D-1A72-FD42-8601-4C66BF2F37A9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9091035" y="4330395"/>
                  <a:ext cx="3420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2">
              <p14:nvContentPartPr>
                <p14:cNvPr id="1097" name="Ink 1096">
                  <a:extLst>
                    <a:ext uri="{FF2B5EF4-FFF2-40B4-BE49-F238E27FC236}">
                      <a16:creationId xmlns:a16="http://schemas.microsoft.com/office/drawing/2014/main" id="{48926DBE-A4BD-654B-97DF-906C19D99CEE}"/>
                    </a:ext>
                  </a:extLst>
                </p14:cNvPr>
                <p14:cNvContentPartPr/>
                <p14:nvPr/>
              </p14:nvContentPartPr>
              <p14:xfrm>
                <a:off x="9112275" y="4404555"/>
                <a:ext cx="24480" cy="38160"/>
              </p14:xfrm>
            </p:contentPart>
          </mc:Choice>
          <mc:Fallback>
            <p:pic>
              <p:nvPicPr>
                <p:cNvPr id="1097" name="Ink 1096">
                  <a:extLst>
                    <a:ext uri="{FF2B5EF4-FFF2-40B4-BE49-F238E27FC236}">
                      <a16:creationId xmlns:a16="http://schemas.microsoft.com/office/drawing/2014/main" id="{48926DBE-A4BD-654B-97DF-906C19D99CEE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9097155" y="4389075"/>
                  <a:ext cx="5508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4">
              <p14:nvContentPartPr>
                <p14:cNvPr id="1098" name="Ink 1097">
                  <a:extLst>
                    <a:ext uri="{FF2B5EF4-FFF2-40B4-BE49-F238E27FC236}">
                      <a16:creationId xmlns:a16="http://schemas.microsoft.com/office/drawing/2014/main" id="{81DCD3AA-5319-E642-BC7D-B6241F15FF2A}"/>
                    </a:ext>
                  </a:extLst>
                </p14:cNvPr>
                <p14:cNvContentPartPr/>
                <p14:nvPr/>
              </p14:nvContentPartPr>
              <p14:xfrm>
                <a:off x="9187875" y="4353075"/>
                <a:ext cx="97920" cy="79200"/>
              </p14:xfrm>
            </p:contentPart>
          </mc:Choice>
          <mc:Fallback>
            <p:pic>
              <p:nvPicPr>
                <p:cNvPr id="1098" name="Ink 1097">
                  <a:extLst>
                    <a:ext uri="{FF2B5EF4-FFF2-40B4-BE49-F238E27FC236}">
                      <a16:creationId xmlns:a16="http://schemas.microsoft.com/office/drawing/2014/main" id="{81DCD3AA-5319-E642-BC7D-B6241F15FF2A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9172755" y="4337955"/>
                  <a:ext cx="128520" cy="109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05" name="Group 1104">
            <a:extLst>
              <a:ext uri="{FF2B5EF4-FFF2-40B4-BE49-F238E27FC236}">
                <a16:creationId xmlns:a16="http://schemas.microsoft.com/office/drawing/2014/main" id="{3F5B7003-22F0-F344-8B02-5505997CCE30}"/>
              </a:ext>
            </a:extLst>
          </p:cNvPr>
          <p:cNvGrpSpPr/>
          <p:nvPr/>
        </p:nvGrpSpPr>
        <p:grpSpPr>
          <a:xfrm>
            <a:off x="9519795" y="4265235"/>
            <a:ext cx="560160" cy="156960"/>
            <a:chOff x="9519795" y="4265235"/>
            <a:chExt cx="560160" cy="156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6">
              <p14:nvContentPartPr>
                <p14:cNvPr id="1100" name="Ink 1099">
                  <a:extLst>
                    <a:ext uri="{FF2B5EF4-FFF2-40B4-BE49-F238E27FC236}">
                      <a16:creationId xmlns:a16="http://schemas.microsoft.com/office/drawing/2014/main" id="{5266EEF7-9797-F040-A1B4-E9B4D6A1B3C7}"/>
                    </a:ext>
                  </a:extLst>
                </p14:cNvPr>
                <p14:cNvContentPartPr/>
                <p14:nvPr/>
              </p14:nvContentPartPr>
              <p14:xfrm>
                <a:off x="9519795" y="4266675"/>
                <a:ext cx="153720" cy="155520"/>
              </p14:xfrm>
            </p:contentPart>
          </mc:Choice>
          <mc:Fallback>
            <p:pic>
              <p:nvPicPr>
                <p:cNvPr id="1100" name="Ink 1099">
                  <a:extLst>
                    <a:ext uri="{FF2B5EF4-FFF2-40B4-BE49-F238E27FC236}">
                      <a16:creationId xmlns:a16="http://schemas.microsoft.com/office/drawing/2014/main" id="{5266EEF7-9797-F040-A1B4-E9B4D6A1B3C7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9504675" y="4251555"/>
                  <a:ext cx="18432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8">
              <p14:nvContentPartPr>
                <p14:cNvPr id="1101" name="Ink 1100">
                  <a:extLst>
                    <a:ext uri="{FF2B5EF4-FFF2-40B4-BE49-F238E27FC236}">
                      <a16:creationId xmlns:a16="http://schemas.microsoft.com/office/drawing/2014/main" id="{F11AC5B4-067F-3D4A-B2F2-F2385852A084}"/>
                    </a:ext>
                  </a:extLst>
                </p14:cNvPr>
                <p14:cNvContentPartPr/>
                <p14:nvPr/>
              </p14:nvContentPartPr>
              <p14:xfrm>
                <a:off x="9694395" y="4344075"/>
                <a:ext cx="109440" cy="56520"/>
              </p14:xfrm>
            </p:contentPart>
          </mc:Choice>
          <mc:Fallback>
            <p:pic>
              <p:nvPicPr>
                <p:cNvPr id="1101" name="Ink 1100">
                  <a:extLst>
                    <a:ext uri="{FF2B5EF4-FFF2-40B4-BE49-F238E27FC236}">
                      <a16:creationId xmlns:a16="http://schemas.microsoft.com/office/drawing/2014/main" id="{F11AC5B4-067F-3D4A-B2F2-F2385852A084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9679275" y="4328955"/>
                  <a:ext cx="14004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0">
              <p14:nvContentPartPr>
                <p14:cNvPr id="1102" name="Ink 1101">
                  <a:extLst>
                    <a:ext uri="{FF2B5EF4-FFF2-40B4-BE49-F238E27FC236}">
                      <a16:creationId xmlns:a16="http://schemas.microsoft.com/office/drawing/2014/main" id="{536F256B-BB89-C14C-ACE9-48FE56C6AC20}"/>
                    </a:ext>
                  </a:extLst>
                </p14:cNvPr>
                <p14:cNvContentPartPr/>
                <p14:nvPr/>
              </p14:nvContentPartPr>
              <p14:xfrm>
                <a:off x="9828675" y="4265235"/>
                <a:ext cx="37800" cy="140040"/>
              </p14:xfrm>
            </p:contentPart>
          </mc:Choice>
          <mc:Fallback>
            <p:pic>
              <p:nvPicPr>
                <p:cNvPr id="1102" name="Ink 1101">
                  <a:extLst>
                    <a:ext uri="{FF2B5EF4-FFF2-40B4-BE49-F238E27FC236}">
                      <a16:creationId xmlns:a16="http://schemas.microsoft.com/office/drawing/2014/main" id="{536F256B-BB89-C14C-ACE9-48FE56C6AC20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9813555" y="4250115"/>
                  <a:ext cx="6840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2">
              <p14:nvContentPartPr>
                <p14:cNvPr id="1103" name="Ink 1102">
                  <a:extLst>
                    <a:ext uri="{FF2B5EF4-FFF2-40B4-BE49-F238E27FC236}">
                      <a16:creationId xmlns:a16="http://schemas.microsoft.com/office/drawing/2014/main" id="{29AFB599-1424-6F44-8D19-BAC5071436EE}"/>
                    </a:ext>
                  </a:extLst>
                </p14:cNvPr>
                <p14:cNvContentPartPr/>
                <p14:nvPr/>
              </p14:nvContentPartPr>
              <p14:xfrm>
                <a:off x="9813915" y="4330755"/>
                <a:ext cx="101880" cy="30600"/>
              </p14:xfrm>
            </p:contentPart>
          </mc:Choice>
          <mc:Fallback>
            <p:pic>
              <p:nvPicPr>
                <p:cNvPr id="1103" name="Ink 1102">
                  <a:extLst>
                    <a:ext uri="{FF2B5EF4-FFF2-40B4-BE49-F238E27FC236}">
                      <a16:creationId xmlns:a16="http://schemas.microsoft.com/office/drawing/2014/main" id="{29AFB599-1424-6F44-8D19-BAC5071436EE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9798795" y="4315635"/>
                  <a:ext cx="13212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4">
              <p14:nvContentPartPr>
                <p14:cNvPr id="1104" name="Ink 1103">
                  <a:extLst>
                    <a:ext uri="{FF2B5EF4-FFF2-40B4-BE49-F238E27FC236}">
                      <a16:creationId xmlns:a16="http://schemas.microsoft.com/office/drawing/2014/main" id="{D82C0F29-D2EE-6145-979F-D3B8348F94F0}"/>
                    </a:ext>
                  </a:extLst>
                </p14:cNvPr>
                <p14:cNvContentPartPr/>
                <p14:nvPr/>
              </p14:nvContentPartPr>
              <p14:xfrm>
                <a:off x="9939555" y="4321035"/>
                <a:ext cx="140400" cy="71640"/>
              </p14:xfrm>
            </p:contentPart>
          </mc:Choice>
          <mc:Fallback>
            <p:pic>
              <p:nvPicPr>
                <p:cNvPr id="1104" name="Ink 1103">
                  <a:extLst>
                    <a:ext uri="{FF2B5EF4-FFF2-40B4-BE49-F238E27FC236}">
                      <a16:creationId xmlns:a16="http://schemas.microsoft.com/office/drawing/2014/main" id="{D82C0F29-D2EE-6145-979F-D3B8348F94F0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9924435" y="4305555"/>
                  <a:ext cx="171000" cy="102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36">
            <p14:nvContentPartPr>
              <p14:cNvPr id="1106" name="Ink 1105">
                <a:extLst>
                  <a:ext uri="{FF2B5EF4-FFF2-40B4-BE49-F238E27FC236}">
                    <a16:creationId xmlns:a16="http://schemas.microsoft.com/office/drawing/2014/main" id="{052352D9-13D8-B14E-97D5-E6EFCF32FB70}"/>
                  </a:ext>
                </a:extLst>
              </p14:cNvPr>
              <p14:cNvContentPartPr/>
              <p14:nvPr/>
            </p14:nvContentPartPr>
            <p14:xfrm>
              <a:off x="7566795" y="4739355"/>
              <a:ext cx="234000" cy="79560"/>
            </p14:xfrm>
          </p:contentPart>
        </mc:Choice>
        <mc:Fallback>
          <p:pic>
            <p:nvPicPr>
              <p:cNvPr id="1106" name="Ink 1105">
                <a:extLst>
                  <a:ext uri="{FF2B5EF4-FFF2-40B4-BE49-F238E27FC236}">
                    <a16:creationId xmlns:a16="http://schemas.microsoft.com/office/drawing/2014/main" id="{052352D9-13D8-B14E-97D5-E6EFCF32FB70}"/>
                  </a:ext>
                </a:extLst>
              </p:cNvPr>
              <p:cNvPicPr/>
              <p:nvPr/>
            </p:nvPicPr>
            <p:blipFill>
              <a:blip r:embed="rId337"/>
              <a:stretch>
                <a:fillRect/>
              </a:stretch>
            </p:blipFill>
            <p:spPr>
              <a:xfrm>
                <a:off x="7551315" y="4723875"/>
                <a:ext cx="264240" cy="110160"/>
              </a:xfrm>
              <a:prstGeom prst="rect">
                <a:avLst/>
              </a:prstGeom>
            </p:spPr>
          </p:pic>
        </mc:Fallback>
      </mc:AlternateContent>
      <p:grpSp>
        <p:nvGrpSpPr>
          <p:cNvPr id="1120" name="Group 1119">
            <a:extLst>
              <a:ext uri="{FF2B5EF4-FFF2-40B4-BE49-F238E27FC236}">
                <a16:creationId xmlns:a16="http://schemas.microsoft.com/office/drawing/2014/main" id="{4E578E94-9784-BF4B-8085-4400531062E7}"/>
              </a:ext>
            </a:extLst>
          </p:cNvPr>
          <p:cNvGrpSpPr/>
          <p:nvPr/>
        </p:nvGrpSpPr>
        <p:grpSpPr>
          <a:xfrm>
            <a:off x="8056755" y="4677795"/>
            <a:ext cx="729720" cy="226800"/>
            <a:chOff x="8056755" y="4677795"/>
            <a:chExt cx="729720" cy="226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38">
              <p14:nvContentPartPr>
                <p14:cNvPr id="1114" name="Ink 1113">
                  <a:extLst>
                    <a:ext uri="{FF2B5EF4-FFF2-40B4-BE49-F238E27FC236}">
                      <a16:creationId xmlns:a16="http://schemas.microsoft.com/office/drawing/2014/main" id="{A5A35203-07AB-4B48-8D24-D8A619019ECC}"/>
                    </a:ext>
                  </a:extLst>
                </p14:cNvPr>
                <p14:cNvContentPartPr/>
                <p14:nvPr/>
              </p14:nvContentPartPr>
              <p14:xfrm>
                <a:off x="8056755" y="4774635"/>
                <a:ext cx="186840" cy="67680"/>
              </p14:xfrm>
            </p:contentPart>
          </mc:Choice>
          <mc:Fallback>
            <p:pic>
              <p:nvPicPr>
                <p:cNvPr id="1114" name="Ink 1113">
                  <a:extLst>
                    <a:ext uri="{FF2B5EF4-FFF2-40B4-BE49-F238E27FC236}">
                      <a16:creationId xmlns:a16="http://schemas.microsoft.com/office/drawing/2014/main" id="{A5A35203-07AB-4B48-8D24-D8A619019ECC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8041635" y="4759155"/>
                  <a:ext cx="21708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0">
              <p14:nvContentPartPr>
                <p14:cNvPr id="1115" name="Ink 1114">
                  <a:extLst>
                    <a:ext uri="{FF2B5EF4-FFF2-40B4-BE49-F238E27FC236}">
                      <a16:creationId xmlns:a16="http://schemas.microsoft.com/office/drawing/2014/main" id="{C4500297-EC9E-B64D-918A-70601819C779}"/>
                    </a:ext>
                  </a:extLst>
                </p14:cNvPr>
                <p14:cNvContentPartPr/>
                <p14:nvPr/>
              </p14:nvContentPartPr>
              <p14:xfrm>
                <a:off x="8319915" y="4771755"/>
                <a:ext cx="111240" cy="61920"/>
              </p14:xfrm>
            </p:contentPart>
          </mc:Choice>
          <mc:Fallback>
            <p:pic>
              <p:nvPicPr>
                <p:cNvPr id="1115" name="Ink 1114">
                  <a:extLst>
                    <a:ext uri="{FF2B5EF4-FFF2-40B4-BE49-F238E27FC236}">
                      <a16:creationId xmlns:a16="http://schemas.microsoft.com/office/drawing/2014/main" id="{C4500297-EC9E-B64D-918A-70601819C779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8304435" y="4756635"/>
                  <a:ext cx="14148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2">
              <p14:nvContentPartPr>
                <p14:cNvPr id="1116" name="Ink 1115">
                  <a:extLst>
                    <a:ext uri="{FF2B5EF4-FFF2-40B4-BE49-F238E27FC236}">
                      <a16:creationId xmlns:a16="http://schemas.microsoft.com/office/drawing/2014/main" id="{17DD1910-7F11-784E-A0A7-4F06C049272E}"/>
                    </a:ext>
                  </a:extLst>
                </p14:cNvPr>
                <p14:cNvContentPartPr/>
                <p14:nvPr/>
              </p14:nvContentPartPr>
              <p14:xfrm>
                <a:off x="8535195" y="4778595"/>
                <a:ext cx="15120" cy="126000"/>
              </p14:xfrm>
            </p:contentPart>
          </mc:Choice>
          <mc:Fallback>
            <p:pic>
              <p:nvPicPr>
                <p:cNvPr id="1116" name="Ink 1115">
                  <a:extLst>
                    <a:ext uri="{FF2B5EF4-FFF2-40B4-BE49-F238E27FC236}">
                      <a16:creationId xmlns:a16="http://schemas.microsoft.com/office/drawing/2014/main" id="{17DD1910-7F11-784E-A0A7-4F06C049272E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8519715" y="4763115"/>
                  <a:ext cx="4572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4">
              <p14:nvContentPartPr>
                <p14:cNvPr id="1117" name="Ink 1116">
                  <a:extLst>
                    <a:ext uri="{FF2B5EF4-FFF2-40B4-BE49-F238E27FC236}">
                      <a16:creationId xmlns:a16="http://schemas.microsoft.com/office/drawing/2014/main" id="{612C786A-2FF8-1C4A-B360-BE80CA795E92}"/>
                    </a:ext>
                  </a:extLst>
                </p14:cNvPr>
                <p14:cNvContentPartPr/>
                <p14:nvPr/>
              </p14:nvContentPartPr>
              <p14:xfrm>
                <a:off x="8527995" y="4748715"/>
                <a:ext cx="82800" cy="74520"/>
              </p14:xfrm>
            </p:contentPart>
          </mc:Choice>
          <mc:Fallback>
            <p:pic>
              <p:nvPicPr>
                <p:cNvPr id="1117" name="Ink 1116">
                  <a:extLst>
                    <a:ext uri="{FF2B5EF4-FFF2-40B4-BE49-F238E27FC236}">
                      <a16:creationId xmlns:a16="http://schemas.microsoft.com/office/drawing/2014/main" id="{612C786A-2FF8-1C4A-B360-BE80CA795E92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8512875" y="4733595"/>
                  <a:ext cx="11304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6">
              <p14:nvContentPartPr>
                <p14:cNvPr id="1118" name="Ink 1117">
                  <a:extLst>
                    <a:ext uri="{FF2B5EF4-FFF2-40B4-BE49-F238E27FC236}">
                      <a16:creationId xmlns:a16="http://schemas.microsoft.com/office/drawing/2014/main" id="{DC3D06FB-3A4E-624B-9A69-5185A8C93453}"/>
                    </a:ext>
                  </a:extLst>
                </p14:cNvPr>
                <p14:cNvContentPartPr/>
                <p14:nvPr/>
              </p14:nvContentPartPr>
              <p14:xfrm>
                <a:off x="8713395" y="4677795"/>
                <a:ext cx="73080" cy="85320"/>
              </p14:xfrm>
            </p:contentPart>
          </mc:Choice>
          <mc:Fallback>
            <p:pic>
              <p:nvPicPr>
                <p:cNvPr id="1118" name="Ink 1117">
                  <a:extLst>
                    <a:ext uri="{FF2B5EF4-FFF2-40B4-BE49-F238E27FC236}">
                      <a16:creationId xmlns:a16="http://schemas.microsoft.com/office/drawing/2014/main" id="{DC3D06FB-3A4E-624B-9A69-5185A8C93453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8698275" y="4662675"/>
                  <a:ext cx="10368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8">
              <p14:nvContentPartPr>
                <p14:cNvPr id="1119" name="Ink 1118">
                  <a:extLst>
                    <a:ext uri="{FF2B5EF4-FFF2-40B4-BE49-F238E27FC236}">
                      <a16:creationId xmlns:a16="http://schemas.microsoft.com/office/drawing/2014/main" id="{80AA5866-5F24-9544-B930-0740483ACBFA}"/>
                    </a:ext>
                  </a:extLst>
                </p14:cNvPr>
                <p14:cNvContentPartPr/>
                <p14:nvPr/>
              </p14:nvContentPartPr>
              <p14:xfrm>
                <a:off x="8733555" y="4838715"/>
                <a:ext cx="5760" cy="6480"/>
              </p14:xfrm>
            </p:contentPart>
          </mc:Choice>
          <mc:Fallback>
            <p:pic>
              <p:nvPicPr>
                <p:cNvPr id="1119" name="Ink 1118">
                  <a:extLst>
                    <a:ext uri="{FF2B5EF4-FFF2-40B4-BE49-F238E27FC236}">
                      <a16:creationId xmlns:a16="http://schemas.microsoft.com/office/drawing/2014/main" id="{80AA5866-5F24-9544-B930-0740483ACBFA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8718075" y="4823595"/>
                  <a:ext cx="36360" cy="37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36" name="Group 1135">
            <a:extLst>
              <a:ext uri="{FF2B5EF4-FFF2-40B4-BE49-F238E27FC236}">
                <a16:creationId xmlns:a16="http://schemas.microsoft.com/office/drawing/2014/main" id="{3988AF53-1170-564E-B730-796B666F88B2}"/>
              </a:ext>
            </a:extLst>
          </p:cNvPr>
          <p:cNvGrpSpPr/>
          <p:nvPr/>
        </p:nvGrpSpPr>
        <p:grpSpPr>
          <a:xfrm>
            <a:off x="8424675" y="4993515"/>
            <a:ext cx="1330920" cy="261360"/>
            <a:chOff x="8424675" y="4993515"/>
            <a:chExt cx="1330920" cy="261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9">
              <p14:nvContentPartPr>
                <p14:cNvPr id="1121" name="Ink 1120">
                  <a:extLst>
                    <a:ext uri="{FF2B5EF4-FFF2-40B4-BE49-F238E27FC236}">
                      <a16:creationId xmlns:a16="http://schemas.microsoft.com/office/drawing/2014/main" id="{B5C5EB27-80C6-994E-AE3E-466F7D6952DF}"/>
                    </a:ext>
                  </a:extLst>
                </p14:cNvPr>
                <p14:cNvContentPartPr/>
                <p14:nvPr/>
              </p14:nvContentPartPr>
              <p14:xfrm>
                <a:off x="8424675" y="5043555"/>
                <a:ext cx="131400" cy="165240"/>
              </p14:xfrm>
            </p:contentPart>
          </mc:Choice>
          <mc:Fallback>
            <p:pic>
              <p:nvPicPr>
                <p:cNvPr id="1121" name="Ink 1120">
                  <a:extLst>
                    <a:ext uri="{FF2B5EF4-FFF2-40B4-BE49-F238E27FC236}">
                      <a16:creationId xmlns:a16="http://schemas.microsoft.com/office/drawing/2014/main" id="{B5C5EB27-80C6-994E-AE3E-466F7D6952DF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8409195" y="5028075"/>
                  <a:ext cx="16200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1">
              <p14:nvContentPartPr>
                <p14:cNvPr id="1122" name="Ink 1121">
                  <a:extLst>
                    <a:ext uri="{FF2B5EF4-FFF2-40B4-BE49-F238E27FC236}">
                      <a16:creationId xmlns:a16="http://schemas.microsoft.com/office/drawing/2014/main" id="{20E1930B-0586-D447-A1B9-81E36C9EEC01}"/>
                    </a:ext>
                  </a:extLst>
                </p14:cNvPr>
                <p14:cNvContentPartPr/>
                <p14:nvPr/>
              </p14:nvContentPartPr>
              <p14:xfrm>
                <a:off x="8521875" y="5151915"/>
                <a:ext cx="83880" cy="84600"/>
              </p14:xfrm>
            </p:contentPart>
          </mc:Choice>
          <mc:Fallback>
            <p:pic>
              <p:nvPicPr>
                <p:cNvPr id="1122" name="Ink 1121">
                  <a:extLst>
                    <a:ext uri="{FF2B5EF4-FFF2-40B4-BE49-F238E27FC236}">
                      <a16:creationId xmlns:a16="http://schemas.microsoft.com/office/drawing/2014/main" id="{20E1930B-0586-D447-A1B9-81E36C9EEC01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8506755" y="5136795"/>
                  <a:ext cx="11448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3">
              <p14:nvContentPartPr>
                <p14:cNvPr id="1124" name="Ink 1123">
                  <a:extLst>
                    <a:ext uri="{FF2B5EF4-FFF2-40B4-BE49-F238E27FC236}">
                      <a16:creationId xmlns:a16="http://schemas.microsoft.com/office/drawing/2014/main" id="{570BCE89-FB4D-904B-AE81-8DBEA55A17A3}"/>
                    </a:ext>
                  </a:extLst>
                </p14:cNvPr>
                <p14:cNvContentPartPr/>
                <p14:nvPr/>
              </p14:nvContentPartPr>
              <p14:xfrm>
                <a:off x="8745075" y="5164875"/>
                <a:ext cx="26280" cy="90000"/>
              </p14:xfrm>
            </p:contentPart>
          </mc:Choice>
          <mc:Fallback>
            <p:pic>
              <p:nvPicPr>
                <p:cNvPr id="1124" name="Ink 1123">
                  <a:extLst>
                    <a:ext uri="{FF2B5EF4-FFF2-40B4-BE49-F238E27FC236}">
                      <a16:creationId xmlns:a16="http://schemas.microsoft.com/office/drawing/2014/main" id="{570BCE89-FB4D-904B-AE81-8DBEA55A17A3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8729955" y="5149755"/>
                  <a:ext cx="5688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5">
              <p14:nvContentPartPr>
                <p14:cNvPr id="1125" name="Ink 1124">
                  <a:extLst>
                    <a:ext uri="{FF2B5EF4-FFF2-40B4-BE49-F238E27FC236}">
                      <a16:creationId xmlns:a16="http://schemas.microsoft.com/office/drawing/2014/main" id="{1C7B48B4-9BD3-6844-AE84-FC106C8AF8CC}"/>
                    </a:ext>
                  </a:extLst>
                </p14:cNvPr>
                <p14:cNvContentPartPr/>
                <p14:nvPr/>
              </p14:nvContentPartPr>
              <p14:xfrm>
                <a:off x="8745075" y="5131035"/>
                <a:ext cx="84240" cy="63720"/>
              </p14:xfrm>
            </p:contentPart>
          </mc:Choice>
          <mc:Fallback>
            <p:pic>
              <p:nvPicPr>
                <p:cNvPr id="1125" name="Ink 1124">
                  <a:extLst>
                    <a:ext uri="{FF2B5EF4-FFF2-40B4-BE49-F238E27FC236}">
                      <a16:creationId xmlns:a16="http://schemas.microsoft.com/office/drawing/2014/main" id="{1C7B48B4-9BD3-6844-AE84-FC106C8AF8CC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8729955" y="5115915"/>
                  <a:ext cx="11484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7">
              <p14:nvContentPartPr>
                <p14:cNvPr id="1126" name="Ink 1125">
                  <a:extLst>
                    <a:ext uri="{FF2B5EF4-FFF2-40B4-BE49-F238E27FC236}">
                      <a16:creationId xmlns:a16="http://schemas.microsoft.com/office/drawing/2014/main" id="{EA51927A-0713-4A42-8ECC-13D8CC2D1BA9}"/>
                    </a:ext>
                  </a:extLst>
                </p14:cNvPr>
                <p14:cNvContentPartPr/>
                <p14:nvPr/>
              </p14:nvContentPartPr>
              <p14:xfrm>
                <a:off x="8884035" y="5145795"/>
                <a:ext cx="47880" cy="43560"/>
              </p14:xfrm>
            </p:contentPart>
          </mc:Choice>
          <mc:Fallback>
            <p:pic>
              <p:nvPicPr>
                <p:cNvPr id="1126" name="Ink 1125">
                  <a:extLst>
                    <a:ext uri="{FF2B5EF4-FFF2-40B4-BE49-F238E27FC236}">
                      <a16:creationId xmlns:a16="http://schemas.microsoft.com/office/drawing/2014/main" id="{EA51927A-0713-4A42-8ECC-13D8CC2D1BA9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8868555" y="5130675"/>
                  <a:ext cx="7848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9">
              <p14:nvContentPartPr>
                <p14:cNvPr id="1127" name="Ink 1126">
                  <a:extLst>
                    <a:ext uri="{FF2B5EF4-FFF2-40B4-BE49-F238E27FC236}">
                      <a16:creationId xmlns:a16="http://schemas.microsoft.com/office/drawing/2014/main" id="{DDFBC7F6-A24C-1E4A-BA1B-6290B2185901}"/>
                    </a:ext>
                  </a:extLst>
                </p14:cNvPr>
                <p14:cNvContentPartPr/>
                <p14:nvPr/>
              </p14:nvContentPartPr>
              <p14:xfrm>
                <a:off x="8993475" y="5120955"/>
                <a:ext cx="58320" cy="72000"/>
              </p14:xfrm>
            </p:contentPart>
          </mc:Choice>
          <mc:Fallback>
            <p:pic>
              <p:nvPicPr>
                <p:cNvPr id="1127" name="Ink 1126">
                  <a:extLst>
                    <a:ext uri="{FF2B5EF4-FFF2-40B4-BE49-F238E27FC236}">
                      <a16:creationId xmlns:a16="http://schemas.microsoft.com/office/drawing/2014/main" id="{DDFBC7F6-A24C-1E4A-BA1B-6290B2185901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8978355" y="5105835"/>
                  <a:ext cx="8892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1">
              <p14:nvContentPartPr>
                <p14:cNvPr id="1128" name="Ink 1127">
                  <a:extLst>
                    <a:ext uri="{FF2B5EF4-FFF2-40B4-BE49-F238E27FC236}">
                      <a16:creationId xmlns:a16="http://schemas.microsoft.com/office/drawing/2014/main" id="{F3AA7983-C213-B34E-9DFD-8F205F13A9C2}"/>
                    </a:ext>
                  </a:extLst>
                </p14:cNvPr>
                <p14:cNvContentPartPr/>
                <p14:nvPr/>
              </p14:nvContentPartPr>
              <p14:xfrm>
                <a:off x="9109035" y="5105115"/>
                <a:ext cx="37080" cy="76680"/>
              </p14:xfrm>
            </p:contentPart>
          </mc:Choice>
          <mc:Fallback>
            <p:pic>
              <p:nvPicPr>
                <p:cNvPr id="1128" name="Ink 1127">
                  <a:extLst>
                    <a:ext uri="{FF2B5EF4-FFF2-40B4-BE49-F238E27FC236}">
                      <a16:creationId xmlns:a16="http://schemas.microsoft.com/office/drawing/2014/main" id="{F3AA7983-C213-B34E-9DFD-8F205F13A9C2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9093555" y="5089995"/>
                  <a:ext cx="6732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3">
              <p14:nvContentPartPr>
                <p14:cNvPr id="1129" name="Ink 1128">
                  <a:extLst>
                    <a:ext uri="{FF2B5EF4-FFF2-40B4-BE49-F238E27FC236}">
                      <a16:creationId xmlns:a16="http://schemas.microsoft.com/office/drawing/2014/main" id="{3E0073F1-FD79-E746-B0C4-CF88FC8EBC35}"/>
                    </a:ext>
                  </a:extLst>
                </p14:cNvPr>
                <p14:cNvContentPartPr/>
                <p14:nvPr/>
              </p14:nvContentPartPr>
              <p14:xfrm>
                <a:off x="9192555" y="5084595"/>
                <a:ext cx="18000" cy="6480"/>
              </p14:xfrm>
            </p:contentPart>
          </mc:Choice>
          <mc:Fallback>
            <p:pic>
              <p:nvPicPr>
                <p:cNvPr id="1129" name="Ink 1128">
                  <a:extLst>
                    <a:ext uri="{FF2B5EF4-FFF2-40B4-BE49-F238E27FC236}">
                      <a16:creationId xmlns:a16="http://schemas.microsoft.com/office/drawing/2014/main" id="{3E0073F1-FD79-E746-B0C4-CF88FC8EBC35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9177435" y="5069115"/>
                  <a:ext cx="4860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5">
              <p14:nvContentPartPr>
                <p14:cNvPr id="1130" name="Ink 1129">
                  <a:extLst>
                    <a:ext uri="{FF2B5EF4-FFF2-40B4-BE49-F238E27FC236}">
                      <a16:creationId xmlns:a16="http://schemas.microsoft.com/office/drawing/2014/main" id="{3CEA79EB-1628-5B44-BC39-AC0DA7AE7734}"/>
                    </a:ext>
                  </a:extLst>
                </p14:cNvPr>
                <p14:cNvContentPartPr/>
                <p14:nvPr/>
              </p14:nvContentPartPr>
              <p14:xfrm>
                <a:off x="9220635" y="5147595"/>
                <a:ext cx="8640" cy="43560"/>
              </p14:xfrm>
            </p:contentPart>
          </mc:Choice>
          <mc:Fallback>
            <p:pic>
              <p:nvPicPr>
                <p:cNvPr id="1130" name="Ink 1129">
                  <a:extLst>
                    <a:ext uri="{FF2B5EF4-FFF2-40B4-BE49-F238E27FC236}">
                      <a16:creationId xmlns:a16="http://schemas.microsoft.com/office/drawing/2014/main" id="{3CEA79EB-1628-5B44-BC39-AC0DA7AE7734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9205515" y="5132115"/>
                  <a:ext cx="3924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7">
              <p14:nvContentPartPr>
                <p14:cNvPr id="1131" name="Ink 1130">
                  <a:extLst>
                    <a:ext uri="{FF2B5EF4-FFF2-40B4-BE49-F238E27FC236}">
                      <a16:creationId xmlns:a16="http://schemas.microsoft.com/office/drawing/2014/main" id="{FFA494C8-7805-F140-9DA8-86E7190FB215}"/>
                    </a:ext>
                  </a:extLst>
                </p14:cNvPr>
                <p14:cNvContentPartPr/>
                <p14:nvPr/>
              </p14:nvContentPartPr>
              <p14:xfrm>
                <a:off x="9289755" y="5060475"/>
                <a:ext cx="116280" cy="122400"/>
              </p14:xfrm>
            </p:contentPart>
          </mc:Choice>
          <mc:Fallback>
            <p:pic>
              <p:nvPicPr>
                <p:cNvPr id="1131" name="Ink 1130">
                  <a:extLst>
                    <a:ext uri="{FF2B5EF4-FFF2-40B4-BE49-F238E27FC236}">
                      <a16:creationId xmlns:a16="http://schemas.microsoft.com/office/drawing/2014/main" id="{FFA494C8-7805-F140-9DA8-86E7190FB215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9274275" y="5044995"/>
                  <a:ext cx="14688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9">
              <p14:nvContentPartPr>
                <p14:cNvPr id="1132" name="Ink 1131">
                  <a:extLst>
                    <a:ext uri="{FF2B5EF4-FFF2-40B4-BE49-F238E27FC236}">
                      <a16:creationId xmlns:a16="http://schemas.microsoft.com/office/drawing/2014/main" id="{2790952E-E9E0-6749-B8BC-EA3027757929}"/>
                    </a:ext>
                  </a:extLst>
                </p14:cNvPr>
                <p14:cNvContentPartPr/>
                <p14:nvPr/>
              </p14:nvContentPartPr>
              <p14:xfrm>
                <a:off x="9462555" y="5046075"/>
                <a:ext cx="7920" cy="105120"/>
              </p14:xfrm>
            </p:contentPart>
          </mc:Choice>
          <mc:Fallback>
            <p:pic>
              <p:nvPicPr>
                <p:cNvPr id="1132" name="Ink 1131">
                  <a:extLst>
                    <a:ext uri="{FF2B5EF4-FFF2-40B4-BE49-F238E27FC236}">
                      <a16:creationId xmlns:a16="http://schemas.microsoft.com/office/drawing/2014/main" id="{2790952E-E9E0-6749-B8BC-EA3027757929}"/>
                    </a:ext>
                  </a:extLst>
                </p:cNvPr>
                <p:cNvPicPr/>
                <p:nvPr/>
              </p:nvPicPr>
              <p:blipFill>
                <a:blip r:embed="rId370"/>
                <a:stretch>
                  <a:fillRect/>
                </a:stretch>
              </p:blipFill>
              <p:spPr>
                <a:xfrm>
                  <a:off x="9447435" y="5030955"/>
                  <a:ext cx="3852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1">
              <p14:nvContentPartPr>
                <p14:cNvPr id="1133" name="Ink 1132">
                  <a:extLst>
                    <a:ext uri="{FF2B5EF4-FFF2-40B4-BE49-F238E27FC236}">
                      <a16:creationId xmlns:a16="http://schemas.microsoft.com/office/drawing/2014/main" id="{63516783-7490-1D48-B973-C6BA9B636DE3}"/>
                    </a:ext>
                  </a:extLst>
                </p14:cNvPr>
                <p14:cNvContentPartPr/>
                <p14:nvPr/>
              </p14:nvContentPartPr>
              <p14:xfrm>
                <a:off x="9526995" y="5084595"/>
                <a:ext cx="73800" cy="76320"/>
              </p14:xfrm>
            </p:contentPart>
          </mc:Choice>
          <mc:Fallback>
            <p:pic>
              <p:nvPicPr>
                <p:cNvPr id="1133" name="Ink 1132">
                  <a:extLst>
                    <a:ext uri="{FF2B5EF4-FFF2-40B4-BE49-F238E27FC236}">
                      <a16:creationId xmlns:a16="http://schemas.microsoft.com/office/drawing/2014/main" id="{63516783-7490-1D48-B973-C6BA9B636DE3}"/>
                    </a:ext>
                  </a:extLst>
                </p:cNvPr>
                <p:cNvPicPr/>
                <p:nvPr/>
              </p:nvPicPr>
              <p:blipFill>
                <a:blip r:embed="rId372"/>
                <a:stretch>
                  <a:fillRect/>
                </a:stretch>
              </p:blipFill>
              <p:spPr>
                <a:xfrm>
                  <a:off x="9511515" y="5069475"/>
                  <a:ext cx="10404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3">
              <p14:nvContentPartPr>
                <p14:cNvPr id="1134" name="Ink 1133">
                  <a:extLst>
                    <a:ext uri="{FF2B5EF4-FFF2-40B4-BE49-F238E27FC236}">
                      <a16:creationId xmlns:a16="http://schemas.microsoft.com/office/drawing/2014/main" id="{70E4542B-F93B-EA42-A91E-C3D4379A6B17}"/>
                    </a:ext>
                  </a:extLst>
                </p14:cNvPr>
                <p14:cNvContentPartPr/>
                <p14:nvPr/>
              </p14:nvContentPartPr>
              <p14:xfrm>
                <a:off x="9656235" y="4993515"/>
                <a:ext cx="99360" cy="76320"/>
              </p14:xfrm>
            </p:contentPart>
          </mc:Choice>
          <mc:Fallback>
            <p:pic>
              <p:nvPicPr>
                <p:cNvPr id="1134" name="Ink 1133">
                  <a:extLst>
                    <a:ext uri="{FF2B5EF4-FFF2-40B4-BE49-F238E27FC236}">
                      <a16:creationId xmlns:a16="http://schemas.microsoft.com/office/drawing/2014/main" id="{70E4542B-F93B-EA42-A91E-C3D4379A6B17}"/>
                    </a:ext>
                  </a:extLst>
                </p:cNvPr>
                <p:cNvPicPr/>
                <p:nvPr/>
              </p:nvPicPr>
              <p:blipFill>
                <a:blip r:embed="rId374"/>
                <a:stretch>
                  <a:fillRect/>
                </a:stretch>
              </p:blipFill>
              <p:spPr>
                <a:xfrm>
                  <a:off x="9640755" y="4978035"/>
                  <a:ext cx="12960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5">
              <p14:nvContentPartPr>
                <p14:cNvPr id="1135" name="Ink 1134">
                  <a:extLst>
                    <a:ext uri="{FF2B5EF4-FFF2-40B4-BE49-F238E27FC236}">
                      <a16:creationId xmlns:a16="http://schemas.microsoft.com/office/drawing/2014/main" id="{47AD3881-9BD2-B842-9714-07927078411B}"/>
                    </a:ext>
                  </a:extLst>
                </p14:cNvPr>
                <p14:cNvContentPartPr/>
                <p14:nvPr/>
              </p14:nvContentPartPr>
              <p14:xfrm>
                <a:off x="9726075" y="5163795"/>
                <a:ext cx="9360" cy="15480"/>
              </p14:xfrm>
            </p:contentPart>
          </mc:Choice>
          <mc:Fallback>
            <p:pic>
              <p:nvPicPr>
                <p:cNvPr id="1135" name="Ink 1134">
                  <a:extLst>
                    <a:ext uri="{FF2B5EF4-FFF2-40B4-BE49-F238E27FC236}">
                      <a16:creationId xmlns:a16="http://schemas.microsoft.com/office/drawing/2014/main" id="{47AD3881-9BD2-B842-9714-07927078411B}"/>
                    </a:ext>
                  </a:extLst>
                </p:cNvPr>
                <p:cNvPicPr/>
                <p:nvPr/>
              </p:nvPicPr>
              <p:blipFill>
                <a:blip r:embed="rId376"/>
                <a:stretch>
                  <a:fillRect/>
                </a:stretch>
              </p:blipFill>
              <p:spPr>
                <a:xfrm>
                  <a:off x="9710595" y="5148675"/>
                  <a:ext cx="39600" cy="460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8693271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59</Words>
  <Application>Microsoft Macintosh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Newman, Andrew V</dc:creator>
  <cp:lastModifiedBy>Chelsea Yangnouvong</cp:lastModifiedBy>
  <cp:revision>16</cp:revision>
  <dcterms:created xsi:type="dcterms:W3CDTF">2021-04-01T13:26:45Z</dcterms:created>
  <dcterms:modified xsi:type="dcterms:W3CDTF">2021-04-08T02:08:10Z</dcterms:modified>
</cp:coreProperties>
</file>