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0C14-0656-433B-8081-D01711D92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C0795-F5AC-4CA1-96DE-11EB4C247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CA07-0F2E-47A3-B51F-8AF6C786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02179-CACA-42BC-BDEA-7DE1C3E7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4BFF-04C2-482B-AE3C-47C84F1D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340B-67FA-44AC-BB18-0410DC38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DAE34-39FC-4FBD-9A9E-F9D6DB45B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FBFD-2796-4E00-B43C-48224DBC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6592-040C-48EF-B53F-041DC71B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4E0A-0398-4EAE-86CC-2AE46C3D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9056D-2455-477B-BB8C-C51B730C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16689-536A-4049-B308-A0408CBE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C71E-4931-45B2-B0E1-72F91BD5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3555-CA25-4531-A245-A45DCC53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4019-EEC9-4A67-BC8A-173AEF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6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A62E-27C0-4EF7-8830-E967240D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9BD3-0F65-4170-AA6B-3478CA43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C8BA-5317-4D0D-849C-99722F78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B0B5-FFE7-45D1-8949-AE0D0876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9EA-EA6A-4F16-A0E6-D520CED7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50EF-6616-4F78-A2DA-28A6B844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44A5-D977-43EB-9A74-B0CF81B7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9BE1-A20A-4B6E-B6CB-0AB65378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06AE-46FE-4441-AC6C-883EB7FC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F18D-D26D-4E7D-A588-258733E9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FCDE-E0C8-4034-9C5C-E86A772B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4E14-35C9-426A-801F-728F597B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9B5F-9E2B-4757-B4B1-0F6A79B9A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64E23-9714-4B06-AB04-4115EE37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9BE2-A9EA-4FAE-8FEF-DAB1C119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5CB3-0B44-4190-A7D0-5F5E82A3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9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90DB-97BB-4D63-B271-ACEC791D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5D2AA-6C95-4571-A0ED-1F7E6628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E7524-2301-4A51-824F-795E657A7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FF919-C05B-4195-8147-2B66BF69A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66A25-35BC-46F3-9FA1-2945C3F1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4BBBF-BB73-420A-AF7C-413D5844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19709-5BE3-4A42-89D6-BC695A9F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4627B-5C2F-45AF-9974-85E7A12E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95B4-4028-4848-99AC-03FF1874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06C8A-8FDA-4867-B98B-75711BE3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7507A-046E-4B80-A064-65C8B29A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FBD6E-FAB8-462A-9EAA-60892B28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69844-38D1-42CA-AB7C-43DE9887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279D4-D311-414A-BECF-4B1F5DEF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F7B82-ADEA-47C5-B299-54170617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1C73-1366-4289-A476-613B186F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76B8-7129-47C4-8796-D39E4CD5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07DEE-2E1A-41FE-955A-2E7434AF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C36FB-CB15-42DA-B290-2D7F2961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9083E-0989-4A86-8177-6C4CD1B0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10B97-D470-4593-A84F-88359224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7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4515-3DB0-4C97-A3C6-11758DFC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C5ED2-F7AD-4501-B2ED-E1754B61C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5B9C6-7CE4-4EA9-8FC5-A3BCB65B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6A8C4-184C-45C2-8EB6-2BA30D55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E958-4012-4027-BA1B-F6DC70D8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D1FC-3276-48F5-9E42-FD47F8E2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FD306-C7EF-4413-A42A-B64AA5CC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03B79-5442-4BC7-9B73-7053F88FD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B363-CE8C-49E8-92B7-A9D0C44F4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5663-DD90-4905-A6F5-9CB8B1E7540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AEE5-77CD-4287-AA07-260DA1144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B847-964B-440D-841F-38F05A2BC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139B-D5A4-457E-9C5C-E9BD3DF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80D4-642F-49B0-A80B-257D8CF97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Project Moshe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9C0DE-041C-4C24-9CF5-9EF25BA5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618"/>
            <a:ext cx="9144000" cy="1655762"/>
          </a:xfrm>
        </p:spPr>
        <p:txBody>
          <a:bodyPr/>
          <a:lstStyle/>
          <a:p>
            <a:r>
              <a:rPr lang="en-US" dirty="0"/>
              <a:t>Dry run</a:t>
            </a:r>
          </a:p>
        </p:txBody>
      </p:sp>
    </p:spTree>
    <p:extLst>
      <p:ext uri="{BB962C8B-B14F-4D97-AF65-F5344CB8AC3E}">
        <p14:creationId xmlns:p14="http://schemas.microsoft.com/office/powerpoint/2010/main" val="7319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195D-17E8-4A71-BAC1-175C14DC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 use-cases/requirements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7F55-338C-4C58-BC75-54DE141E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42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Main change on our use-cases and requirements was the option to add question or to delete a question.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D197B63-8C1E-4DFF-9216-CDB6C7E09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838200" y="3130693"/>
            <a:ext cx="4240133" cy="356374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728273-5293-4C28-A8AB-7CEEA2DBB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6"/>
          <a:stretch/>
        </p:blipFill>
        <p:spPr>
          <a:xfrm>
            <a:off x="6858000" y="3102089"/>
            <a:ext cx="4389292" cy="359235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A5CC9687-54E8-4A50-936F-10F5F41AF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519" y="399816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183975-CDD6-4A99-A60B-5C99A792E301}"/>
              </a:ext>
            </a:extLst>
          </p:cNvPr>
          <p:cNvSpPr txBox="1"/>
          <p:nvPr/>
        </p:nvSpPr>
        <p:spPr>
          <a:xfrm>
            <a:off x="2519727" y="2695044"/>
            <a:ext cx="10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9C921-1935-4C0A-A431-5C8D7F19EBA2}"/>
              </a:ext>
            </a:extLst>
          </p:cNvPr>
          <p:cNvSpPr txBox="1"/>
          <p:nvPr/>
        </p:nvSpPr>
        <p:spPr>
          <a:xfrm>
            <a:off x="8804526" y="2732757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461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0CE8-4FD9-4A7F-8320-876CB8ED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F8EA-452C-4FE0-ADCF-108904F76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We were afraid of a staff turnover and it happened because one of our co-worker had to go to the army.</a:t>
            </a:r>
          </a:p>
          <a:p>
            <a:r>
              <a:rPr lang="en-US" sz="3500" dirty="0"/>
              <a:t>Another risk we didn’t consider is lack of time and communication from the project owner. We handled that by a lot of creativity and open mindlessness since the PO didn’t ask for a lot and didn’t know what he </a:t>
            </a:r>
            <a:r>
              <a:rPr lang="en-US" sz="3500" dirty="0" err="1"/>
              <a:t>wanted,we</a:t>
            </a:r>
            <a:r>
              <a:rPr lang="en-US" sz="3500" dirty="0"/>
              <a:t> wanted to give him more then he asked.  </a:t>
            </a:r>
          </a:p>
        </p:txBody>
      </p:sp>
    </p:spTree>
    <p:extLst>
      <p:ext uri="{BB962C8B-B14F-4D97-AF65-F5344CB8AC3E}">
        <p14:creationId xmlns:p14="http://schemas.microsoft.com/office/powerpoint/2010/main" val="28668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FA06-28B0-49C4-A674-CE505467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9B21-14C0-419C-B399-631C6011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to Sign-in page : our problem was to limit the access of the page Sign-in(“the admin zone”), it has been resolved by making a list of admins in our data-base that will Enable the button “create user” only for them , using disable for the button who routes us there.</a:t>
            </a:r>
          </a:p>
          <a:p>
            <a:r>
              <a:rPr lang="en-US" dirty="0"/>
              <a:t>Functionality Testing-submit button : the button wasn’t work in a good way because of our structure of the page, we had to add an action “mail to” and transform the current form to a modular form. also due to that change we managed to add the admin list as our mail receivers.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1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445D-9A4A-4F89-9C07-83FB76AD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 as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44C7-DC6C-4E58-BED6-D4F05ABA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learned that to work as a team we need a good and strong organization .</a:t>
            </a:r>
          </a:p>
          <a:p>
            <a:r>
              <a:rPr lang="en-US" dirty="0"/>
              <a:t>Second as team we had to be flexible when a co-worker are block on a task we had to help him and vise versa.</a:t>
            </a:r>
          </a:p>
          <a:p>
            <a:r>
              <a:rPr lang="en-US" dirty="0"/>
              <a:t>Lastly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Always be in a good atmosphere, that helped a lot to be more efficient.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5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1ADF-B7BE-4115-B9A7-9C6E25A25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6A8EC-015D-4C66-8ED4-F69EB470A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Yuval, </a:t>
            </a:r>
            <a:r>
              <a:rPr lang="en-US" dirty="0" err="1"/>
              <a:t>Ytshak</a:t>
            </a:r>
            <a:r>
              <a:rPr lang="en-US" dirty="0"/>
              <a:t>, </a:t>
            </a:r>
            <a:r>
              <a:rPr lang="en-US" dirty="0" err="1"/>
              <a:t>Yakim</a:t>
            </a:r>
            <a:r>
              <a:rPr lang="en-US" dirty="0"/>
              <a:t>, Moshe</a:t>
            </a:r>
          </a:p>
        </p:txBody>
      </p:sp>
    </p:spTree>
    <p:extLst>
      <p:ext uri="{BB962C8B-B14F-4D97-AF65-F5344CB8AC3E}">
        <p14:creationId xmlns:p14="http://schemas.microsoft.com/office/powerpoint/2010/main" val="283888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Office Theme</vt:lpstr>
      <vt:lpstr>Project Moshe</vt:lpstr>
      <vt:lpstr>Major Change use-cases/requirements</vt:lpstr>
      <vt:lpstr>Risks</vt:lpstr>
      <vt:lpstr>Testing</vt:lpstr>
      <vt:lpstr>What we learned as a team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Mascha</dc:title>
  <dc:creator>Uzan Moshe</dc:creator>
  <cp:lastModifiedBy>Rachel Vinokur</cp:lastModifiedBy>
  <cp:revision>19</cp:revision>
  <dcterms:created xsi:type="dcterms:W3CDTF">2021-06-05T20:42:25Z</dcterms:created>
  <dcterms:modified xsi:type="dcterms:W3CDTF">2021-06-06T08:06:35Z</dcterms:modified>
</cp:coreProperties>
</file>