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BF7D-E662-46AE-9C55-525CCEC7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70F5-4727-4E5C-90C8-A6A6E33E5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BA96-DB7C-4447-ABD3-BA652104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8EC1-172C-4556-A441-1DF0CF66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A5EC-E613-4CB4-8965-373F7BB4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3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64C-F8B8-4E08-9901-050F8191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9D23A-C519-4A10-9FEE-E004F127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DAEC-4A2F-4670-9163-6E36964A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5C4F-80DA-4800-8FCF-D76D9B00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1DBE-9BD2-40D5-92E2-34A239C0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EA817-06EC-4EC0-BE93-6732514AE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C852-0F9D-4258-9DA4-1D458CDD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7E9E-8721-401E-92D2-E4001B75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0AD3-A594-4E20-92F4-60C88C6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E306-0FD6-4148-8F76-7B9F6B51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A0B6-17FE-43E4-8857-241D7F64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4493-6724-4EB3-AA69-B7DA022E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1203-BCC1-465B-B133-68F1F62B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A619-7AEC-4102-8DA2-B42D273D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C962-4674-425E-ABBD-7F21498B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7351-8B68-4607-9534-4A0A7052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BB02-ECD6-4A69-A812-80C95498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A-E21D-4207-9912-4F9F30B8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04FF-97E9-4EB6-8686-B2417214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8880-C5B6-4435-BEEE-EFCED7A6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4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421C-A260-4525-B7E6-7A1051EA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FCCB-3CA9-44E2-AD90-EF86B47A9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BA31-2ABA-44A9-96DB-3B6C804D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5602-445C-4CED-9036-20BDB25B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E237-CCDC-453A-852D-13A8BCF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623FC-6F6D-474E-8AC0-AE5C610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9826-93B4-40E4-AC76-DEBAE5C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DCE6-6609-4DD2-8F09-38B59CE3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DE5E-6E1D-4145-9385-399C1508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73DD-FE64-493B-B14F-07B776C2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B4D48-FFEE-4F72-A9A5-1D90E36EA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3246A-3953-4EB7-BD7B-8A84F587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94CD1-65D1-4FED-A361-C9388B64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A4EF-3E95-4708-B818-CF74FF39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BA88-58BA-4079-86F4-BD7EAE0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CB942-D5F6-4D23-AC45-562860B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A1E0-0916-4C36-8525-09604BB9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C5AF3-AE2B-4F75-9626-D9958B8C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47B89-0DCE-42C2-A911-BCC6E6EF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ADF26-3631-4232-9717-ECDD5481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3592-CDB8-493E-9E9C-D33B65E5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A67F-5969-402A-A10D-D04712DB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6542-E9DE-48F1-80F6-A7CF9BF9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FB639-64EF-4A79-9629-E0B39435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0A831-DECD-4FD6-9E3B-9010108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11403-A2DA-4DD5-A8A5-2C7EDB9D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6A10-B3C5-4AE8-B02C-11F5F776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F64F-1573-43AC-A293-2D0AF156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92C6-47B5-4A3E-980C-90332923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67F2D-5E7F-4C46-B5BC-B8F49481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7D7C6-FC35-41E8-A388-DB0FBC2A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6F74-650B-461B-B4A6-7D6FFCF8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6D94-FA15-41E8-A562-FF9C220E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84AF1-82EE-40EB-AD85-CC10FF39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CB2B-F409-4A55-B505-B00188FC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81FF-6558-425C-B034-387DE7605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5F54-CFEC-4871-97A0-D255E7C5226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8BA7-ED68-4225-91D4-0610F18EE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63278-7E32-4F1E-8149-AF59918EC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8C07-0DC1-4CE3-AA27-F46889ED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33624-4C5B-4709-A9DE-C7EE1286557F}"/>
              </a:ext>
            </a:extLst>
          </p:cNvPr>
          <p:cNvSpPr/>
          <p:nvPr/>
        </p:nvSpPr>
        <p:spPr>
          <a:xfrm>
            <a:off x="1838470" y="1098246"/>
            <a:ext cx="3788229" cy="2201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game worked as expected.</a:t>
            </a:r>
          </a:p>
          <a:p>
            <a:r>
              <a:rPr lang="en-US" dirty="0">
                <a:solidFill>
                  <a:schemeClr val="tx1"/>
                </a:solidFill>
              </a:rPr>
              <a:t>Frequent collaboration.</a:t>
            </a:r>
          </a:p>
          <a:p>
            <a:r>
              <a:rPr lang="en-US" dirty="0">
                <a:solidFill>
                  <a:schemeClr val="tx1"/>
                </a:solidFill>
              </a:rPr>
              <a:t>Fruitful brainstorming sessions.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118F14-5A8E-4DF6-8EBF-E348887E6B9B}"/>
              </a:ext>
            </a:extLst>
          </p:cNvPr>
          <p:cNvSpPr/>
          <p:nvPr/>
        </p:nvSpPr>
        <p:spPr>
          <a:xfrm>
            <a:off x="6299194" y="1078894"/>
            <a:ext cx="3880152" cy="22013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Machine dependent issues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770B9-C5CD-4A00-A49D-E5112D832D36}"/>
              </a:ext>
            </a:extLst>
          </p:cNvPr>
          <p:cNvSpPr/>
          <p:nvPr/>
        </p:nvSpPr>
        <p:spPr>
          <a:xfrm>
            <a:off x="1838469" y="3882571"/>
            <a:ext cx="3788229" cy="2201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Make the game accessible from a browser.</a:t>
            </a:r>
          </a:p>
          <a:p>
            <a:r>
              <a:rPr lang="en-US" dirty="0">
                <a:solidFill>
                  <a:schemeClr val="tx1"/>
                </a:solidFill>
              </a:rPr>
              <a:t>Implement Kinect.</a:t>
            </a:r>
          </a:p>
          <a:p>
            <a:r>
              <a:rPr lang="en-US" dirty="0">
                <a:solidFill>
                  <a:schemeClr val="tx1"/>
                </a:solidFill>
              </a:rPr>
              <a:t>Multiplayer game.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F2E91A-FF02-4AD7-9BDC-441A3F5F7012}"/>
              </a:ext>
            </a:extLst>
          </p:cNvPr>
          <p:cNvSpPr/>
          <p:nvPr/>
        </p:nvSpPr>
        <p:spPr>
          <a:xfrm>
            <a:off x="6299194" y="3882570"/>
            <a:ext cx="3880152" cy="2201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team members use same 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D6D82-D828-4478-9A94-58F429AAC8EF}"/>
              </a:ext>
            </a:extLst>
          </p:cNvPr>
          <p:cNvSpPr txBox="1"/>
          <p:nvPr/>
        </p:nvSpPr>
        <p:spPr>
          <a:xfrm>
            <a:off x="1920724" y="679748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was good?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6D69E-D709-4353-834A-CC9B210DA727}"/>
              </a:ext>
            </a:extLst>
          </p:cNvPr>
          <p:cNvSpPr txBox="1"/>
          <p:nvPr/>
        </p:nvSpPr>
        <p:spPr>
          <a:xfrm>
            <a:off x="6333066" y="670077"/>
            <a:ext cx="16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was bad?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2DD42-5E15-47A9-A251-ADD4DA31D6B1}"/>
              </a:ext>
            </a:extLst>
          </p:cNvPr>
          <p:cNvSpPr txBox="1"/>
          <p:nvPr/>
        </p:nvSpPr>
        <p:spPr>
          <a:xfrm>
            <a:off x="1920724" y="35132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422CB-C8EA-4DB7-B5B5-89DE5AFC4E99}"/>
              </a:ext>
            </a:extLst>
          </p:cNvPr>
          <p:cNvSpPr txBox="1"/>
          <p:nvPr/>
        </p:nvSpPr>
        <p:spPr>
          <a:xfrm>
            <a:off x="6333066" y="3513238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4518F-DE37-41DF-95E0-635AD3D22C56}"/>
              </a:ext>
            </a:extLst>
          </p:cNvPr>
          <p:cNvSpPr txBox="1"/>
          <p:nvPr/>
        </p:nvSpPr>
        <p:spPr>
          <a:xfrm>
            <a:off x="3996267" y="67734"/>
            <a:ext cx="3465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</a:t>
            </a:r>
            <a:r>
              <a:rPr lang="en-US" b="1" dirty="0"/>
              <a:t> </a:t>
            </a:r>
            <a:r>
              <a:rPr lang="en-US" sz="2800" b="1" dirty="0"/>
              <a:t>Retrospective</a:t>
            </a:r>
          </a:p>
        </p:txBody>
      </p:sp>
    </p:spTree>
    <p:extLst>
      <p:ext uri="{BB962C8B-B14F-4D97-AF65-F5344CB8AC3E}">
        <p14:creationId xmlns:p14="http://schemas.microsoft.com/office/powerpoint/2010/main" val="165759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Rucha Apte</dc:creator>
  <cp:lastModifiedBy>Rucha Apte</cp:lastModifiedBy>
  <cp:revision>6</cp:revision>
  <dcterms:created xsi:type="dcterms:W3CDTF">2017-11-24T01:04:15Z</dcterms:created>
  <dcterms:modified xsi:type="dcterms:W3CDTF">2017-11-24T01:22:16Z</dcterms:modified>
</cp:coreProperties>
</file>