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DF41D9-DCEF-4DBC-97AB-5D002C1547F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B9C1502-0883-48ED-B929-31295377091F}">
      <dgm:prSet/>
      <dgm:spPr/>
      <dgm:t>
        <a:bodyPr/>
        <a:lstStyle/>
        <a:p>
          <a:pPr rtl="0"/>
          <a:r>
            <a:rPr lang="en-US" b="1" baseline="0" smtClean="0"/>
            <a:t>Avnish Kumar (09001007)</a:t>
          </a:r>
          <a:endParaRPr lang="en-IN"/>
        </a:p>
      </dgm:t>
    </dgm:pt>
    <dgm:pt modelId="{DD544272-8B2E-412D-8370-42F108952410}" type="parTrans" cxnId="{575E0CF1-B496-4B05-8420-769AAB14F789}">
      <dgm:prSet/>
      <dgm:spPr/>
      <dgm:t>
        <a:bodyPr/>
        <a:lstStyle/>
        <a:p>
          <a:endParaRPr lang="en-IN"/>
        </a:p>
      </dgm:t>
    </dgm:pt>
    <dgm:pt modelId="{B8EE1FC3-4865-4FB8-9746-3BBDFB7E80EF}" type="sibTrans" cxnId="{575E0CF1-B496-4B05-8420-769AAB14F789}">
      <dgm:prSet/>
      <dgm:spPr/>
      <dgm:t>
        <a:bodyPr/>
        <a:lstStyle/>
        <a:p>
          <a:endParaRPr lang="en-IN"/>
        </a:p>
      </dgm:t>
    </dgm:pt>
    <dgm:pt modelId="{55485378-87AC-43BA-9D24-96A8AD36B3E6}">
      <dgm:prSet/>
      <dgm:spPr/>
      <dgm:t>
        <a:bodyPr/>
        <a:lstStyle/>
        <a:p>
          <a:pPr rtl="0"/>
          <a:r>
            <a:rPr lang="en-US" b="1" baseline="0" dirty="0" err="1" smtClean="0"/>
            <a:t>Giri</a:t>
          </a:r>
          <a:r>
            <a:rPr lang="en-US" b="1" baseline="0" dirty="0" smtClean="0"/>
            <a:t> </a:t>
          </a:r>
          <a:r>
            <a:rPr lang="en-US" b="1" baseline="0" dirty="0" err="1" smtClean="0"/>
            <a:t>Prashant</a:t>
          </a:r>
          <a:r>
            <a:rPr lang="en-US" b="1" baseline="0" dirty="0" smtClean="0"/>
            <a:t> (09001008)</a:t>
          </a:r>
          <a:endParaRPr lang="en-IN" dirty="0"/>
        </a:p>
      </dgm:t>
    </dgm:pt>
    <dgm:pt modelId="{832D653C-A461-485A-8EB3-6FC1E6D9D5E6}" type="parTrans" cxnId="{B5027C37-9FDF-4B28-8947-61C7582D1C90}">
      <dgm:prSet/>
      <dgm:spPr/>
      <dgm:t>
        <a:bodyPr/>
        <a:lstStyle/>
        <a:p>
          <a:endParaRPr lang="en-IN"/>
        </a:p>
      </dgm:t>
    </dgm:pt>
    <dgm:pt modelId="{C976FB6D-7578-44DF-B61A-F231F57A1526}" type="sibTrans" cxnId="{B5027C37-9FDF-4B28-8947-61C7582D1C90}">
      <dgm:prSet/>
      <dgm:spPr/>
      <dgm:t>
        <a:bodyPr/>
        <a:lstStyle/>
        <a:p>
          <a:endParaRPr lang="en-IN"/>
        </a:p>
      </dgm:t>
    </dgm:pt>
    <dgm:pt modelId="{5974784E-D18B-4EF7-B0FE-D804BA200352}">
      <dgm:prSet/>
      <dgm:spPr/>
      <dgm:t>
        <a:bodyPr/>
        <a:lstStyle/>
        <a:p>
          <a:pPr rtl="0"/>
          <a:r>
            <a:rPr lang="en-US" b="1" baseline="0" smtClean="0"/>
            <a:t>Ankit Shah (09001006)</a:t>
          </a:r>
          <a:endParaRPr lang="en-IN"/>
        </a:p>
      </dgm:t>
    </dgm:pt>
    <dgm:pt modelId="{7ABDB549-4F96-4E8A-88D9-E60BB08F0B84}" type="parTrans" cxnId="{74F7599F-56C4-49A7-8CEA-BF06AA1F3454}">
      <dgm:prSet/>
      <dgm:spPr/>
      <dgm:t>
        <a:bodyPr/>
        <a:lstStyle/>
        <a:p>
          <a:endParaRPr lang="en-IN"/>
        </a:p>
      </dgm:t>
    </dgm:pt>
    <dgm:pt modelId="{87B8BA38-AEAF-4D1C-A655-089537DFB474}" type="sibTrans" cxnId="{74F7599F-56C4-49A7-8CEA-BF06AA1F3454}">
      <dgm:prSet/>
      <dgm:spPr/>
      <dgm:t>
        <a:bodyPr/>
        <a:lstStyle/>
        <a:p>
          <a:endParaRPr lang="en-IN"/>
        </a:p>
      </dgm:t>
    </dgm:pt>
    <dgm:pt modelId="{738F41DB-A4E1-4D9B-9F63-D4483C79F7C9}" type="pres">
      <dgm:prSet presAssocID="{E6DF41D9-DCEF-4DBC-97AB-5D002C1547F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513CE0B5-1614-428C-BA2C-D3A27702C366}" type="pres">
      <dgm:prSet presAssocID="{5B9C1502-0883-48ED-B929-31295377091F}" presName="circle1" presStyleLbl="node1" presStyleIdx="0" presStyleCnt="3"/>
      <dgm:spPr/>
    </dgm:pt>
    <dgm:pt modelId="{8ED915BE-B31D-4C08-A86E-F3128C24F361}" type="pres">
      <dgm:prSet presAssocID="{5B9C1502-0883-48ED-B929-31295377091F}" presName="space" presStyleCnt="0"/>
      <dgm:spPr/>
    </dgm:pt>
    <dgm:pt modelId="{F2B49BF4-2295-4BA7-8954-1D2DECBF5D2F}" type="pres">
      <dgm:prSet presAssocID="{5B9C1502-0883-48ED-B929-31295377091F}" presName="rect1" presStyleLbl="alignAcc1" presStyleIdx="0" presStyleCnt="3"/>
      <dgm:spPr/>
    </dgm:pt>
    <dgm:pt modelId="{EDC28C5C-7CE2-450F-880F-BC9B5D32823E}" type="pres">
      <dgm:prSet presAssocID="{55485378-87AC-43BA-9D24-96A8AD36B3E6}" presName="vertSpace2" presStyleLbl="node1" presStyleIdx="0" presStyleCnt="3"/>
      <dgm:spPr/>
    </dgm:pt>
    <dgm:pt modelId="{3A154473-E91C-4210-A2FA-3BFB70D248C1}" type="pres">
      <dgm:prSet presAssocID="{55485378-87AC-43BA-9D24-96A8AD36B3E6}" presName="circle2" presStyleLbl="node1" presStyleIdx="1" presStyleCnt="3"/>
      <dgm:spPr/>
    </dgm:pt>
    <dgm:pt modelId="{7371EE15-6C2D-41E6-B1E1-EEA6BB48152A}" type="pres">
      <dgm:prSet presAssocID="{55485378-87AC-43BA-9D24-96A8AD36B3E6}" presName="rect2" presStyleLbl="alignAcc1" presStyleIdx="1" presStyleCnt="3"/>
      <dgm:spPr/>
    </dgm:pt>
    <dgm:pt modelId="{3295390F-C997-40CE-B224-0F510690B771}" type="pres">
      <dgm:prSet presAssocID="{5974784E-D18B-4EF7-B0FE-D804BA200352}" presName="vertSpace3" presStyleLbl="node1" presStyleIdx="1" presStyleCnt="3"/>
      <dgm:spPr/>
    </dgm:pt>
    <dgm:pt modelId="{5F8D59E3-DB55-4379-9B6E-132F2A0DB624}" type="pres">
      <dgm:prSet presAssocID="{5974784E-D18B-4EF7-B0FE-D804BA200352}" presName="circle3" presStyleLbl="node1" presStyleIdx="2" presStyleCnt="3"/>
      <dgm:spPr/>
    </dgm:pt>
    <dgm:pt modelId="{C791EF5F-4F03-4FA2-A77E-5388C952C1F8}" type="pres">
      <dgm:prSet presAssocID="{5974784E-D18B-4EF7-B0FE-D804BA200352}" presName="rect3" presStyleLbl="alignAcc1" presStyleIdx="2" presStyleCnt="3"/>
      <dgm:spPr/>
    </dgm:pt>
    <dgm:pt modelId="{9A1BF138-7E2F-4A49-A26B-292BC998FBD4}" type="pres">
      <dgm:prSet presAssocID="{5B9C1502-0883-48ED-B929-31295377091F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01C3B088-9D42-4714-81BB-5CD64FEE4B1A}" type="pres">
      <dgm:prSet presAssocID="{55485378-87AC-43BA-9D24-96A8AD36B3E6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C98EA39F-6B03-4FA3-9C08-1C51412236B6}" type="pres">
      <dgm:prSet presAssocID="{5974784E-D18B-4EF7-B0FE-D804BA200352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E2265670-D3D4-420C-8E22-5DB352ADA281}" type="presOf" srcId="{E6DF41D9-DCEF-4DBC-97AB-5D002C1547FC}" destId="{738F41DB-A4E1-4D9B-9F63-D4483C79F7C9}" srcOrd="0" destOrd="0" presId="urn:microsoft.com/office/officeart/2005/8/layout/target3"/>
    <dgm:cxn modelId="{B791973F-99E0-4D52-8BAE-05A77038C831}" type="presOf" srcId="{5B9C1502-0883-48ED-B929-31295377091F}" destId="{9A1BF138-7E2F-4A49-A26B-292BC998FBD4}" srcOrd="1" destOrd="0" presId="urn:microsoft.com/office/officeart/2005/8/layout/target3"/>
    <dgm:cxn modelId="{B3FA166A-C617-4999-AF1F-7B24CEF3F933}" type="presOf" srcId="{55485378-87AC-43BA-9D24-96A8AD36B3E6}" destId="{01C3B088-9D42-4714-81BB-5CD64FEE4B1A}" srcOrd="1" destOrd="0" presId="urn:microsoft.com/office/officeart/2005/8/layout/target3"/>
    <dgm:cxn modelId="{B5027C37-9FDF-4B28-8947-61C7582D1C90}" srcId="{E6DF41D9-DCEF-4DBC-97AB-5D002C1547FC}" destId="{55485378-87AC-43BA-9D24-96A8AD36B3E6}" srcOrd="1" destOrd="0" parTransId="{832D653C-A461-485A-8EB3-6FC1E6D9D5E6}" sibTransId="{C976FB6D-7578-44DF-B61A-F231F57A1526}"/>
    <dgm:cxn modelId="{575E0CF1-B496-4B05-8420-769AAB14F789}" srcId="{E6DF41D9-DCEF-4DBC-97AB-5D002C1547FC}" destId="{5B9C1502-0883-48ED-B929-31295377091F}" srcOrd="0" destOrd="0" parTransId="{DD544272-8B2E-412D-8370-42F108952410}" sibTransId="{B8EE1FC3-4865-4FB8-9746-3BBDFB7E80EF}"/>
    <dgm:cxn modelId="{74F7599F-56C4-49A7-8CEA-BF06AA1F3454}" srcId="{E6DF41D9-DCEF-4DBC-97AB-5D002C1547FC}" destId="{5974784E-D18B-4EF7-B0FE-D804BA200352}" srcOrd="2" destOrd="0" parTransId="{7ABDB549-4F96-4E8A-88D9-E60BB08F0B84}" sibTransId="{87B8BA38-AEAF-4D1C-A655-089537DFB474}"/>
    <dgm:cxn modelId="{D4049B6C-C0B3-41A6-B30E-9CDBE58A94B7}" type="presOf" srcId="{55485378-87AC-43BA-9D24-96A8AD36B3E6}" destId="{7371EE15-6C2D-41E6-B1E1-EEA6BB48152A}" srcOrd="0" destOrd="0" presId="urn:microsoft.com/office/officeart/2005/8/layout/target3"/>
    <dgm:cxn modelId="{D26B8B83-D388-460A-B08A-10C7ECBCA702}" type="presOf" srcId="{5B9C1502-0883-48ED-B929-31295377091F}" destId="{F2B49BF4-2295-4BA7-8954-1D2DECBF5D2F}" srcOrd="0" destOrd="0" presId="urn:microsoft.com/office/officeart/2005/8/layout/target3"/>
    <dgm:cxn modelId="{9A8E3995-1FAD-4574-81E3-E313A464863C}" type="presOf" srcId="{5974784E-D18B-4EF7-B0FE-D804BA200352}" destId="{C791EF5F-4F03-4FA2-A77E-5388C952C1F8}" srcOrd="0" destOrd="0" presId="urn:microsoft.com/office/officeart/2005/8/layout/target3"/>
    <dgm:cxn modelId="{985C7ACA-9AA4-4B90-89D1-9338B7DD783B}" type="presOf" srcId="{5974784E-D18B-4EF7-B0FE-D804BA200352}" destId="{C98EA39F-6B03-4FA3-9C08-1C51412236B6}" srcOrd="1" destOrd="0" presId="urn:microsoft.com/office/officeart/2005/8/layout/target3"/>
    <dgm:cxn modelId="{2FFE474E-0A51-49F5-9B1F-79411B78F76B}" type="presParOf" srcId="{738F41DB-A4E1-4D9B-9F63-D4483C79F7C9}" destId="{513CE0B5-1614-428C-BA2C-D3A27702C366}" srcOrd="0" destOrd="0" presId="urn:microsoft.com/office/officeart/2005/8/layout/target3"/>
    <dgm:cxn modelId="{7A820E83-44B3-4500-A029-2DF35426559B}" type="presParOf" srcId="{738F41DB-A4E1-4D9B-9F63-D4483C79F7C9}" destId="{8ED915BE-B31D-4C08-A86E-F3128C24F361}" srcOrd="1" destOrd="0" presId="urn:microsoft.com/office/officeart/2005/8/layout/target3"/>
    <dgm:cxn modelId="{0AB2C616-98A5-4716-8E2C-62141FEEA081}" type="presParOf" srcId="{738F41DB-A4E1-4D9B-9F63-D4483C79F7C9}" destId="{F2B49BF4-2295-4BA7-8954-1D2DECBF5D2F}" srcOrd="2" destOrd="0" presId="urn:microsoft.com/office/officeart/2005/8/layout/target3"/>
    <dgm:cxn modelId="{01A5D7E1-1B33-451F-B780-32ADB6C18C7C}" type="presParOf" srcId="{738F41DB-A4E1-4D9B-9F63-D4483C79F7C9}" destId="{EDC28C5C-7CE2-450F-880F-BC9B5D32823E}" srcOrd="3" destOrd="0" presId="urn:microsoft.com/office/officeart/2005/8/layout/target3"/>
    <dgm:cxn modelId="{D640659C-62F4-483F-A8A6-06326455C067}" type="presParOf" srcId="{738F41DB-A4E1-4D9B-9F63-D4483C79F7C9}" destId="{3A154473-E91C-4210-A2FA-3BFB70D248C1}" srcOrd="4" destOrd="0" presId="urn:microsoft.com/office/officeart/2005/8/layout/target3"/>
    <dgm:cxn modelId="{2CD07EE5-F7BF-4815-9414-0299858795A3}" type="presParOf" srcId="{738F41DB-A4E1-4D9B-9F63-D4483C79F7C9}" destId="{7371EE15-6C2D-41E6-B1E1-EEA6BB48152A}" srcOrd="5" destOrd="0" presId="urn:microsoft.com/office/officeart/2005/8/layout/target3"/>
    <dgm:cxn modelId="{59F17F2C-AB5D-404F-A625-47A76811FB95}" type="presParOf" srcId="{738F41DB-A4E1-4D9B-9F63-D4483C79F7C9}" destId="{3295390F-C997-40CE-B224-0F510690B771}" srcOrd="6" destOrd="0" presId="urn:microsoft.com/office/officeart/2005/8/layout/target3"/>
    <dgm:cxn modelId="{3DB6CF01-D416-4B17-973D-318F503531F4}" type="presParOf" srcId="{738F41DB-A4E1-4D9B-9F63-D4483C79F7C9}" destId="{5F8D59E3-DB55-4379-9B6E-132F2A0DB624}" srcOrd="7" destOrd="0" presId="urn:microsoft.com/office/officeart/2005/8/layout/target3"/>
    <dgm:cxn modelId="{EAA2B310-B81C-450D-BAFE-CACB10C8CDAE}" type="presParOf" srcId="{738F41DB-A4E1-4D9B-9F63-D4483C79F7C9}" destId="{C791EF5F-4F03-4FA2-A77E-5388C952C1F8}" srcOrd="8" destOrd="0" presId="urn:microsoft.com/office/officeart/2005/8/layout/target3"/>
    <dgm:cxn modelId="{484A4BEE-42A7-42BB-86D3-31D271ABF776}" type="presParOf" srcId="{738F41DB-A4E1-4D9B-9F63-D4483C79F7C9}" destId="{9A1BF138-7E2F-4A49-A26B-292BC998FBD4}" srcOrd="9" destOrd="0" presId="urn:microsoft.com/office/officeart/2005/8/layout/target3"/>
    <dgm:cxn modelId="{399BECD1-0133-4D84-AC45-69CCAD1A45EE}" type="presParOf" srcId="{738F41DB-A4E1-4D9B-9F63-D4483C79F7C9}" destId="{01C3B088-9D42-4714-81BB-5CD64FEE4B1A}" srcOrd="10" destOrd="0" presId="urn:microsoft.com/office/officeart/2005/8/layout/target3"/>
    <dgm:cxn modelId="{C299B93A-E614-449D-9445-6CB1AA288B5A}" type="presParOf" srcId="{738F41DB-A4E1-4D9B-9F63-D4483C79F7C9}" destId="{C98EA39F-6B03-4FA3-9C08-1C51412236B6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CE0B5-1614-428C-BA2C-D3A27702C366}">
      <dsp:nvSpPr>
        <dsp:cNvPr id="0" name=""/>
        <dsp:cNvSpPr/>
      </dsp:nvSpPr>
      <dsp:spPr>
        <a:xfrm>
          <a:off x="0" y="0"/>
          <a:ext cx="1752600" cy="17526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49BF4-2295-4BA7-8954-1D2DECBF5D2F}">
      <dsp:nvSpPr>
        <dsp:cNvPr id="0" name=""/>
        <dsp:cNvSpPr/>
      </dsp:nvSpPr>
      <dsp:spPr>
        <a:xfrm>
          <a:off x="876300" y="0"/>
          <a:ext cx="6530340" cy="1752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baseline="0" smtClean="0"/>
            <a:t>Avnish Kumar (09001007)</a:t>
          </a:r>
          <a:endParaRPr lang="en-IN" sz="2500" kern="1200"/>
        </a:p>
      </dsp:txBody>
      <dsp:txXfrm>
        <a:off x="876300" y="0"/>
        <a:ext cx="6530340" cy="525781"/>
      </dsp:txXfrm>
    </dsp:sp>
    <dsp:sp modelId="{3A154473-E91C-4210-A2FA-3BFB70D248C1}">
      <dsp:nvSpPr>
        <dsp:cNvPr id="0" name=""/>
        <dsp:cNvSpPr/>
      </dsp:nvSpPr>
      <dsp:spPr>
        <a:xfrm>
          <a:off x="306705" y="525781"/>
          <a:ext cx="1139188" cy="113918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1EE15-6C2D-41E6-B1E1-EEA6BB48152A}">
      <dsp:nvSpPr>
        <dsp:cNvPr id="0" name=""/>
        <dsp:cNvSpPr/>
      </dsp:nvSpPr>
      <dsp:spPr>
        <a:xfrm>
          <a:off x="876300" y="525781"/>
          <a:ext cx="6530340" cy="11391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baseline="0" dirty="0" err="1" smtClean="0"/>
            <a:t>Giri</a:t>
          </a:r>
          <a:r>
            <a:rPr lang="en-US" sz="2500" b="1" kern="1200" baseline="0" dirty="0" smtClean="0"/>
            <a:t> </a:t>
          </a:r>
          <a:r>
            <a:rPr lang="en-US" sz="2500" b="1" kern="1200" baseline="0" dirty="0" err="1" smtClean="0"/>
            <a:t>Prashant</a:t>
          </a:r>
          <a:r>
            <a:rPr lang="en-US" sz="2500" b="1" kern="1200" baseline="0" dirty="0" smtClean="0"/>
            <a:t> (09001008)</a:t>
          </a:r>
          <a:endParaRPr lang="en-IN" sz="2500" kern="1200" dirty="0"/>
        </a:p>
      </dsp:txBody>
      <dsp:txXfrm>
        <a:off x="876300" y="525781"/>
        <a:ext cx="6530340" cy="525779"/>
      </dsp:txXfrm>
    </dsp:sp>
    <dsp:sp modelId="{5F8D59E3-DB55-4379-9B6E-132F2A0DB624}">
      <dsp:nvSpPr>
        <dsp:cNvPr id="0" name=""/>
        <dsp:cNvSpPr/>
      </dsp:nvSpPr>
      <dsp:spPr>
        <a:xfrm>
          <a:off x="613410" y="1051560"/>
          <a:ext cx="525779" cy="52577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1EF5F-4F03-4FA2-A77E-5388C952C1F8}">
      <dsp:nvSpPr>
        <dsp:cNvPr id="0" name=""/>
        <dsp:cNvSpPr/>
      </dsp:nvSpPr>
      <dsp:spPr>
        <a:xfrm>
          <a:off x="876300" y="1051560"/>
          <a:ext cx="6530340" cy="5257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baseline="0" smtClean="0"/>
            <a:t>Ankit Shah (09001006)</a:t>
          </a:r>
          <a:endParaRPr lang="en-IN" sz="2500" kern="1200"/>
        </a:p>
      </dsp:txBody>
      <dsp:txXfrm>
        <a:off x="876300" y="1051560"/>
        <a:ext cx="6530340" cy="525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71A1-6A11-455E-BDA1-D2943A23FD06}" type="datetimeFigureOut">
              <a:rPr lang="en-IN" smtClean="0"/>
              <a:t>29-09-2012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D28569-31CE-4FB0-96B4-73B8700CBF9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71A1-6A11-455E-BDA1-D2943A23FD06}" type="datetimeFigureOut">
              <a:rPr lang="en-IN" smtClean="0"/>
              <a:t>29-09-2012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28569-31CE-4FB0-96B4-73B8700CBF9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ED28569-31CE-4FB0-96B4-73B8700CBF9E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71A1-6A11-455E-BDA1-D2943A23FD06}" type="datetimeFigureOut">
              <a:rPr lang="en-IN" smtClean="0"/>
              <a:t>29-09-2012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71A1-6A11-455E-BDA1-D2943A23FD06}" type="datetimeFigureOut">
              <a:rPr lang="en-IN" smtClean="0"/>
              <a:t>29-09-2012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ED28569-31CE-4FB0-96B4-73B8700CBF9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71A1-6A11-455E-BDA1-D2943A23FD06}" type="datetimeFigureOut">
              <a:rPr lang="en-IN" smtClean="0"/>
              <a:t>29-09-2012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D28569-31CE-4FB0-96B4-73B8700CBF9E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07A71A1-6A11-455E-BDA1-D2943A23FD06}" type="datetimeFigureOut">
              <a:rPr lang="en-IN" smtClean="0"/>
              <a:t>29-09-2012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28569-31CE-4FB0-96B4-73B8700CBF9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71A1-6A11-455E-BDA1-D2943A23FD06}" type="datetimeFigureOut">
              <a:rPr lang="en-IN" smtClean="0"/>
              <a:t>29-09-2012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ED28569-31CE-4FB0-96B4-73B8700CBF9E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71A1-6A11-455E-BDA1-D2943A23FD06}" type="datetimeFigureOut">
              <a:rPr lang="en-IN" smtClean="0"/>
              <a:t>29-09-2012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ED28569-31CE-4FB0-96B4-73B8700CBF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71A1-6A11-455E-BDA1-D2943A23FD06}" type="datetimeFigureOut">
              <a:rPr lang="en-IN" smtClean="0"/>
              <a:t>29-09-2012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D28569-31CE-4FB0-96B4-73B8700CBF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D28569-31CE-4FB0-96B4-73B8700CBF9E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71A1-6A11-455E-BDA1-D2943A23FD06}" type="datetimeFigureOut">
              <a:rPr lang="en-IN" smtClean="0"/>
              <a:t>29-09-2012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ED28569-31CE-4FB0-96B4-73B8700CBF9E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07A71A1-6A11-455E-BDA1-D2943A23FD06}" type="datetimeFigureOut">
              <a:rPr lang="en-IN" smtClean="0"/>
              <a:t>29-09-2012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07A71A1-6A11-455E-BDA1-D2943A23FD06}" type="datetimeFigureOut">
              <a:rPr lang="en-IN" smtClean="0"/>
              <a:t>29-09-2012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D28569-31CE-4FB0-96B4-73B8700CBF9E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67238845"/>
              </p:ext>
            </p:extLst>
          </p:nvPr>
        </p:nvGraphicFramePr>
        <p:xfrm>
          <a:off x="971600" y="3501008"/>
          <a:ext cx="740664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Nonlinear Algorithm for Formation Control and Rendezvous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36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Rendezvous (N = 8)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01625" y="1704833"/>
            <a:ext cx="8504238" cy="4216684"/>
          </a:xfrm>
        </p:spPr>
      </p:pic>
    </p:spTree>
    <p:extLst>
      <p:ext uri="{BB962C8B-B14F-4D97-AF65-F5344CB8AC3E}">
        <p14:creationId xmlns:p14="http://schemas.microsoft.com/office/powerpoint/2010/main" val="365660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Results: Formation control (N=8)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01625" y="1704833"/>
            <a:ext cx="8504238" cy="4216684"/>
          </a:xfrm>
        </p:spPr>
      </p:pic>
    </p:spTree>
    <p:extLst>
      <p:ext uri="{BB962C8B-B14F-4D97-AF65-F5344CB8AC3E}">
        <p14:creationId xmlns:p14="http://schemas.microsoft.com/office/powerpoint/2010/main" val="12752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Results: Formation control (N=15)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01625" y="1704833"/>
            <a:ext cx="8504238" cy="4216684"/>
          </a:xfrm>
        </p:spPr>
      </p:pic>
    </p:spTree>
    <p:extLst>
      <p:ext uri="{BB962C8B-B14F-4D97-AF65-F5344CB8AC3E}">
        <p14:creationId xmlns:p14="http://schemas.microsoft.com/office/powerpoint/2010/main" val="320399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Rendezvous (N=15)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01625" y="1704833"/>
            <a:ext cx="8504238" cy="4216684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021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420888"/>
            <a:ext cx="7498080" cy="1143000"/>
          </a:xfrm>
        </p:spPr>
        <p:txBody>
          <a:bodyPr anchor="ctr"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36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 smtClean="0"/>
                  <a:t>To achieve rendezvous and formation control for a multi agent system under the following conditions: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400" dirty="0" smtClean="0"/>
                  <a:t>Single integrator dynamics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400" dirty="0" smtClean="0"/>
                  <a:t>Non linear control strategy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400" dirty="0" smtClean="0"/>
                  <a:t>Dynamic interaction topology represented by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Δ</m:t>
                    </m:r>
                  </m:oMath>
                </a14:m>
                <a:r>
                  <a:rPr lang="en-IN" sz="2400" dirty="0" smtClean="0"/>
                  <a:t> disk proximity graph.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33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control strategy given by: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=−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US" dirty="0" smtClean="0"/>
                  <a:t>Works only if the graph is connected throughout the timeframe</a:t>
                </a:r>
              </a:p>
              <a:p>
                <a:r>
                  <a:rPr lang="en-US" dirty="0" smtClean="0"/>
                  <a:t>Limited sensing range can result in the graph getting disconnected.</a:t>
                </a:r>
              </a:p>
              <a:p>
                <a:r>
                  <a:rPr lang="en-US" dirty="0" smtClean="0"/>
                  <a:t>Higher weightage must be given to an edge that is about to be severed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3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Rendezvous Case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Consider the tension function: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𝒱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</a:rPr>
                          <m:t> −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𝑖𝑓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The value of the function and its derivatives is infinite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Hence a viable controller would be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𝒩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𝒱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𝒩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b>
                      <m:sup/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𝑙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j</m:t>
                            </m:r>
                          </m:sub>
                        </m:sSub>
                        <m:r>
                          <a:rPr lang="en-US" b="0" i="0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6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1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Hysteresis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When the inter-agent distance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IN" dirty="0" smtClean="0"/>
                  <a:t> the control input reaches infinity.</a:t>
                </a:r>
              </a:p>
              <a:p>
                <a:r>
                  <a:rPr lang="en-US" dirty="0" smtClean="0"/>
                  <a:t>Might cause problems for agents just entering the sensing radius</a:t>
                </a:r>
              </a:p>
              <a:p>
                <a:r>
                  <a:rPr lang="en-US" dirty="0" smtClean="0"/>
                  <a:t>Hysteresis to be introduced in forming a new link</a:t>
                </a:r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)= </m:t>
                    </m:r>
                    <m:eqArr>
                      <m:eqArrPr>
                        <m:ctrlPr>
                          <a:rPr lang="en-US" b="0" i="1" smtClean="0">
                            <a:latin typeface="Cambria Math"/>
                          </a:rPr>
                        </m:ctrlPr>
                      </m:eqArrPr>
                      <m:e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</m:e>
                    </m:eqArr>
                    <m:r>
                      <a:rPr lang="en-US" b="0" i="1" smtClean="0">
                        <a:latin typeface="Cambria Math"/>
                      </a:rPr>
                      <m:t>  </m:t>
                    </m:r>
                    <m:eqArr>
                      <m:eqArrPr>
                        <m:ctrlPr>
                          <a:rPr lang="en-US" b="0" i="1" smtClean="0">
                            <a:latin typeface="Cambria Math"/>
                          </a:rPr>
                        </m:ctrlPr>
                      </m:eqArrPr>
                      <m:e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𝑖𝑓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𝑖𝑓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&gt;</m:t>
                        </m:r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</m:eqArr>
                  </m:oMath>
                </a14:m>
                <a:endParaRPr lang="en-US" dirty="0" smtClean="0"/>
              </a:p>
              <a:p>
                <a:r>
                  <a:rPr lang="en-US" dirty="0" smtClean="0"/>
                  <a:t>Thus a link which is formed will remain unbroken throughout the timeframe of </a:t>
                </a:r>
                <a:r>
                  <a:rPr lang="en-US" dirty="0" smtClean="0"/>
                  <a:t>simulation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89" t="-2000" b="-16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/>
          <p:cNvSpPr/>
          <p:nvPr/>
        </p:nvSpPr>
        <p:spPr>
          <a:xfrm>
            <a:off x="2403848" y="3933056"/>
            <a:ext cx="216024" cy="1224136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1879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Formation </a:t>
            </a:r>
            <a:r>
              <a:rPr lang="en-US" dirty="0" smtClean="0"/>
              <a:t>Case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tension function needs to be modified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be the formation specification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𝒱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82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controller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According to the edge function given above the controller is of the form: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𝒩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𝛿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US" dirty="0" smtClean="0"/>
                  <a:t>Thus once an formation distance is achieved the controller makes it difficult to break the edge.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49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Both methods require the initial graph to be connected to achieve the objective.</a:t>
            </a:r>
          </a:p>
          <a:p>
            <a:r>
              <a:rPr lang="en-US" dirty="0" smtClean="0"/>
              <a:t>For the formation strategy the entire formation must be contained </a:t>
            </a:r>
            <a:r>
              <a:rPr lang="en-US" dirty="0" smtClean="0"/>
              <a:t>within </a:t>
            </a:r>
            <a:r>
              <a:rPr lang="en-US" dirty="0" smtClean="0"/>
              <a:t>a circle of diameter equal to the sensing radius.</a:t>
            </a:r>
          </a:p>
          <a:p>
            <a:r>
              <a:rPr lang="en-US" dirty="0" smtClean="0"/>
              <a:t>Cannot handle larger formations with inter-agent distances greater than the </a:t>
            </a:r>
            <a:r>
              <a:rPr lang="en-IN" dirty="0" smtClean="0"/>
              <a:t>sensing radius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756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the code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Both the codes can accept any specified number of identical agents</a:t>
                </a:r>
              </a:p>
              <a:p>
                <a:r>
                  <a:rPr lang="en-US" dirty="0" smtClean="0"/>
                  <a:t>Starting positions are generated randomly.</a:t>
                </a:r>
              </a:p>
              <a:p>
                <a:r>
                  <a:rPr lang="en-US" dirty="0" smtClean="0"/>
                  <a:t>Initial graph connectivity is ensured before starting the controller.</a:t>
                </a:r>
              </a:p>
              <a:p>
                <a:r>
                  <a:rPr lang="en-US" dirty="0" smtClean="0"/>
                  <a:t>The default formation specification is a regular polygon of agents with a circumcentre of 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results are plotted as a </a:t>
                </a:r>
                <a:r>
                  <a:rPr lang="en-US" dirty="0" smtClean="0"/>
                  <a:t>trajectory </a:t>
                </a:r>
                <a:r>
                  <a:rPr lang="en-US" dirty="0" smtClean="0"/>
                  <a:t>with the initial and the final points marked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89" t="-1200" r="-5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74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212</TotalTime>
  <Words>648</Words>
  <Application>Microsoft Office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Nonlinear Algorithm for Formation Control and Rendezvous</vt:lpstr>
      <vt:lpstr>Problem Definition</vt:lpstr>
      <vt:lpstr>Challenges</vt:lpstr>
      <vt:lpstr>Rendezvous Case</vt:lpstr>
      <vt:lpstr>Hysteresis</vt:lpstr>
      <vt:lpstr>Formation Case</vt:lpstr>
      <vt:lpstr>The controller</vt:lpstr>
      <vt:lpstr>Restrictions</vt:lpstr>
      <vt:lpstr>Features of the code</vt:lpstr>
      <vt:lpstr>Results: Rendezvous (N = 8)</vt:lpstr>
      <vt:lpstr>Results: Formation control (N=8)</vt:lpstr>
      <vt:lpstr>Results: Formation control (N=15)</vt:lpstr>
      <vt:lpstr>Results: Rendezvous (N=15)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Shah</dc:creator>
  <cp:lastModifiedBy>avnish</cp:lastModifiedBy>
  <cp:revision>15</cp:revision>
  <dcterms:created xsi:type="dcterms:W3CDTF">2012-09-29T11:36:34Z</dcterms:created>
  <dcterms:modified xsi:type="dcterms:W3CDTF">2012-09-29T16:28:45Z</dcterms:modified>
</cp:coreProperties>
</file>