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8" r:id="rId12"/>
    <p:sldId id="264" r:id="rId13"/>
    <p:sldId id="267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New%20folder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rtc.appspo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mpl.info/getusermedi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mpl.info/rtcdatachanne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54389_1281686448941_500_3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721225"/>
            <a:ext cx="7924800" cy="2136775"/>
          </a:xfrm>
        </p:spPr>
        <p:txBody>
          <a:bodyPr>
            <a:normAutofit/>
          </a:bodyPr>
          <a:lstStyle/>
          <a:p>
            <a:pPr algn="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AVNIT SHARMA</a:t>
            </a:r>
            <a:b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U101112FCS041</a:t>
            </a:r>
            <a:b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B.TECH 3</a:t>
            </a:r>
            <a:r>
              <a:rPr lang="en-IN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YEAR CSE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86853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u="sng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5400" b="1" i="1" u="sng" dirty="0" smtClean="0">
                <a:latin typeface="Andalus" pitchFamily="18" charset="-78"/>
                <a:cs typeface="Andalus" pitchFamily="18" charset="-78"/>
              </a:rPr>
            </a:br>
            <a:r>
              <a:rPr lang="en-US" sz="5400" b="1" i="1" u="sng" dirty="0" smtClean="0">
                <a:latin typeface="Andalus" pitchFamily="18" charset="-78"/>
                <a:cs typeface="Andalus" pitchFamily="18" charset="-78"/>
              </a:rPr>
              <a:t>Project Learning Technologies</a:t>
            </a:r>
            <a:endParaRPr lang="en-IN" sz="5400" b="1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jsep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SNAPSHOTS</a:t>
            </a:r>
            <a:endParaRPr lang="en-IN" dirty="0"/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05200" y="2133599"/>
            <a:ext cx="5410200" cy="4114801"/>
          </a:xfrm>
        </p:spPr>
      </p:pic>
      <p:pic>
        <p:nvPicPr>
          <p:cNvPr id="5" name="Picture 4" descr="Screenshot_2014-10-07-23-39-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78000"/>
            <a:ext cx="2538412" cy="4512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Selected  </a:t>
            </a:r>
            <a:r>
              <a:rPr lang="en-US" dirty="0" err="1" smtClean="0"/>
              <a:t>WebRTC</a:t>
            </a:r>
            <a:r>
              <a:rPr lang="en-US" dirty="0" smtClean="0"/>
              <a:t> as the platform.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Selected </a:t>
            </a:r>
            <a:r>
              <a:rPr lang="en-US" dirty="0" err="1" smtClean="0"/>
              <a:t>GoogleDrive</a:t>
            </a:r>
            <a:r>
              <a:rPr lang="en-US" dirty="0" smtClean="0"/>
              <a:t> for data storage.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Selected Google Forms for questionnaire.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Started testing the above mentioned.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PORTFOLIO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>
              <a:hlinkClick r:id="rId2" action="ppaction://hlinkfile"/>
            </a:endParaRPr>
          </a:p>
          <a:p>
            <a:pPr algn="ctr">
              <a:buNone/>
            </a:pPr>
            <a:endParaRPr lang="en-IN" dirty="0" smtClean="0">
              <a:hlinkClick r:id="rId2" action="ppaction://hlinkfile"/>
            </a:endParaRPr>
          </a:p>
          <a:p>
            <a:pPr algn="ctr">
              <a:buNone/>
            </a:pPr>
            <a:endParaRPr lang="en-IN" dirty="0" smtClean="0">
              <a:hlinkClick r:id="rId2" action="ppaction://hlinkfile"/>
            </a:endParaRPr>
          </a:p>
          <a:p>
            <a:pPr algn="ctr">
              <a:buNone/>
            </a:pPr>
            <a:r>
              <a:rPr lang="en-IN" dirty="0" smtClean="0">
                <a:hlinkClick r:id="rId2" action="ppaction://hlinkfile"/>
              </a:rPr>
              <a:t>THE PORTFOLIO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WAY FORWARD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Developing our first prototype using the </a:t>
            </a:r>
            <a:r>
              <a:rPr lang="en-US" sz="2800" dirty="0" err="1" smtClean="0"/>
              <a:t>WebRTC</a:t>
            </a:r>
            <a:r>
              <a:rPr lang="en-US" sz="2800" dirty="0" smtClean="0"/>
              <a:t> platform.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Adding more features such as live recording, snapshots.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Working on the security of the Web App.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Hosting the project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Adding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support.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Finally,  publishing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36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IN" sz="36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IN" sz="3600" dirty="0" smtClean="0">
                <a:solidFill>
                  <a:schemeClr val="tx1"/>
                </a:solidFill>
              </a:rPr>
              <a:t>THANK YOU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PROJECT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Project Advisors(customers) :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Mr. </a:t>
            </a:r>
            <a:r>
              <a:rPr lang="en-US" sz="3600" dirty="0" err="1" smtClean="0"/>
              <a:t>Balendu</a:t>
            </a:r>
            <a:r>
              <a:rPr lang="en-US" sz="3600" dirty="0" smtClean="0"/>
              <a:t> </a:t>
            </a:r>
            <a:r>
              <a:rPr lang="en-US" sz="3600" dirty="0" err="1" smtClean="0"/>
              <a:t>Bhatnagar</a:t>
            </a:r>
            <a:endParaRPr lang="en-US" sz="3600" dirty="0" smtClean="0"/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Mr.  </a:t>
            </a:r>
            <a:r>
              <a:rPr lang="en-US" sz="3600" dirty="0" err="1" smtClean="0"/>
              <a:t>Devesh</a:t>
            </a:r>
            <a:r>
              <a:rPr lang="en-US" sz="3600" dirty="0" smtClean="0"/>
              <a:t> Pant</a:t>
            </a:r>
          </a:p>
          <a:p>
            <a:pPr>
              <a:buFont typeface="Wingdings" pitchFamily="2" charset="2"/>
              <a:buChar char="q"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Personal Counseling Interaction System</a:t>
            </a:r>
          </a:p>
          <a:p>
            <a:pPr algn="ctr">
              <a:buNone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(PCI)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sz="3600" i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I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I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I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are the issues people face while dealing with a</a:t>
            </a:r>
          </a:p>
          <a:p>
            <a:pPr>
              <a:buNone/>
            </a:pPr>
            <a:r>
              <a:rPr lang="en-IN" dirty="0" smtClean="0"/>
              <a:t>Video conferencing tool -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sz="3600" dirty="0" smtClean="0"/>
              <a:t>plug-in</a:t>
            </a:r>
          </a:p>
          <a:p>
            <a:pPr lvl="0">
              <a:buFont typeface="Wingdings" pitchFamily="2" charset="2"/>
              <a:buChar char="§"/>
            </a:pPr>
            <a:r>
              <a:rPr lang="en-US" sz="3600" dirty="0" smtClean="0"/>
              <a:t>Not Cross compatible.</a:t>
            </a:r>
          </a:p>
          <a:p>
            <a:pPr lvl="0">
              <a:buFont typeface="Wingdings" pitchFamily="2" charset="2"/>
              <a:buChar char="§"/>
            </a:pPr>
            <a:r>
              <a:rPr lang="en-US" sz="3600" dirty="0" smtClean="0"/>
              <a:t>Customer not satisfied.</a:t>
            </a:r>
          </a:p>
          <a:p>
            <a:pPr lvl="0">
              <a:buFont typeface="Wingdings" pitchFamily="2" charset="2"/>
              <a:buChar char="§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Customer  requirements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54162"/>
            <a:ext cx="8686800" cy="4846638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 smtClean="0"/>
              <a:t>Should be a Web App.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Cross compatible.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Be open source.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Have a user friendly GUI.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Connection to the client (applicant) should be via a hyper-link that the server (interviewer) provides.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Must be safe and secure.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Options for one to one and group conference.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Questionnaires fill up option.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Document Sharing/Uploading mechanism.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Chat Box.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Queuing mechanism with time slots for the clients (applicants).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4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5100" dirty="0" smtClean="0">
                <a:latin typeface="Arial" pitchFamily="34" charset="0"/>
                <a:cs typeface="Arial" pitchFamily="34" charset="0"/>
              </a:rPr>
              <a:t> Online Personal Counseling Interaction system.</a:t>
            </a:r>
          </a:p>
          <a:p>
            <a:pPr>
              <a:buFont typeface="Arial" pitchFamily="34" charset="0"/>
              <a:buChar char="•"/>
            </a:pPr>
            <a:endParaRPr lang="en-US" sz="5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5100" dirty="0" smtClean="0">
                <a:latin typeface="Arial" pitchFamily="34" charset="0"/>
                <a:cs typeface="Arial" pitchFamily="34" charset="0"/>
              </a:rPr>
              <a:t> One stop solution for admission process to college.</a:t>
            </a:r>
          </a:p>
          <a:p>
            <a:pPr>
              <a:buFont typeface="Arial" pitchFamily="34" charset="0"/>
              <a:buChar char="•"/>
            </a:pPr>
            <a:endParaRPr lang="en-US" sz="5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5100" dirty="0" smtClean="0">
                <a:latin typeface="Arial" pitchFamily="34" charset="0"/>
                <a:cs typeface="Arial" pitchFamily="34" charset="0"/>
              </a:rPr>
              <a:t> Establish an audio-video communication channel.                 (bi-directional)</a:t>
            </a:r>
          </a:p>
          <a:p>
            <a:pPr>
              <a:buFont typeface="Arial" pitchFamily="34" charset="0"/>
              <a:buChar char="•"/>
            </a:pPr>
            <a:endParaRPr lang="en-US" sz="5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5100" dirty="0" smtClean="0">
                <a:latin typeface="Arial" pitchFamily="34" charset="0"/>
                <a:cs typeface="Arial" pitchFamily="34" charset="0"/>
              </a:rPr>
              <a:t> Uploading necessary documents and pictures for  admission.</a:t>
            </a:r>
          </a:p>
          <a:p>
            <a:pPr>
              <a:buFont typeface="Arial" pitchFamily="34" charset="0"/>
              <a:buChar char="•"/>
            </a:pPr>
            <a:endParaRPr lang="en-US" sz="5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5100" dirty="0" smtClean="0">
                <a:latin typeface="Arial" pitchFamily="34" charset="0"/>
                <a:cs typeface="Arial" pitchFamily="34" charset="0"/>
              </a:rPr>
              <a:t> Filling of questionnaires.</a:t>
            </a:r>
          </a:p>
          <a:p>
            <a:pPr>
              <a:buFont typeface="Arial" pitchFamily="34" charset="0"/>
              <a:buChar char="•"/>
            </a:pPr>
            <a:endParaRPr lang="en-US" sz="5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5100" dirty="0" smtClean="0">
                <a:latin typeface="Arial" pitchFamily="34" charset="0"/>
                <a:cs typeface="Arial" pitchFamily="34" charset="0"/>
              </a:rPr>
              <a:t> Ease/speedup the admission process (PCI).</a:t>
            </a: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WebRTC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WebRTC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 (Web Real-Time Communication) is an API  that supports browser-to-browser applications for voice calling, video chat, and P2P(pear 2 pear) file sharing without plug-in.</a:t>
            </a:r>
          </a:p>
          <a:p>
            <a:pPr algn="ctr"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IN" sz="4000" b="1" dirty="0" smtClean="0">
              <a:latin typeface="Aldhabi" pitchFamily="2" charset="-78"/>
              <a:cs typeface="Aldhabi" pitchFamily="2" charset="-78"/>
              <a:hlinkClick r:id="rId2"/>
            </a:endParaRPr>
          </a:p>
          <a:p>
            <a:pPr algn="ctr">
              <a:buNone/>
            </a:pPr>
            <a:r>
              <a:rPr lang="en-IN" sz="4000" b="1" dirty="0" smtClean="0">
                <a:latin typeface="Aldhabi" pitchFamily="2" charset="-78"/>
                <a:cs typeface="Aldhabi" pitchFamily="2" charset="-78"/>
                <a:hlinkClick r:id="rId2"/>
              </a:rPr>
              <a:t>DEMO</a:t>
            </a:r>
            <a:endParaRPr lang="en-IN" sz="4000" b="1" dirty="0" smtClean="0">
              <a:solidFill>
                <a:schemeClr val="bg2">
                  <a:lumMod val="10000"/>
                </a:schemeClr>
              </a:solidFill>
              <a:latin typeface="Aldhabi" pitchFamily="2" charset="-78"/>
              <a:cs typeface="Aldhabi" pitchFamily="2" charset="-78"/>
            </a:endParaRPr>
          </a:p>
          <a:p>
            <a:pPr algn="ctr">
              <a:buNone/>
            </a:pPr>
            <a:endParaRPr lang="en-IN" sz="4000" b="1" dirty="0" smtClean="0">
              <a:latin typeface="Aldhabi" pitchFamily="2" charset="-78"/>
              <a:cs typeface="Aldhabi" pitchFamily="2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THREE MAIN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 algn="ctr">
              <a:buFont typeface="Wingdings" pitchFamily="2" charset="2"/>
              <a:buChar char="Ø"/>
            </a:pPr>
            <a:endParaRPr lang="en-IN" dirty="0" smtClean="0">
              <a:hlinkClick r:id="rId2"/>
            </a:endParaRPr>
          </a:p>
          <a:p>
            <a:pPr algn="ctr">
              <a:buFont typeface="Wingdings" pitchFamily="2" charset="2"/>
              <a:buChar char="Ø"/>
            </a:pPr>
            <a:r>
              <a:rPr lang="en-IN" dirty="0" smtClean="0">
                <a:hlinkClick r:id="rId2"/>
              </a:rPr>
              <a:t>REQUEST FOR MEDIA</a:t>
            </a: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algn="ctr"/>
            <a:r>
              <a:rPr lang="en-IN" dirty="0" smtClean="0"/>
              <a:t>ESTABLISH CONNECTION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</a:t>
            </a:r>
          </a:p>
          <a:p>
            <a:pPr algn="ctr">
              <a:buNone/>
            </a:pPr>
            <a:r>
              <a:rPr lang="en-IN" dirty="0" smtClean="0">
                <a:hlinkClick r:id="rId2"/>
              </a:rPr>
              <a:t>SEND DATA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217</TotalTime>
  <Words>274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AVNIT SHARMA U101112FCS041 B.TECH 3rd YEAR CSE</vt:lpstr>
      <vt:lpstr> PROJECT </vt:lpstr>
      <vt:lpstr>ISSUES</vt:lpstr>
      <vt:lpstr>Customer  requirements</vt:lpstr>
      <vt:lpstr>Our Project</vt:lpstr>
      <vt:lpstr> WebRTC</vt:lpstr>
      <vt:lpstr>THE THREE MAIN STEPS</vt:lpstr>
      <vt:lpstr>Slide 8</vt:lpstr>
      <vt:lpstr>Slide 9</vt:lpstr>
      <vt:lpstr>Slide 10</vt:lpstr>
      <vt:lpstr>SNAPSHOTS</vt:lpstr>
      <vt:lpstr>CURRENT SCENARIO</vt:lpstr>
      <vt:lpstr>PORTFOLIO</vt:lpstr>
      <vt:lpstr>OUR WAY FORWARD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AVNIT SHARMA U101112FCS041 B.TECH 3rd YEAR CSE</dc:title>
  <dc:creator>Bholu</dc:creator>
  <cp:lastModifiedBy>Bholu</cp:lastModifiedBy>
  <cp:revision>29</cp:revision>
  <dcterms:created xsi:type="dcterms:W3CDTF">2006-08-16T00:00:00Z</dcterms:created>
  <dcterms:modified xsi:type="dcterms:W3CDTF">2014-10-08T12:24:22Z</dcterms:modified>
</cp:coreProperties>
</file>