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2" r:id="rId7"/>
    <p:sldId id="276" r:id="rId8"/>
    <p:sldId id="264" r:id="rId9"/>
    <p:sldId id="269" r:id="rId10"/>
    <p:sldId id="278" r:id="rId11"/>
    <p:sldId id="272" r:id="rId12"/>
    <p:sldId id="273" r:id="rId13"/>
    <p:sldId id="274" r:id="rId14"/>
    <p:sldId id="268" r:id="rId15"/>
    <p:sldId id="266" r:id="rId16"/>
    <p:sldId id="267" r:id="rId17"/>
  </p:sldIdLst>
  <p:sldSz cx="12192000" cy="6858000"/>
  <p:notesSz cx="6858000" cy="9144000"/>
  <p:embeddedFontLst>
    <p:embeddedFont>
      <p:font typeface="Play" panose="020B0604020202020204" charset="0"/>
      <p:regular r:id="rId19"/>
      <p:bold r:id="rId20"/>
    </p:embeddedFont>
    <p:embeddedFont>
      <p:font typeface="Playbill" panose="040506030A0602020202" pitchFamily="8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9E266-2846-1F99-56C4-66F713B2F626}" v="2" dt="2024-07-08T03:56:25.774"/>
    <p1510:client id="{80B76A15-9156-32A6-79B2-E8D17DCE47F3}" v="62" dt="2024-07-07T07:53:58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9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Yogesh Jalkote" userId="S::aryany@indxx.com::f35d42a1-9b97-4edf-8002-ff2fb4078dfd" providerId="AD" clId="Web-{2159E266-2846-1F99-56C4-66F713B2F626}"/>
    <pc:docChg chg="modSld">
      <pc:chgData name="Aryan Yogesh Jalkote" userId="S::aryany@indxx.com::f35d42a1-9b97-4edf-8002-ff2fb4078dfd" providerId="AD" clId="Web-{2159E266-2846-1F99-56C4-66F713B2F626}" dt="2024-07-08T03:59:28.863" v="11" actId="1076"/>
      <pc:docMkLst>
        <pc:docMk/>
      </pc:docMkLst>
      <pc:sldChg chg="modSp">
        <pc:chgData name="Aryan Yogesh Jalkote" userId="S::aryany@indxx.com::f35d42a1-9b97-4edf-8002-ff2fb4078dfd" providerId="AD" clId="Web-{2159E266-2846-1F99-56C4-66F713B2F626}" dt="2024-07-08T03:59:28.863" v="11" actId="1076"/>
        <pc:sldMkLst>
          <pc:docMk/>
          <pc:sldMk cId="2373610482" sldId="276"/>
        </pc:sldMkLst>
        <pc:graphicFrameChg chg="mod">
          <ac:chgData name="Aryan Yogesh Jalkote" userId="S::aryany@indxx.com::f35d42a1-9b97-4edf-8002-ff2fb4078dfd" providerId="AD" clId="Web-{2159E266-2846-1F99-56C4-66F713B2F626}" dt="2024-07-08T03:59:28.863" v="11" actId="1076"/>
          <ac:graphicFrameMkLst>
            <pc:docMk/>
            <pc:sldMk cId="2373610482" sldId="276"/>
            <ac:graphicFrameMk id="31" creationId="{8D6192B9-E7F4-32BB-00DC-A428E3338E4C}"/>
          </ac:graphicFrameMkLst>
        </pc:graphicFrameChg>
      </pc:sldChg>
      <pc:sldChg chg="modSp">
        <pc:chgData name="Aryan Yogesh Jalkote" userId="S::aryany@indxx.com::f35d42a1-9b97-4edf-8002-ff2fb4078dfd" providerId="AD" clId="Web-{2159E266-2846-1F99-56C4-66F713B2F626}" dt="2024-07-08T03:57:52.858" v="9" actId="14100"/>
        <pc:sldMkLst>
          <pc:docMk/>
          <pc:sldMk cId="3449690551" sldId="278"/>
        </pc:sldMkLst>
        <pc:graphicFrameChg chg="mod modGraphic">
          <ac:chgData name="Aryan Yogesh Jalkote" userId="S::aryany@indxx.com::f35d42a1-9b97-4edf-8002-ff2fb4078dfd" providerId="AD" clId="Web-{2159E266-2846-1F99-56C4-66F713B2F626}" dt="2024-07-08T03:57:52.858" v="9" actId="14100"/>
          <ac:graphicFrameMkLst>
            <pc:docMk/>
            <pc:sldMk cId="3449690551" sldId="278"/>
            <ac:graphicFrameMk id="2" creationId="{4C19AF08-C730-CF5D-BF56-E9BF865A0985}"/>
          </ac:graphicFrameMkLst>
        </pc:graphicFrameChg>
      </pc:sldChg>
    </pc:docChg>
  </pc:docChgLst>
  <pc:docChgLst>
    <pc:chgData name="Aryan Yogesh Jalkote" userId="S::aryany@indxx.com::f35d42a1-9b97-4edf-8002-ff2fb4078dfd" providerId="AD" clId="Web-{5A133C4A-0AD2-CB10-2F01-E8978438AA04}"/>
    <pc:docChg chg="addSld delSld modSld">
      <pc:chgData name="Aryan Yogesh Jalkote" userId="S::aryany@indxx.com::f35d42a1-9b97-4edf-8002-ff2fb4078dfd" providerId="AD" clId="Web-{5A133C4A-0AD2-CB10-2F01-E8978438AA04}" dt="2024-07-05T04:46:45.385" v="204" actId="1076"/>
      <pc:docMkLst>
        <pc:docMk/>
      </pc:docMkLst>
      <pc:sldChg chg="del">
        <pc:chgData name="Aryan Yogesh Jalkote" userId="S::aryany@indxx.com::f35d42a1-9b97-4edf-8002-ff2fb4078dfd" providerId="AD" clId="Web-{5A133C4A-0AD2-CB10-2F01-E8978438AA04}" dt="2024-07-05T04:05:39.175" v="0"/>
        <pc:sldMkLst>
          <pc:docMk/>
          <pc:sldMk cId="2692831982" sldId="271"/>
        </pc:sldMkLst>
      </pc:sldChg>
      <pc:sldChg chg="new del">
        <pc:chgData name="Aryan Yogesh Jalkote" userId="S::aryany@indxx.com::f35d42a1-9b97-4edf-8002-ff2fb4078dfd" providerId="AD" clId="Web-{5A133C4A-0AD2-CB10-2F01-E8978438AA04}" dt="2024-07-05T04:16:40.150" v="3"/>
        <pc:sldMkLst>
          <pc:docMk/>
          <pc:sldMk cId="1017542510" sldId="275"/>
        </pc:sldMkLst>
      </pc:sldChg>
      <pc:sldChg chg="addSp delSp modSp new mod setBg">
        <pc:chgData name="Aryan Yogesh Jalkote" userId="S::aryany@indxx.com::f35d42a1-9b97-4edf-8002-ff2fb4078dfd" providerId="AD" clId="Web-{5A133C4A-0AD2-CB10-2F01-E8978438AA04}" dt="2024-07-05T04:46:45.385" v="204" actId="1076"/>
        <pc:sldMkLst>
          <pc:docMk/>
          <pc:sldMk cId="2373610482" sldId="276"/>
        </pc:sldMkLst>
        <pc:spChg chg="mo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2" creationId="{9E47E0E9-6DDF-A59A-10B6-26555AB8786E}"/>
          </ac:spMkLst>
        </pc:spChg>
        <pc:spChg chg="add del mo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3" creationId="{E927413B-DAE6-D197-C126-585465751961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8" creationId="{DEE2AD96-B495-4E06-9291-B71706F728CB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9" creationId="{BACC6370-2D7E-4714-9D71-7542949D7D5D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10" creationId="{53CF6D67-C5A8-4ADD-9E8E-1E38CA1D3166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11" creationId="{256B2C21-A230-48C0-8DF1-C46611373C44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12" creationId="{86909FA0-B515-4681-B7A8-FA281D133B94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13" creationId="{3847E18C-932D-4C95-AABA-FEC7C9499AD7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14" creationId="{21C9FE86-FCC3-4A31-AA1C-C882262B7FE7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15" creationId="{3150CB11-0C61-439E-910F-5787759E72A0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16" creationId="{7D96243B-ECED-4B71-8E06-AE9A285EAD20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17" creationId="{43F8A58B-5155-44CE-A5FF-7647B47D0A7A}"/>
          </ac:spMkLst>
        </pc:spChg>
        <pc:spChg chg="add">
          <ac:chgData name="Aryan Yogesh Jalkote" userId="S::aryany@indxx.com::f35d42a1-9b97-4edf-8002-ff2fb4078dfd" providerId="AD" clId="Web-{5A133C4A-0AD2-CB10-2F01-E8978438AA04}" dt="2024-07-05T04:30:26.412" v="174"/>
          <ac:spMkLst>
            <pc:docMk/>
            <pc:sldMk cId="2373610482" sldId="276"/>
            <ac:spMk id="18" creationId="{A09989E4-EFDC-4A90-A633-E0525FB4139E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2.287" v="171"/>
          <ac:spMkLst>
            <pc:docMk/>
            <pc:sldMk cId="2373610482" sldId="276"/>
            <ac:spMk id="19" creationId="{443F2ACA-E6D6-4028-82DD-F03C262D5DE6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1" creationId="{BACC6370-2D7E-4714-9D71-7542949D7D5D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2" creationId="{256B2C21-A230-48C0-8DF1-C46611373C44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3" creationId="{3847E18C-932D-4C95-AABA-FEC7C9499AD7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4" creationId="{3150CB11-0C61-439E-910F-5787759E72A0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5" creationId="{43F8A58B-5155-44CE-A5FF-7647B47D0A7A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0:26.397" v="173"/>
          <ac:spMkLst>
            <pc:docMk/>
            <pc:sldMk cId="2373610482" sldId="276"/>
            <ac:spMk id="26" creationId="{443F2ACA-E6D6-4028-82DD-F03C262D5DE6}"/>
          </ac:spMkLst>
        </pc:spChg>
        <pc:spChg chg="add del">
          <ac:chgData name="Aryan Yogesh Jalkote" userId="S::aryany@indxx.com::f35d42a1-9b97-4edf-8002-ff2fb4078dfd" providerId="AD" clId="Web-{5A133C4A-0AD2-CB10-2F01-E8978438AA04}" dt="2024-07-05T04:31:49.039" v="175"/>
          <ac:spMkLst>
            <pc:docMk/>
            <pc:sldMk cId="2373610482" sldId="276"/>
            <ac:spMk id="29" creationId="{E927413B-DAE6-D197-C126-585465751961}"/>
          </ac:spMkLst>
        </pc:spChg>
        <pc:graphicFrameChg chg="add del">
          <ac:chgData name="Aryan Yogesh Jalkote" userId="S::aryany@indxx.com::f35d42a1-9b97-4edf-8002-ff2fb4078dfd" providerId="AD" clId="Web-{5A133C4A-0AD2-CB10-2F01-E8978438AA04}" dt="2024-07-05T04:30:22.287" v="171"/>
          <ac:graphicFrameMkLst>
            <pc:docMk/>
            <pc:sldMk cId="2373610482" sldId="276"/>
            <ac:graphicFrameMk id="5" creationId="{5EEA4696-DE0C-9120-D3A9-200AB925CE9E}"/>
          </ac:graphicFrameMkLst>
        </pc:graphicFrameChg>
        <pc:graphicFrameChg chg="add del">
          <ac:chgData name="Aryan Yogesh Jalkote" userId="S::aryany@indxx.com::f35d42a1-9b97-4edf-8002-ff2fb4078dfd" providerId="AD" clId="Web-{5A133C4A-0AD2-CB10-2F01-E8978438AA04}" dt="2024-07-05T04:30:26.397" v="173"/>
          <ac:graphicFrameMkLst>
            <pc:docMk/>
            <pc:sldMk cId="2373610482" sldId="276"/>
            <ac:graphicFrameMk id="27" creationId="{AEE56DFD-3DF4-DFAC-DFFB-B4F2DC4F512E}"/>
          </ac:graphicFrameMkLst>
        </pc:graphicFrameChg>
        <pc:graphicFrameChg chg="add mod modGraphic">
          <ac:chgData name="Aryan Yogesh Jalkote" userId="S::aryany@indxx.com::f35d42a1-9b97-4edf-8002-ff2fb4078dfd" providerId="AD" clId="Web-{5A133C4A-0AD2-CB10-2F01-E8978438AA04}" dt="2024-07-05T04:46:45.385" v="204" actId="1076"/>
          <ac:graphicFrameMkLst>
            <pc:docMk/>
            <pc:sldMk cId="2373610482" sldId="276"/>
            <ac:graphicFrameMk id="31" creationId="{8D6192B9-E7F4-32BB-00DC-A428E3338E4C}"/>
          </ac:graphicFrameMkLst>
        </pc:graphicFrameChg>
      </pc:sldChg>
    </pc:docChg>
  </pc:docChgLst>
  <pc:docChgLst>
    <pc:chgData name="Aryan Yogesh Jalkote" userId="S::aryany@indxx.com::f35d42a1-9b97-4edf-8002-ff2fb4078dfd" providerId="AD" clId="Web-{80B76A15-9156-32A6-79B2-E8D17DCE47F3}"/>
    <pc:docChg chg="addSld delSld modSld sldOrd">
      <pc:chgData name="Aryan Yogesh Jalkote" userId="S::aryany@indxx.com::f35d42a1-9b97-4edf-8002-ff2fb4078dfd" providerId="AD" clId="Web-{80B76A15-9156-32A6-79B2-E8D17DCE47F3}" dt="2024-07-07T07:53:58.436" v="121"/>
      <pc:docMkLst>
        <pc:docMk/>
      </pc:docMkLst>
      <pc:sldChg chg="addSp delSp modSp new del mod setBg setClrOvrMap">
        <pc:chgData name="Aryan Yogesh Jalkote" userId="S::aryany@indxx.com::f35d42a1-9b97-4edf-8002-ff2fb4078dfd" providerId="AD" clId="Web-{80B76A15-9156-32A6-79B2-E8D17DCE47F3}" dt="2024-07-07T07:52:59.343" v="112"/>
        <pc:sldMkLst>
          <pc:docMk/>
          <pc:sldMk cId="894126348" sldId="277"/>
        </pc:sldMkLst>
        <pc:spChg chg="mod">
          <ac:chgData name="Aryan Yogesh Jalkote" userId="S::aryany@indxx.com::f35d42a1-9b97-4edf-8002-ff2fb4078dfd" providerId="AD" clId="Web-{80B76A15-9156-32A6-79B2-E8D17DCE47F3}" dt="2024-07-07T07:52:26.249" v="92" actId="20577"/>
          <ac:spMkLst>
            <pc:docMk/>
            <pc:sldMk cId="894126348" sldId="277"/>
            <ac:spMk id="2" creationId="{C0A1C81E-0FBD-8C08-8C29-DCFD51B4A918}"/>
          </ac:spMkLst>
        </pc:spChg>
        <pc:spChg chg="add del mod">
          <ac:chgData name="Aryan Yogesh Jalkote" userId="S::aryany@indxx.com::f35d42a1-9b97-4edf-8002-ff2fb4078dfd" providerId="AD" clId="Web-{80B76A15-9156-32A6-79B2-E8D17DCE47F3}" dt="2024-07-07T07:47:40.270" v="28"/>
          <ac:spMkLst>
            <pc:docMk/>
            <pc:sldMk cId="894126348" sldId="277"/>
            <ac:spMk id="3" creationId="{42D06EF2-AF77-AE5F-85B5-F7F817B69E23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8" creationId="{09588DA8-065E-4F6F-8EFD-43104AB2E0CF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9" creationId="{BACC6370-2D7E-4714-9D71-7542949D7D5D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10" creationId="{C4285719-470E-454C-AF62-8323075F1F5B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11" creationId="{256B2C21-A230-48C0-8DF1-C46611373C44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12" creationId="{CD9FE4EF-C4D8-49A0-B2FF-81D8DB7D8A24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13" creationId="{3847E18C-932D-4C95-AABA-FEC7C9499AD7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14" creationId="{4300840D-0A0B-4512-BACA-B439D5B9C57C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15" creationId="{3150CB11-0C61-439E-910F-5787759E72A0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16" creationId="{D2B78728-A580-49A7-84F9-6EF6F583ADE0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17" creationId="{43F8A58B-5155-44CE-A5FF-7647B47D0A7A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18" creationId="{38FAA1A1-D861-433F-88FA-1E9D6FD31D11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47:02.848" v="24"/>
          <ac:spMkLst>
            <pc:docMk/>
            <pc:sldMk cId="894126348" sldId="277"/>
            <ac:spMk id="19" creationId="{443F2ACA-E6D6-4028-82DD-F03C262D5DE6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16.843" v="81"/>
          <ac:spMkLst>
            <pc:docMk/>
            <pc:sldMk cId="894126348" sldId="277"/>
            <ac:spMk id="20" creationId="{8D71EDA1-87BF-4D5D-AB79-F346FD19278A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0:28.906" v="82"/>
          <ac:spMkLst>
            <pc:docMk/>
            <pc:sldMk cId="894126348" sldId="277"/>
            <ac:spMk id="29" creationId="{9228552E-C8B1-4A80-8448-0787CE0FC704}"/>
          </ac:spMkLst>
        </pc:spChg>
        <pc:spChg chg="add del">
          <ac:chgData name="Aryan Yogesh Jalkote" userId="S::aryany@indxx.com::f35d42a1-9b97-4edf-8002-ff2fb4078dfd" providerId="AD" clId="Web-{80B76A15-9156-32A6-79B2-E8D17DCE47F3}" dt="2024-07-07T07:51:06.234" v="83"/>
          <ac:spMkLst>
            <pc:docMk/>
            <pc:sldMk cId="894126348" sldId="277"/>
            <ac:spMk id="34" creationId="{955A2079-FA98-4876-80F0-72364A7D2EA4}"/>
          </ac:spMkLst>
        </pc:spChg>
        <pc:spChg chg="add">
          <ac:chgData name="Aryan Yogesh Jalkote" userId="S::aryany@indxx.com::f35d42a1-9b97-4edf-8002-ff2fb4078dfd" providerId="AD" clId="Web-{80B76A15-9156-32A6-79B2-E8D17DCE47F3}" dt="2024-07-07T07:51:06.234" v="83"/>
          <ac:spMkLst>
            <pc:docMk/>
            <pc:sldMk cId="894126348" sldId="277"/>
            <ac:spMk id="39" creationId="{955A2079-FA98-4876-80F0-72364A7D2EA4}"/>
          </ac:spMkLst>
        </pc:spChg>
        <pc:graphicFrameChg chg="add del">
          <ac:chgData name="Aryan Yogesh Jalkote" userId="S::aryany@indxx.com::f35d42a1-9b97-4edf-8002-ff2fb4078dfd" providerId="AD" clId="Web-{80B76A15-9156-32A6-79B2-E8D17DCE47F3}" dt="2024-07-07T07:46:05.239" v="17"/>
          <ac:graphicFrameMkLst>
            <pc:docMk/>
            <pc:sldMk cId="894126348" sldId="277"/>
            <ac:graphicFrameMk id="5" creationId="{CBEC7F3B-2D76-0304-3BA6-88E014C12CDD}"/>
          </ac:graphicFrameMkLst>
        </pc:graphicFrameChg>
        <pc:graphicFrameChg chg="add del">
          <ac:chgData name="Aryan Yogesh Jalkote" userId="S::aryany@indxx.com::f35d42a1-9b97-4edf-8002-ff2fb4078dfd" providerId="AD" clId="Web-{80B76A15-9156-32A6-79B2-E8D17DCE47F3}" dt="2024-07-07T07:47:02.848" v="24"/>
          <ac:graphicFrameMkLst>
            <pc:docMk/>
            <pc:sldMk cId="894126348" sldId="277"/>
            <ac:graphicFrameMk id="6" creationId="{8A9FB415-15C2-C998-8113-176848B89818}"/>
          </ac:graphicFrameMkLst>
        </pc:graphicFrameChg>
        <pc:graphicFrameChg chg="add del">
          <ac:chgData name="Aryan Yogesh Jalkote" userId="S::aryany@indxx.com::f35d42a1-9b97-4edf-8002-ff2fb4078dfd" providerId="AD" clId="Web-{80B76A15-9156-32A6-79B2-E8D17DCE47F3}" dt="2024-07-07T07:47:40.254" v="27"/>
          <ac:graphicFrameMkLst>
            <pc:docMk/>
            <pc:sldMk cId="894126348" sldId="277"/>
            <ac:graphicFrameMk id="22" creationId="{B60FE3A0-D7CA-1BC7-9415-1B0A87C2D1F0}"/>
          </ac:graphicFrameMkLst>
        </pc:graphicFrameChg>
        <pc:graphicFrameChg chg="add del mod modGraphic">
          <ac:chgData name="Aryan Yogesh Jalkote" userId="S::aryany@indxx.com::f35d42a1-9b97-4edf-8002-ff2fb4078dfd" providerId="AD" clId="Web-{80B76A15-9156-32A6-79B2-E8D17DCE47F3}" dt="2024-07-07T07:51:53.374" v="87"/>
          <ac:graphicFrameMkLst>
            <pc:docMk/>
            <pc:sldMk cId="894126348" sldId="277"/>
            <ac:graphicFrameMk id="24" creationId="{4C19AF08-C730-CF5D-BF56-E9BF865A0985}"/>
          </ac:graphicFrameMkLst>
        </pc:graphicFrameChg>
      </pc:sldChg>
      <pc:sldChg chg="addSp delSp modSp add ord replId">
        <pc:chgData name="Aryan Yogesh Jalkote" userId="S::aryany@indxx.com::f35d42a1-9b97-4edf-8002-ff2fb4078dfd" providerId="AD" clId="Web-{80B76A15-9156-32A6-79B2-E8D17DCE47F3}" dt="2024-07-07T07:53:58.436" v="121"/>
        <pc:sldMkLst>
          <pc:docMk/>
          <pc:sldMk cId="3449690551" sldId="278"/>
        </pc:sldMkLst>
        <pc:spChg chg="mod">
          <ac:chgData name="Aryan Yogesh Jalkote" userId="S::aryany@indxx.com::f35d42a1-9b97-4edf-8002-ff2fb4078dfd" providerId="AD" clId="Web-{80B76A15-9156-32A6-79B2-E8D17DCE47F3}" dt="2024-07-07T07:52:19.483" v="91" actId="14100"/>
          <ac:spMkLst>
            <pc:docMk/>
            <pc:sldMk cId="3449690551" sldId="278"/>
            <ac:spMk id="100" creationId="{00000000-0000-0000-0000-000000000000}"/>
          </ac:spMkLst>
        </pc:spChg>
        <pc:spChg chg="mod">
          <ac:chgData name="Aryan Yogesh Jalkote" userId="S::aryany@indxx.com::f35d42a1-9b97-4edf-8002-ff2fb4078dfd" providerId="AD" clId="Web-{80B76A15-9156-32A6-79B2-E8D17DCE47F3}" dt="2024-07-07T07:52:55.218" v="111" actId="20577"/>
          <ac:spMkLst>
            <pc:docMk/>
            <pc:sldMk cId="3449690551" sldId="278"/>
            <ac:spMk id="101" creationId="{00000000-0000-0000-0000-000000000000}"/>
          </ac:spMkLst>
        </pc:spChg>
        <pc:grpChg chg="del">
          <ac:chgData name="Aryan Yogesh Jalkote" userId="S::aryany@indxx.com::f35d42a1-9b97-4edf-8002-ff2fb4078dfd" providerId="AD" clId="Web-{80B76A15-9156-32A6-79B2-E8D17DCE47F3}" dt="2024-07-07T07:51:41.202" v="86"/>
          <ac:grpSpMkLst>
            <pc:docMk/>
            <pc:sldMk cId="3449690551" sldId="278"/>
            <ac:grpSpMk id="103" creationId="{00000000-0000-0000-0000-000000000000}"/>
          </ac:grpSpMkLst>
        </pc:grpChg>
        <pc:graphicFrameChg chg="add mod modGraphic">
          <ac:chgData name="Aryan Yogesh Jalkote" userId="S::aryany@indxx.com::f35d42a1-9b97-4edf-8002-ff2fb4078dfd" providerId="AD" clId="Web-{80B76A15-9156-32A6-79B2-E8D17DCE47F3}" dt="2024-07-07T07:53:58.436" v="121"/>
          <ac:graphicFrameMkLst>
            <pc:docMk/>
            <pc:sldMk cId="3449690551" sldId="278"/>
            <ac:graphicFrameMk id="2" creationId="{4C19AF08-C730-CF5D-BF56-E9BF865A0985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405B7-A341-4D79-B1C1-9E498A3AD3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F86624-84E6-4FCF-87CD-5D3633560B96}">
      <dgm:prSet custT="1"/>
      <dgm:spPr/>
      <dgm:t>
        <a:bodyPr/>
        <a:lstStyle/>
        <a:p>
          <a:pPr rtl="0"/>
          <a:r>
            <a:rPr lang="en-US" sz="3000" dirty="0">
              <a:solidFill>
                <a:srgbClr val="000000"/>
              </a:solidFill>
              <a:latin typeface="+mj-lt"/>
              <a:cs typeface="Arial"/>
            </a:rPr>
            <a:t>Monthly </a:t>
          </a:r>
          <a:r>
            <a:rPr lang="en-US" sz="3000" dirty="0">
              <a:solidFill>
                <a:srgbClr val="000000"/>
              </a:solidFill>
              <a:latin typeface="+mj-lt"/>
              <a:cs typeface="Calibri"/>
            </a:rPr>
            <a:t>Timesheet submission</a:t>
          </a:r>
        </a:p>
      </dgm:t>
    </dgm:pt>
    <dgm:pt modelId="{D00C2176-0D3C-47F0-A36A-892912C48671}" type="parTrans" cxnId="{8137C021-46B0-400F-9DFA-EC7315B77782}">
      <dgm:prSet/>
      <dgm:spPr/>
      <dgm:t>
        <a:bodyPr/>
        <a:lstStyle/>
        <a:p>
          <a:endParaRPr lang="en-US"/>
        </a:p>
      </dgm:t>
    </dgm:pt>
    <dgm:pt modelId="{B48D15A6-9EF6-4489-B670-8D4BA4E84D25}" type="sibTrans" cxnId="{8137C021-46B0-400F-9DFA-EC7315B77782}">
      <dgm:prSet/>
      <dgm:spPr/>
      <dgm:t>
        <a:bodyPr/>
        <a:lstStyle/>
        <a:p>
          <a:endParaRPr lang="en-US"/>
        </a:p>
      </dgm:t>
    </dgm:pt>
    <dgm:pt modelId="{8A3BB3D5-301F-437D-89FF-42299EE95511}">
      <dgm:prSet custT="1"/>
      <dgm:spPr/>
      <dgm:t>
        <a:bodyPr/>
        <a:lstStyle/>
        <a:p>
          <a:r>
            <a:rPr lang="en-US" sz="3000" dirty="0"/>
            <a:t>Displays user details in the profile section </a:t>
          </a:r>
        </a:p>
      </dgm:t>
    </dgm:pt>
    <dgm:pt modelId="{3782E99E-0B11-4940-9B6C-7F3F86051D57}" type="parTrans" cxnId="{32411004-9006-468E-803A-2A4C7C44B576}">
      <dgm:prSet/>
      <dgm:spPr/>
      <dgm:t>
        <a:bodyPr/>
        <a:lstStyle/>
        <a:p>
          <a:endParaRPr lang="en-US"/>
        </a:p>
      </dgm:t>
    </dgm:pt>
    <dgm:pt modelId="{03F817AB-6D64-4F32-AFE1-34DB533ACEC7}" type="sibTrans" cxnId="{32411004-9006-468E-803A-2A4C7C44B576}">
      <dgm:prSet/>
      <dgm:spPr/>
      <dgm:t>
        <a:bodyPr/>
        <a:lstStyle/>
        <a:p>
          <a:endParaRPr lang="en-US"/>
        </a:p>
      </dgm:t>
    </dgm:pt>
    <dgm:pt modelId="{8863CFAF-C4C4-4444-BB2A-D75A26DD69FB}">
      <dgm:prSet custT="1"/>
      <dgm:spPr/>
      <dgm:t>
        <a:bodyPr/>
        <a:lstStyle/>
        <a:p>
          <a:r>
            <a:rPr lang="en-US" sz="3000" dirty="0"/>
            <a:t>Can download the previously filled timesheet</a:t>
          </a:r>
        </a:p>
      </dgm:t>
    </dgm:pt>
    <dgm:pt modelId="{DA57F83B-0E09-464F-82CC-17263BFC45D1}" type="parTrans" cxnId="{AA20B4D3-F462-44DC-ABD8-DF1EF2DD04F8}">
      <dgm:prSet/>
      <dgm:spPr/>
      <dgm:t>
        <a:bodyPr/>
        <a:lstStyle/>
        <a:p>
          <a:endParaRPr lang="en-US"/>
        </a:p>
      </dgm:t>
    </dgm:pt>
    <dgm:pt modelId="{6A8C4DEC-3372-4DF0-8406-70D901658768}" type="sibTrans" cxnId="{AA20B4D3-F462-44DC-ABD8-DF1EF2DD04F8}">
      <dgm:prSet/>
      <dgm:spPr/>
      <dgm:t>
        <a:bodyPr/>
        <a:lstStyle/>
        <a:p>
          <a:endParaRPr lang="en-US"/>
        </a:p>
      </dgm:t>
    </dgm:pt>
    <dgm:pt modelId="{D213B12E-8E2D-467B-A876-61C97F1DF0E3}">
      <dgm:prSet custT="1"/>
      <dgm:spPr/>
      <dgm:t>
        <a:bodyPr/>
        <a:lstStyle/>
        <a:p>
          <a:r>
            <a:rPr lang="en-US" sz="3000" dirty="0"/>
            <a:t>Can opt for Comp Off</a:t>
          </a:r>
        </a:p>
      </dgm:t>
    </dgm:pt>
    <dgm:pt modelId="{015DFC87-F49A-48FB-8647-2D3B8DA16C55}" type="parTrans" cxnId="{9DCFBDF9-C46A-4881-8405-E011CD14C41D}">
      <dgm:prSet/>
      <dgm:spPr/>
      <dgm:t>
        <a:bodyPr/>
        <a:lstStyle/>
        <a:p>
          <a:endParaRPr lang="en-US"/>
        </a:p>
      </dgm:t>
    </dgm:pt>
    <dgm:pt modelId="{10EB27DB-EF4D-4337-9317-AF4087F5041C}" type="sibTrans" cxnId="{9DCFBDF9-C46A-4881-8405-E011CD14C41D}">
      <dgm:prSet/>
      <dgm:spPr/>
      <dgm:t>
        <a:bodyPr/>
        <a:lstStyle/>
        <a:p>
          <a:endParaRPr lang="en-US"/>
        </a:p>
      </dgm:t>
    </dgm:pt>
    <dgm:pt modelId="{609DC2A6-43E5-4851-9A54-BAB058DFF0A3}" type="pres">
      <dgm:prSet presAssocID="{9D6405B7-A341-4D79-B1C1-9E498A3AD330}" presName="vert0" presStyleCnt="0">
        <dgm:presLayoutVars>
          <dgm:dir/>
          <dgm:animOne val="branch"/>
          <dgm:animLvl val="lvl"/>
        </dgm:presLayoutVars>
      </dgm:prSet>
      <dgm:spPr/>
    </dgm:pt>
    <dgm:pt modelId="{FCE1705C-10FC-40E2-9561-C27A00FDB10A}" type="pres">
      <dgm:prSet presAssocID="{C1F86624-84E6-4FCF-87CD-5D3633560B96}" presName="thickLine" presStyleLbl="alignNode1" presStyleIdx="0" presStyleCnt="4"/>
      <dgm:spPr/>
    </dgm:pt>
    <dgm:pt modelId="{07943E9B-6CA0-42EF-8363-F733CAC1FEE4}" type="pres">
      <dgm:prSet presAssocID="{C1F86624-84E6-4FCF-87CD-5D3633560B96}" presName="horz1" presStyleCnt="0"/>
      <dgm:spPr/>
    </dgm:pt>
    <dgm:pt modelId="{BF2CAD82-44A4-49A1-A8A0-D1E295FB44EB}" type="pres">
      <dgm:prSet presAssocID="{C1F86624-84E6-4FCF-87CD-5D3633560B96}" presName="tx1" presStyleLbl="revTx" presStyleIdx="0" presStyleCnt="4"/>
      <dgm:spPr/>
    </dgm:pt>
    <dgm:pt modelId="{7D44B2F1-B395-4026-B0E3-2F6654883BFC}" type="pres">
      <dgm:prSet presAssocID="{C1F86624-84E6-4FCF-87CD-5D3633560B96}" presName="vert1" presStyleCnt="0"/>
      <dgm:spPr/>
    </dgm:pt>
    <dgm:pt modelId="{9396747E-0BA4-498A-88D3-AD0135ECF819}" type="pres">
      <dgm:prSet presAssocID="{8A3BB3D5-301F-437D-89FF-42299EE95511}" presName="thickLine" presStyleLbl="alignNode1" presStyleIdx="1" presStyleCnt="4"/>
      <dgm:spPr/>
    </dgm:pt>
    <dgm:pt modelId="{D80125B4-ADEE-443A-B0EF-A5DE760D7B64}" type="pres">
      <dgm:prSet presAssocID="{8A3BB3D5-301F-437D-89FF-42299EE95511}" presName="horz1" presStyleCnt="0"/>
      <dgm:spPr/>
    </dgm:pt>
    <dgm:pt modelId="{4BC9BB15-DC2F-4D28-9072-706A8069D82E}" type="pres">
      <dgm:prSet presAssocID="{8A3BB3D5-301F-437D-89FF-42299EE95511}" presName="tx1" presStyleLbl="revTx" presStyleIdx="1" presStyleCnt="4"/>
      <dgm:spPr/>
    </dgm:pt>
    <dgm:pt modelId="{1E7B3253-9939-4184-AD80-39B8C5BDB4FF}" type="pres">
      <dgm:prSet presAssocID="{8A3BB3D5-301F-437D-89FF-42299EE95511}" presName="vert1" presStyleCnt="0"/>
      <dgm:spPr/>
    </dgm:pt>
    <dgm:pt modelId="{BC77ACBA-E344-4B3E-A50E-8424198404A2}" type="pres">
      <dgm:prSet presAssocID="{8863CFAF-C4C4-4444-BB2A-D75A26DD69FB}" presName="thickLine" presStyleLbl="alignNode1" presStyleIdx="2" presStyleCnt="4"/>
      <dgm:spPr/>
    </dgm:pt>
    <dgm:pt modelId="{2F56CBEA-98C1-48C2-878B-1CC9D39FAE4A}" type="pres">
      <dgm:prSet presAssocID="{8863CFAF-C4C4-4444-BB2A-D75A26DD69FB}" presName="horz1" presStyleCnt="0"/>
      <dgm:spPr/>
    </dgm:pt>
    <dgm:pt modelId="{DB50C79E-0D10-40FB-B21F-336BAF7AF869}" type="pres">
      <dgm:prSet presAssocID="{8863CFAF-C4C4-4444-BB2A-D75A26DD69FB}" presName="tx1" presStyleLbl="revTx" presStyleIdx="2" presStyleCnt="4"/>
      <dgm:spPr/>
    </dgm:pt>
    <dgm:pt modelId="{AAB71EE8-B6B4-4C80-AF23-45F509A189AF}" type="pres">
      <dgm:prSet presAssocID="{8863CFAF-C4C4-4444-BB2A-D75A26DD69FB}" presName="vert1" presStyleCnt="0"/>
      <dgm:spPr/>
    </dgm:pt>
    <dgm:pt modelId="{00519725-9B72-4F86-A9E9-3424CD30958C}" type="pres">
      <dgm:prSet presAssocID="{D213B12E-8E2D-467B-A876-61C97F1DF0E3}" presName="thickLine" presStyleLbl="alignNode1" presStyleIdx="3" presStyleCnt="4"/>
      <dgm:spPr/>
    </dgm:pt>
    <dgm:pt modelId="{C71A88A2-BC16-4D5F-9690-45FAAE27B71B}" type="pres">
      <dgm:prSet presAssocID="{D213B12E-8E2D-467B-A876-61C97F1DF0E3}" presName="horz1" presStyleCnt="0"/>
      <dgm:spPr/>
    </dgm:pt>
    <dgm:pt modelId="{2DB45991-E2F2-43C1-982C-1B9EFAA65F4D}" type="pres">
      <dgm:prSet presAssocID="{D213B12E-8E2D-467B-A876-61C97F1DF0E3}" presName="tx1" presStyleLbl="revTx" presStyleIdx="3" presStyleCnt="4"/>
      <dgm:spPr/>
    </dgm:pt>
    <dgm:pt modelId="{C1FC8B79-76B1-4FB6-9201-B1ED7BCE7EF8}" type="pres">
      <dgm:prSet presAssocID="{D213B12E-8E2D-467B-A876-61C97F1DF0E3}" presName="vert1" presStyleCnt="0"/>
      <dgm:spPr/>
    </dgm:pt>
  </dgm:ptLst>
  <dgm:cxnLst>
    <dgm:cxn modelId="{32411004-9006-468E-803A-2A4C7C44B576}" srcId="{9D6405B7-A341-4D79-B1C1-9E498A3AD330}" destId="{8A3BB3D5-301F-437D-89FF-42299EE95511}" srcOrd="1" destOrd="0" parTransId="{3782E99E-0B11-4940-9B6C-7F3F86051D57}" sibTransId="{03F817AB-6D64-4F32-AFE1-34DB533ACEC7}"/>
    <dgm:cxn modelId="{8137C021-46B0-400F-9DFA-EC7315B77782}" srcId="{9D6405B7-A341-4D79-B1C1-9E498A3AD330}" destId="{C1F86624-84E6-4FCF-87CD-5D3633560B96}" srcOrd="0" destOrd="0" parTransId="{D00C2176-0D3C-47F0-A36A-892912C48671}" sibTransId="{B48D15A6-9EF6-4489-B670-8D4BA4E84D25}"/>
    <dgm:cxn modelId="{9EA48D26-C4BD-4775-9132-0E43CCE2E735}" type="presOf" srcId="{8A3BB3D5-301F-437D-89FF-42299EE95511}" destId="{4BC9BB15-DC2F-4D28-9072-706A8069D82E}" srcOrd="0" destOrd="0" presId="urn:microsoft.com/office/officeart/2008/layout/LinedList"/>
    <dgm:cxn modelId="{45BFA030-9114-4DC0-B97D-7D8537AE6109}" type="presOf" srcId="{D213B12E-8E2D-467B-A876-61C97F1DF0E3}" destId="{2DB45991-E2F2-43C1-982C-1B9EFAA65F4D}" srcOrd="0" destOrd="0" presId="urn:microsoft.com/office/officeart/2008/layout/LinedList"/>
    <dgm:cxn modelId="{E5C2737A-681F-4F89-BCF4-E2814F0270DE}" type="presOf" srcId="{C1F86624-84E6-4FCF-87CD-5D3633560B96}" destId="{BF2CAD82-44A4-49A1-A8A0-D1E295FB44EB}" srcOrd="0" destOrd="0" presId="urn:microsoft.com/office/officeart/2008/layout/LinedList"/>
    <dgm:cxn modelId="{441C449A-03F2-45D4-896D-3C58320D8237}" type="presOf" srcId="{9D6405B7-A341-4D79-B1C1-9E498A3AD330}" destId="{609DC2A6-43E5-4851-9A54-BAB058DFF0A3}" srcOrd="0" destOrd="0" presId="urn:microsoft.com/office/officeart/2008/layout/LinedList"/>
    <dgm:cxn modelId="{91A696C9-8737-4665-BCC1-C7E6454F2FF2}" type="presOf" srcId="{8863CFAF-C4C4-4444-BB2A-D75A26DD69FB}" destId="{DB50C79E-0D10-40FB-B21F-336BAF7AF869}" srcOrd="0" destOrd="0" presId="urn:microsoft.com/office/officeart/2008/layout/LinedList"/>
    <dgm:cxn modelId="{AA20B4D3-F462-44DC-ABD8-DF1EF2DD04F8}" srcId="{9D6405B7-A341-4D79-B1C1-9E498A3AD330}" destId="{8863CFAF-C4C4-4444-BB2A-D75A26DD69FB}" srcOrd="2" destOrd="0" parTransId="{DA57F83B-0E09-464F-82CC-17263BFC45D1}" sibTransId="{6A8C4DEC-3372-4DF0-8406-70D901658768}"/>
    <dgm:cxn modelId="{9DCFBDF9-C46A-4881-8405-E011CD14C41D}" srcId="{9D6405B7-A341-4D79-B1C1-9E498A3AD330}" destId="{D213B12E-8E2D-467B-A876-61C97F1DF0E3}" srcOrd="3" destOrd="0" parTransId="{015DFC87-F49A-48FB-8647-2D3B8DA16C55}" sibTransId="{10EB27DB-EF4D-4337-9317-AF4087F5041C}"/>
    <dgm:cxn modelId="{B868895B-7BB2-4743-AAE8-AB6123C61A1B}" type="presParOf" srcId="{609DC2A6-43E5-4851-9A54-BAB058DFF0A3}" destId="{FCE1705C-10FC-40E2-9561-C27A00FDB10A}" srcOrd="0" destOrd="0" presId="urn:microsoft.com/office/officeart/2008/layout/LinedList"/>
    <dgm:cxn modelId="{5F0A6D9B-8F5F-4827-B729-8F480B3EAEAF}" type="presParOf" srcId="{609DC2A6-43E5-4851-9A54-BAB058DFF0A3}" destId="{07943E9B-6CA0-42EF-8363-F733CAC1FEE4}" srcOrd="1" destOrd="0" presId="urn:microsoft.com/office/officeart/2008/layout/LinedList"/>
    <dgm:cxn modelId="{15FD8A95-F65C-4A76-92AB-A216352890E4}" type="presParOf" srcId="{07943E9B-6CA0-42EF-8363-F733CAC1FEE4}" destId="{BF2CAD82-44A4-49A1-A8A0-D1E295FB44EB}" srcOrd="0" destOrd="0" presId="urn:microsoft.com/office/officeart/2008/layout/LinedList"/>
    <dgm:cxn modelId="{AA66593B-F59A-463D-AD46-E9058785A6EF}" type="presParOf" srcId="{07943E9B-6CA0-42EF-8363-F733CAC1FEE4}" destId="{7D44B2F1-B395-4026-B0E3-2F6654883BFC}" srcOrd="1" destOrd="0" presId="urn:microsoft.com/office/officeart/2008/layout/LinedList"/>
    <dgm:cxn modelId="{831D4066-24CB-4F9D-8E32-45AC91A78D0C}" type="presParOf" srcId="{609DC2A6-43E5-4851-9A54-BAB058DFF0A3}" destId="{9396747E-0BA4-498A-88D3-AD0135ECF819}" srcOrd="2" destOrd="0" presId="urn:microsoft.com/office/officeart/2008/layout/LinedList"/>
    <dgm:cxn modelId="{E6FFB0EB-1D71-40BC-B486-1797F339B74B}" type="presParOf" srcId="{609DC2A6-43E5-4851-9A54-BAB058DFF0A3}" destId="{D80125B4-ADEE-443A-B0EF-A5DE760D7B64}" srcOrd="3" destOrd="0" presId="urn:microsoft.com/office/officeart/2008/layout/LinedList"/>
    <dgm:cxn modelId="{D961CAF1-C3F4-47DB-B022-DA7DE9224806}" type="presParOf" srcId="{D80125B4-ADEE-443A-B0EF-A5DE760D7B64}" destId="{4BC9BB15-DC2F-4D28-9072-706A8069D82E}" srcOrd="0" destOrd="0" presId="urn:microsoft.com/office/officeart/2008/layout/LinedList"/>
    <dgm:cxn modelId="{ACFB6E3E-910B-4BD2-8F0F-7008864D93B8}" type="presParOf" srcId="{D80125B4-ADEE-443A-B0EF-A5DE760D7B64}" destId="{1E7B3253-9939-4184-AD80-39B8C5BDB4FF}" srcOrd="1" destOrd="0" presId="urn:microsoft.com/office/officeart/2008/layout/LinedList"/>
    <dgm:cxn modelId="{7C8AFABF-191E-45E3-9283-92BE9EB5027E}" type="presParOf" srcId="{609DC2A6-43E5-4851-9A54-BAB058DFF0A3}" destId="{BC77ACBA-E344-4B3E-A50E-8424198404A2}" srcOrd="4" destOrd="0" presId="urn:microsoft.com/office/officeart/2008/layout/LinedList"/>
    <dgm:cxn modelId="{3D0BD71B-CB06-4A67-AB2C-7A2B0FC5EBB8}" type="presParOf" srcId="{609DC2A6-43E5-4851-9A54-BAB058DFF0A3}" destId="{2F56CBEA-98C1-48C2-878B-1CC9D39FAE4A}" srcOrd="5" destOrd="0" presId="urn:microsoft.com/office/officeart/2008/layout/LinedList"/>
    <dgm:cxn modelId="{60C2582B-3F70-4793-A05C-74ADD1E9F52C}" type="presParOf" srcId="{2F56CBEA-98C1-48C2-878B-1CC9D39FAE4A}" destId="{DB50C79E-0D10-40FB-B21F-336BAF7AF869}" srcOrd="0" destOrd="0" presId="urn:microsoft.com/office/officeart/2008/layout/LinedList"/>
    <dgm:cxn modelId="{88171732-E81C-4BFA-A27B-0115167F0842}" type="presParOf" srcId="{2F56CBEA-98C1-48C2-878B-1CC9D39FAE4A}" destId="{AAB71EE8-B6B4-4C80-AF23-45F509A189AF}" srcOrd="1" destOrd="0" presId="urn:microsoft.com/office/officeart/2008/layout/LinedList"/>
    <dgm:cxn modelId="{7C2B1773-194D-452E-8F12-2F37124D9921}" type="presParOf" srcId="{609DC2A6-43E5-4851-9A54-BAB058DFF0A3}" destId="{00519725-9B72-4F86-A9E9-3424CD30958C}" srcOrd="6" destOrd="0" presId="urn:microsoft.com/office/officeart/2008/layout/LinedList"/>
    <dgm:cxn modelId="{A04CDB09-CD30-47E5-ADC5-F7C2A9F25C78}" type="presParOf" srcId="{609DC2A6-43E5-4851-9A54-BAB058DFF0A3}" destId="{C71A88A2-BC16-4D5F-9690-45FAAE27B71B}" srcOrd="7" destOrd="0" presId="urn:microsoft.com/office/officeart/2008/layout/LinedList"/>
    <dgm:cxn modelId="{ABBE5348-3868-4880-A6AE-D2E0BA4E72B8}" type="presParOf" srcId="{C71A88A2-BC16-4D5F-9690-45FAAE27B71B}" destId="{2DB45991-E2F2-43C1-982C-1B9EFAA65F4D}" srcOrd="0" destOrd="0" presId="urn:microsoft.com/office/officeart/2008/layout/LinedList"/>
    <dgm:cxn modelId="{BBDD911A-2457-4FAE-B2D9-06B2F66EE54B}" type="presParOf" srcId="{C71A88A2-BC16-4D5F-9690-45FAAE27B71B}" destId="{C1FC8B79-76B1-4FB6-9201-B1ED7BCE7E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44F28-A858-481B-BAA6-B56F60456A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C9CEF-AAAB-4523-A57F-9374D0617189}">
      <dgm:prSet/>
      <dgm:spPr/>
      <dgm:t>
        <a:bodyPr/>
        <a:lstStyle/>
        <a:p>
          <a:r>
            <a:rPr lang="en-US" b="0" i="0" dirty="0"/>
            <a:t>Login to TIMESAVVY</a:t>
          </a:r>
          <a:endParaRPr lang="en-US" dirty="0"/>
        </a:p>
      </dgm:t>
    </dgm:pt>
    <dgm:pt modelId="{8318D76A-AFC5-46D6-B8ED-F4A97A6F5FA7}" type="parTrans" cxnId="{77AE1C59-DF72-44FE-ACE0-C4CCC23B4488}">
      <dgm:prSet/>
      <dgm:spPr/>
      <dgm:t>
        <a:bodyPr/>
        <a:lstStyle/>
        <a:p>
          <a:endParaRPr lang="en-US"/>
        </a:p>
      </dgm:t>
    </dgm:pt>
    <dgm:pt modelId="{CAC0F3AD-C7FF-43EA-A6E4-486252681DC1}" type="sibTrans" cxnId="{77AE1C59-DF72-44FE-ACE0-C4CCC23B4488}">
      <dgm:prSet/>
      <dgm:spPr/>
      <dgm:t>
        <a:bodyPr/>
        <a:lstStyle/>
        <a:p>
          <a:endParaRPr lang="en-US"/>
        </a:p>
      </dgm:t>
    </dgm:pt>
    <dgm:pt modelId="{F4001487-C2EC-42DB-BE9A-FB099C6DA0CB}">
      <dgm:prSet/>
      <dgm:spPr/>
      <dgm:t>
        <a:bodyPr/>
        <a:lstStyle/>
        <a:p>
          <a:r>
            <a:rPr lang="en-US" b="0" i="0" dirty="0"/>
            <a:t>Navigate to the 'Timesheet' section</a:t>
          </a:r>
          <a:endParaRPr lang="en-US" dirty="0"/>
        </a:p>
      </dgm:t>
    </dgm:pt>
    <dgm:pt modelId="{678DECC4-4E69-4861-ABDF-60F8DDE86F91}" type="parTrans" cxnId="{FA4C4B6F-19AC-4AC9-BD6C-FBDEC8E52868}">
      <dgm:prSet/>
      <dgm:spPr/>
      <dgm:t>
        <a:bodyPr/>
        <a:lstStyle/>
        <a:p>
          <a:endParaRPr lang="en-US"/>
        </a:p>
      </dgm:t>
    </dgm:pt>
    <dgm:pt modelId="{62764C28-A0AA-4BA3-8765-47A86A95522B}" type="sibTrans" cxnId="{FA4C4B6F-19AC-4AC9-BD6C-FBDEC8E52868}">
      <dgm:prSet/>
      <dgm:spPr/>
      <dgm:t>
        <a:bodyPr/>
        <a:lstStyle/>
        <a:p>
          <a:endParaRPr lang="en-US"/>
        </a:p>
      </dgm:t>
    </dgm:pt>
    <dgm:pt modelId="{BD95EC62-3070-4AD6-83B6-9F71A9E7DBE1}">
      <dgm:prSet/>
      <dgm:spPr/>
      <dgm:t>
        <a:bodyPr/>
        <a:lstStyle/>
        <a:p>
          <a:r>
            <a:rPr lang="en-US" b="0" i="0" dirty="0"/>
            <a:t>Select the 'Month' and 'Year', then click 'Generate'</a:t>
          </a:r>
          <a:endParaRPr lang="en-US" dirty="0"/>
        </a:p>
      </dgm:t>
    </dgm:pt>
    <dgm:pt modelId="{418548FD-9DFC-484C-9E9D-A80B998EEC6F}" type="parTrans" cxnId="{98FFA169-B977-41FC-92E7-7D402E5E5CF6}">
      <dgm:prSet/>
      <dgm:spPr/>
      <dgm:t>
        <a:bodyPr/>
        <a:lstStyle/>
        <a:p>
          <a:endParaRPr lang="en-US"/>
        </a:p>
      </dgm:t>
    </dgm:pt>
    <dgm:pt modelId="{5A9FC622-E81B-4D91-B677-67C2C491A710}" type="sibTrans" cxnId="{98FFA169-B977-41FC-92E7-7D402E5E5CF6}">
      <dgm:prSet/>
      <dgm:spPr/>
      <dgm:t>
        <a:bodyPr/>
        <a:lstStyle/>
        <a:p>
          <a:endParaRPr lang="en-US"/>
        </a:p>
      </dgm:t>
    </dgm:pt>
    <dgm:pt modelId="{4A166561-D9FF-4D5A-8673-8914B549B5CB}">
      <dgm:prSet/>
      <dgm:spPr/>
      <dgm:t>
        <a:bodyPr/>
        <a:lstStyle/>
        <a:p>
          <a:r>
            <a:rPr lang="en-US" b="0" i="0" dirty="0"/>
            <a:t>A timesheet grid with prefilled details will appear</a:t>
          </a:r>
          <a:endParaRPr lang="en-US" dirty="0"/>
        </a:p>
      </dgm:t>
    </dgm:pt>
    <dgm:pt modelId="{5FCD47ED-6E33-4609-953B-B671D9D6F08D}" type="parTrans" cxnId="{7447B7EF-8EB5-4868-ADDA-CD0D8974EC01}">
      <dgm:prSet/>
      <dgm:spPr/>
      <dgm:t>
        <a:bodyPr/>
        <a:lstStyle/>
        <a:p>
          <a:endParaRPr lang="en-US"/>
        </a:p>
      </dgm:t>
    </dgm:pt>
    <dgm:pt modelId="{F406D493-5970-47A9-A989-329E105FB884}" type="sibTrans" cxnId="{7447B7EF-8EB5-4868-ADDA-CD0D8974EC01}">
      <dgm:prSet/>
      <dgm:spPr/>
      <dgm:t>
        <a:bodyPr/>
        <a:lstStyle/>
        <a:p>
          <a:endParaRPr lang="en-US"/>
        </a:p>
      </dgm:t>
    </dgm:pt>
    <dgm:pt modelId="{9BA743BD-8C13-4052-A0EF-7F2FBDE50AF1}">
      <dgm:prSet/>
      <dgm:spPr/>
      <dgm:t>
        <a:bodyPr/>
        <a:lstStyle/>
        <a:p>
          <a:r>
            <a:rPr lang="en-US" b="0" i="0" dirty="0"/>
            <a:t>Fill the timesheet grid</a:t>
          </a:r>
          <a:endParaRPr lang="en-US" dirty="0"/>
        </a:p>
      </dgm:t>
    </dgm:pt>
    <dgm:pt modelId="{DEDBCE17-558A-48CE-BE19-F69CB83EBB7B}" type="parTrans" cxnId="{6192DE09-1C6B-46C5-8C21-1D68EA77152E}">
      <dgm:prSet/>
      <dgm:spPr/>
      <dgm:t>
        <a:bodyPr/>
        <a:lstStyle/>
        <a:p>
          <a:endParaRPr lang="en-US"/>
        </a:p>
      </dgm:t>
    </dgm:pt>
    <dgm:pt modelId="{E4156133-D64F-43CB-A765-452994540529}" type="sibTrans" cxnId="{6192DE09-1C6B-46C5-8C21-1D68EA77152E}">
      <dgm:prSet/>
      <dgm:spPr/>
      <dgm:t>
        <a:bodyPr/>
        <a:lstStyle/>
        <a:p>
          <a:endParaRPr lang="en-US"/>
        </a:p>
      </dgm:t>
    </dgm:pt>
    <dgm:pt modelId="{FE7EDDAF-F340-4363-8D79-C94D1A736F6F}">
      <dgm:prSet/>
      <dgm:spPr/>
      <dgm:t>
        <a:bodyPr/>
        <a:lstStyle/>
        <a:p>
          <a:r>
            <a:rPr lang="en-US" b="0" i="0" dirty="0"/>
            <a:t>Click 'Save' to store the timesheet in the database</a:t>
          </a:r>
          <a:endParaRPr lang="en-US" dirty="0"/>
        </a:p>
      </dgm:t>
    </dgm:pt>
    <dgm:pt modelId="{60F8139B-F7AD-460A-B5DA-C29778D5320E}" type="parTrans" cxnId="{B249FB23-BF48-486C-8FBA-95EB4D71D4C6}">
      <dgm:prSet/>
      <dgm:spPr/>
      <dgm:t>
        <a:bodyPr/>
        <a:lstStyle/>
        <a:p>
          <a:endParaRPr lang="en-US"/>
        </a:p>
      </dgm:t>
    </dgm:pt>
    <dgm:pt modelId="{4598F6B1-124E-44A0-BB0F-D861CFABF98C}" type="sibTrans" cxnId="{B249FB23-BF48-486C-8FBA-95EB4D71D4C6}">
      <dgm:prSet/>
      <dgm:spPr/>
      <dgm:t>
        <a:bodyPr/>
        <a:lstStyle/>
        <a:p>
          <a:endParaRPr lang="en-US"/>
        </a:p>
      </dgm:t>
    </dgm:pt>
    <dgm:pt modelId="{DBC11DF9-FDDB-4647-948F-66D4A68EE894}" type="pres">
      <dgm:prSet presAssocID="{A5244F28-A858-481B-BAA6-B56F60456A58}" presName="Name0" presStyleCnt="0">
        <dgm:presLayoutVars>
          <dgm:dir/>
          <dgm:resizeHandles val="exact"/>
        </dgm:presLayoutVars>
      </dgm:prSet>
      <dgm:spPr/>
    </dgm:pt>
    <dgm:pt modelId="{E4BFCD9B-128E-5045-8DDE-964942128B62}" type="pres">
      <dgm:prSet presAssocID="{EA6C9CEF-AAAB-4523-A57F-9374D0617189}" presName="node" presStyleLbl="node1" presStyleIdx="0" presStyleCnt="6">
        <dgm:presLayoutVars>
          <dgm:bulletEnabled val="1"/>
        </dgm:presLayoutVars>
      </dgm:prSet>
      <dgm:spPr/>
    </dgm:pt>
    <dgm:pt modelId="{14CF803F-40FF-1648-B9E4-6FCB6348631E}" type="pres">
      <dgm:prSet presAssocID="{CAC0F3AD-C7FF-43EA-A6E4-486252681DC1}" presName="sibTrans" presStyleLbl="sibTrans1D1" presStyleIdx="0" presStyleCnt="5"/>
      <dgm:spPr/>
    </dgm:pt>
    <dgm:pt modelId="{C3CFD80B-DED3-5F4A-B5C7-06C0B18C8D65}" type="pres">
      <dgm:prSet presAssocID="{CAC0F3AD-C7FF-43EA-A6E4-486252681DC1}" presName="connectorText" presStyleLbl="sibTrans1D1" presStyleIdx="0" presStyleCnt="5"/>
      <dgm:spPr/>
    </dgm:pt>
    <dgm:pt modelId="{DBB9F19D-26EE-CF4D-A3C4-77914C3BB406}" type="pres">
      <dgm:prSet presAssocID="{F4001487-C2EC-42DB-BE9A-FB099C6DA0CB}" presName="node" presStyleLbl="node1" presStyleIdx="1" presStyleCnt="6">
        <dgm:presLayoutVars>
          <dgm:bulletEnabled val="1"/>
        </dgm:presLayoutVars>
      </dgm:prSet>
      <dgm:spPr/>
    </dgm:pt>
    <dgm:pt modelId="{C02837B9-7F56-4544-9A69-76D16D8D4D0F}" type="pres">
      <dgm:prSet presAssocID="{62764C28-A0AA-4BA3-8765-47A86A95522B}" presName="sibTrans" presStyleLbl="sibTrans1D1" presStyleIdx="1" presStyleCnt="5"/>
      <dgm:spPr/>
    </dgm:pt>
    <dgm:pt modelId="{AFBFE4C8-FA12-7F41-B2C9-1C67F509D7AF}" type="pres">
      <dgm:prSet presAssocID="{62764C28-A0AA-4BA3-8765-47A86A95522B}" presName="connectorText" presStyleLbl="sibTrans1D1" presStyleIdx="1" presStyleCnt="5"/>
      <dgm:spPr/>
    </dgm:pt>
    <dgm:pt modelId="{6B979A00-EA42-A542-B16D-4B1823B86483}" type="pres">
      <dgm:prSet presAssocID="{BD95EC62-3070-4AD6-83B6-9F71A9E7DBE1}" presName="node" presStyleLbl="node1" presStyleIdx="2" presStyleCnt="6">
        <dgm:presLayoutVars>
          <dgm:bulletEnabled val="1"/>
        </dgm:presLayoutVars>
      </dgm:prSet>
      <dgm:spPr/>
    </dgm:pt>
    <dgm:pt modelId="{421321E0-9F01-0149-86BE-C9CF2F99DA4C}" type="pres">
      <dgm:prSet presAssocID="{5A9FC622-E81B-4D91-B677-67C2C491A710}" presName="sibTrans" presStyleLbl="sibTrans1D1" presStyleIdx="2" presStyleCnt="5"/>
      <dgm:spPr/>
    </dgm:pt>
    <dgm:pt modelId="{27BE1B5B-FFF0-DB47-8792-0A8192637CAA}" type="pres">
      <dgm:prSet presAssocID="{5A9FC622-E81B-4D91-B677-67C2C491A710}" presName="connectorText" presStyleLbl="sibTrans1D1" presStyleIdx="2" presStyleCnt="5"/>
      <dgm:spPr/>
    </dgm:pt>
    <dgm:pt modelId="{3CB694A4-EAAF-5243-87D0-00C57AB67C79}" type="pres">
      <dgm:prSet presAssocID="{4A166561-D9FF-4D5A-8673-8914B549B5CB}" presName="node" presStyleLbl="node1" presStyleIdx="3" presStyleCnt="6">
        <dgm:presLayoutVars>
          <dgm:bulletEnabled val="1"/>
        </dgm:presLayoutVars>
      </dgm:prSet>
      <dgm:spPr/>
    </dgm:pt>
    <dgm:pt modelId="{E8BAC331-4A5E-FC4C-84E0-D663C8404DC7}" type="pres">
      <dgm:prSet presAssocID="{F406D493-5970-47A9-A989-329E105FB884}" presName="sibTrans" presStyleLbl="sibTrans1D1" presStyleIdx="3" presStyleCnt="5"/>
      <dgm:spPr/>
    </dgm:pt>
    <dgm:pt modelId="{78B7467D-5729-FC40-B30F-7A696AFD501E}" type="pres">
      <dgm:prSet presAssocID="{F406D493-5970-47A9-A989-329E105FB884}" presName="connectorText" presStyleLbl="sibTrans1D1" presStyleIdx="3" presStyleCnt="5"/>
      <dgm:spPr/>
    </dgm:pt>
    <dgm:pt modelId="{8888B9FA-C34E-B141-9225-67ED6A8F119E}" type="pres">
      <dgm:prSet presAssocID="{9BA743BD-8C13-4052-A0EF-7F2FBDE50AF1}" presName="node" presStyleLbl="node1" presStyleIdx="4" presStyleCnt="6">
        <dgm:presLayoutVars>
          <dgm:bulletEnabled val="1"/>
        </dgm:presLayoutVars>
      </dgm:prSet>
      <dgm:spPr/>
    </dgm:pt>
    <dgm:pt modelId="{400ACBCA-38FF-2C46-99EF-BBDD1929AA9B}" type="pres">
      <dgm:prSet presAssocID="{E4156133-D64F-43CB-A765-452994540529}" presName="sibTrans" presStyleLbl="sibTrans1D1" presStyleIdx="4" presStyleCnt="5"/>
      <dgm:spPr/>
    </dgm:pt>
    <dgm:pt modelId="{173BBC65-9C92-194A-B472-A991D1E1460B}" type="pres">
      <dgm:prSet presAssocID="{E4156133-D64F-43CB-A765-452994540529}" presName="connectorText" presStyleLbl="sibTrans1D1" presStyleIdx="4" presStyleCnt="5"/>
      <dgm:spPr/>
    </dgm:pt>
    <dgm:pt modelId="{F5DA58D1-1338-2347-A57B-A2353765676B}" type="pres">
      <dgm:prSet presAssocID="{FE7EDDAF-F340-4363-8D79-C94D1A736F6F}" presName="node" presStyleLbl="node1" presStyleIdx="5" presStyleCnt="6">
        <dgm:presLayoutVars>
          <dgm:bulletEnabled val="1"/>
        </dgm:presLayoutVars>
      </dgm:prSet>
      <dgm:spPr/>
    </dgm:pt>
  </dgm:ptLst>
  <dgm:cxnLst>
    <dgm:cxn modelId="{6192DE09-1C6B-46C5-8C21-1D68EA77152E}" srcId="{A5244F28-A858-481B-BAA6-B56F60456A58}" destId="{9BA743BD-8C13-4052-A0EF-7F2FBDE50AF1}" srcOrd="4" destOrd="0" parTransId="{DEDBCE17-558A-48CE-BE19-F69CB83EBB7B}" sibTransId="{E4156133-D64F-43CB-A765-452994540529}"/>
    <dgm:cxn modelId="{D99AEA0A-290C-1741-B0EB-9209AB451C76}" type="presOf" srcId="{F406D493-5970-47A9-A989-329E105FB884}" destId="{E8BAC331-4A5E-FC4C-84E0-D663C8404DC7}" srcOrd="0" destOrd="0" presId="urn:microsoft.com/office/officeart/2016/7/layout/RepeatingBendingProcessNew"/>
    <dgm:cxn modelId="{B249FB23-BF48-486C-8FBA-95EB4D71D4C6}" srcId="{A5244F28-A858-481B-BAA6-B56F60456A58}" destId="{FE7EDDAF-F340-4363-8D79-C94D1A736F6F}" srcOrd="5" destOrd="0" parTransId="{60F8139B-F7AD-460A-B5DA-C29778D5320E}" sibTransId="{4598F6B1-124E-44A0-BB0F-D861CFABF98C}"/>
    <dgm:cxn modelId="{43A5052A-29AC-9B43-A560-D27E99B648AF}" type="presOf" srcId="{9BA743BD-8C13-4052-A0EF-7F2FBDE50AF1}" destId="{8888B9FA-C34E-B141-9225-67ED6A8F119E}" srcOrd="0" destOrd="0" presId="urn:microsoft.com/office/officeart/2016/7/layout/RepeatingBendingProcessNew"/>
    <dgm:cxn modelId="{6A98E434-2ED1-EF4B-AD47-4065730345AF}" type="presOf" srcId="{F4001487-C2EC-42DB-BE9A-FB099C6DA0CB}" destId="{DBB9F19D-26EE-CF4D-A3C4-77914C3BB406}" srcOrd="0" destOrd="0" presId="urn:microsoft.com/office/officeart/2016/7/layout/RepeatingBendingProcessNew"/>
    <dgm:cxn modelId="{B373D565-C3F6-6E43-B0DF-8DDF27A77F57}" type="presOf" srcId="{5A9FC622-E81B-4D91-B677-67C2C491A710}" destId="{27BE1B5B-FFF0-DB47-8792-0A8192637CAA}" srcOrd="1" destOrd="0" presId="urn:microsoft.com/office/officeart/2016/7/layout/RepeatingBendingProcessNew"/>
    <dgm:cxn modelId="{D58FB447-888C-FD49-9E71-737D433AA2CE}" type="presOf" srcId="{5A9FC622-E81B-4D91-B677-67C2C491A710}" destId="{421321E0-9F01-0149-86BE-C9CF2F99DA4C}" srcOrd="0" destOrd="0" presId="urn:microsoft.com/office/officeart/2016/7/layout/RepeatingBendingProcessNew"/>
    <dgm:cxn modelId="{98FFA169-B977-41FC-92E7-7D402E5E5CF6}" srcId="{A5244F28-A858-481B-BAA6-B56F60456A58}" destId="{BD95EC62-3070-4AD6-83B6-9F71A9E7DBE1}" srcOrd="2" destOrd="0" parTransId="{418548FD-9DFC-484C-9E9D-A80B998EEC6F}" sibTransId="{5A9FC622-E81B-4D91-B677-67C2C491A710}"/>
    <dgm:cxn modelId="{AD3F394C-752E-8D41-910D-FD78AC86EFC4}" type="presOf" srcId="{4A166561-D9FF-4D5A-8673-8914B549B5CB}" destId="{3CB694A4-EAAF-5243-87D0-00C57AB67C79}" srcOrd="0" destOrd="0" presId="urn:microsoft.com/office/officeart/2016/7/layout/RepeatingBendingProcessNew"/>
    <dgm:cxn modelId="{FA4C4B6F-19AC-4AC9-BD6C-FBDEC8E52868}" srcId="{A5244F28-A858-481B-BAA6-B56F60456A58}" destId="{F4001487-C2EC-42DB-BE9A-FB099C6DA0CB}" srcOrd="1" destOrd="0" parTransId="{678DECC4-4E69-4861-ABDF-60F8DDE86F91}" sibTransId="{62764C28-A0AA-4BA3-8765-47A86A95522B}"/>
    <dgm:cxn modelId="{432BB251-EE3E-1141-B4C8-A9DA7EFF923C}" type="presOf" srcId="{62764C28-A0AA-4BA3-8765-47A86A95522B}" destId="{C02837B9-7F56-4544-9A69-76D16D8D4D0F}" srcOrd="0" destOrd="0" presId="urn:microsoft.com/office/officeart/2016/7/layout/RepeatingBendingProcessNew"/>
    <dgm:cxn modelId="{77AE1C59-DF72-44FE-ACE0-C4CCC23B4488}" srcId="{A5244F28-A858-481B-BAA6-B56F60456A58}" destId="{EA6C9CEF-AAAB-4523-A57F-9374D0617189}" srcOrd="0" destOrd="0" parTransId="{8318D76A-AFC5-46D6-B8ED-F4A97A6F5FA7}" sibTransId="{CAC0F3AD-C7FF-43EA-A6E4-486252681DC1}"/>
    <dgm:cxn modelId="{E1454C7C-CCE1-1A4B-BCAB-283F343C92E7}" type="presOf" srcId="{E4156133-D64F-43CB-A765-452994540529}" destId="{400ACBCA-38FF-2C46-99EF-BBDD1929AA9B}" srcOrd="0" destOrd="0" presId="urn:microsoft.com/office/officeart/2016/7/layout/RepeatingBendingProcessNew"/>
    <dgm:cxn modelId="{FBE52D82-C018-7A45-A010-14DD6398499E}" type="presOf" srcId="{BD95EC62-3070-4AD6-83B6-9F71A9E7DBE1}" destId="{6B979A00-EA42-A542-B16D-4B1823B86483}" srcOrd="0" destOrd="0" presId="urn:microsoft.com/office/officeart/2016/7/layout/RepeatingBendingProcessNew"/>
    <dgm:cxn modelId="{C53B0EAE-7E2C-B145-B4FB-8290D81E7759}" type="presOf" srcId="{62764C28-A0AA-4BA3-8765-47A86A95522B}" destId="{AFBFE4C8-FA12-7F41-B2C9-1C67F509D7AF}" srcOrd="1" destOrd="0" presId="urn:microsoft.com/office/officeart/2016/7/layout/RepeatingBendingProcessNew"/>
    <dgm:cxn modelId="{C2FDBDAE-C154-F548-9A37-8199BF0E0755}" type="presOf" srcId="{CAC0F3AD-C7FF-43EA-A6E4-486252681DC1}" destId="{C3CFD80B-DED3-5F4A-B5C7-06C0B18C8D65}" srcOrd="1" destOrd="0" presId="urn:microsoft.com/office/officeart/2016/7/layout/RepeatingBendingProcessNew"/>
    <dgm:cxn modelId="{C4C3ACE0-C2BA-7E4E-805D-917B0CAFCD18}" type="presOf" srcId="{EA6C9CEF-AAAB-4523-A57F-9374D0617189}" destId="{E4BFCD9B-128E-5045-8DDE-964942128B62}" srcOrd="0" destOrd="0" presId="urn:microsoft.com/office/officeart/2016/7/layout/RepeatingBendingProcessNew"/>
    <dgm:cxn modelId="{4B9F31E8-297C-284A-B3B9-92847BAEB91D}" type="presOf" srcId="{F406D493-5970-47A9-A989-329E105FB884}" destId="{78B7467D-5729-FC40-B30F-7A696AFD501E}" srcOrd="1" destOrd="0" presId="urn:microsoft.com/office/officeart/2016/7/layout/RepeatingBendingProcessNew"/>
    <dgm:cxn modelId="{17D415EE-DEE7-664D-996F-4FF79CCDA79E}" type="presOf" srcId="{FE7EDDAF-F340-4363-8D79-C94D1A736F6F}" destId="{F5DA58D1-1338-2347-A57B-A2353765676B}" srcOrd="0" destOrd="0" presId="urn:microsoft.com/office/officeart/2016/7/layout/RepeatingBendingProcessNew"/>
    <dgm:cxn modelId="{7447B7EF-8EB5-4868-ADDA-CD0D8974EC01}" srcId="{A5244F28-A858-481B-BAA6-B56F60456A58}" destId="{4A166561-D9FF-4D5A-8673-8914B549B5CB}" srcOrd="3" destOrd="0" parTransId="{5FCD47ED-6E33-4609-953B-B671D9D6F08D}" sibTransId="{F406D493-5970-47A9-A989-329E105FB884}"/>
    <dgm:cxn modelId="{585B6BF2-C70C-8C46-844B-DB06B38B1CCD}" type="presOf" srcId="{CAC0F3AD-C7FF-43EA-A6E4-486252681DC1}" destId="{14CF803F-40FF-1648-B9E4-6FCB6348631E}" srcOrd="0" destOrd="0" presId="urn:microsoft.com/office/officeart/2016/7/layout/RepeatingBendingProcessNew"/>
    <dgm:cxn modelId="{4AB0A0F4-91EF-C04D-AA03-F9D3C8A1273C}" type="presOf" srcId="{E4156133-D64F-43CB-A765-452994540529}" destId="{173BBC65-9C92-194A-B472-A991D1E1460B}" srcOrd="1" destOrd="0" presId="urn:microsoft.com/office/officeart/2016/7/layout/RepeatingBendingProcessNew"/>
    <dgm:cxn modelId="{F22E3EF9-15AA-524E-BEAE-DE0A26464A43}" type="presOf" srcId="{A5244F28-A858-481B-BAA6-B56F60456A58}" destId="{DBC11DF9-FDDB-4647-948F-66D4A68EE894}" srcOrd="0" destOrd="0" presId="urn:microsoft.com/office/officeart/2016/7/layout/RepeatingBendingProcessNew"/>
    <dgm:cxn modelId="{E0909236-B55C-C948-87C2-71BC7689E244}" type="presParOf" srcId="{DBC11DF9-FDDB-4647-948F-66D4A68EE894}" destId="{E4BFCD9B-128E-5045-8DDE-964942128B62}" srcOrd="0" destOrd="0" presId="urn:microsoft.com/office/officeart/2016/7/layout/RepeatingBendingProcessNew"/>
    <dgm:cxn modelId="{3D829AFC-8607-C547-9016-4137B885A819}" type="presParOf" srcId="{DBC11DF9-FDDB-4647-948F-66D4A68EE894}" destId="{14CF803F-40FF-1648-B9E4-6FCB6348631E}" srcOrd="1" destOrd="0" presId="urn:microsoft.com/office/officeart/2016/7/layout/RepeatingBendingProcessNew"/>
    <dgm:cxn modelId="{6F3096C8-C419-F344-94E9-7630B8DAB216}" type="presParOf" srcId="{14CF803F-40FF-1648-B9E4-6FCB6348631E}" destId="{C3CFD80B-DED3-5F4A-B5C7-06C0B18C8D65}" srcOrd="0" destOrd="0" presId="urn:microsoft.com/office/officeart/2016/7/layout/RepeatingBendingProcessNew"/>
    <dgm:cxn modelId="{5B147910-ACCA-A948-9C64-B7DAB2498996}" type="presParOf" srcId="{DBC11DF9-FDDB-4647-948F-66D4A68EE894}" destId="{DBB9F19D-26EE-CF4D-A3C4-77914C3BB406}" srcOrd="2" destOrd="0" presId="urn:microsoft.com/office/officeart/2016/7/layout/RepeatingBendingProcessNew"/>
    <dgm:cxn modelId="{4ABED53E-E0A5-B344-8301-361966FCA04B}" type="presParOf" srcId="{DBC11DF9-FDDB-4647-948F-66D4A68EE894}" destId="{C02837B9-7F56-4544-9A69-76D16D8D4D0F}" srcOrd="3" destOrd="0" presId="urn:microsoft.com/office/officeart/2016/7/layout/RepeatingBendingProcessNew"/>
    <dgm:cxn modelId="{ECDCCAAA-7748-0048-B0CC-4ABB0213AB2B}" type="presParOf" srcId="{C02837B9-7F56-4544-9A69-76D16D8D4D0F}" destId="{AFBFE4C8-FA12-7F41-B2C9-1C67F509D7AF}" srcOrd="0" destOrd="0" presId="urn:microsoft.com/office/officeart/2016/7/layout/RepeatingBendingProcessNew"/>
    <dgm:cxn modelId="{051D05A1-1A4C-9645-994D-3AA8B283808A}" type="presParOf" srcId="{DBC11DF9-FDDB-4647-948F-66D4A68EE894}" destId="{6B979A00-EA42-A542-B16D-4B1823B86483}" srcOrd="4" destOrd="0" presId="urn:microsoft.com/office/officeart/2016/7/layout/RepeatingBendingProcessNew"/>
    <dgm:cxn modelId="{57709A92-884D-704A-9B11-34D946447FA0}" type="presParOf" srcId="{DBC11DF9-FDDB-4647-948F-66D4A68EE894}" destId="{421321E0-9F01-0149-86BE-C9CF2F99DA4C}" srcOrd="5" destOrd="0" presId="urn:microsoft.com/office/officeart/2016/7/layout/RepeatingBendingProcessNew"/>
    <dgm:cxn modelId="{B8926D6E-C7E8-7D4C-A3FD-D174C9EA54DA}" type="presParOf" srcId="{421321E0-9F01-0149-86BE-C9CF2F99DA4C}" destId="{27BE1B5B-FFF0-DB47-8792-0A8192637CAA}" srcOrd="0" destOrd="0" presId="urn:microsoft.com/office/officeart/2016/7/layout/RepeatingBendingProcessNew"/>
    <dgm:cxn modelId="{EE38933E-07F6-414D-80CB-630CC73298CF}" type="presParOf" srcId="{DBC11DF9-FDDB-4647-948F-66D4A68EE894}" destId="{3CB694A4-EAAF-5243-87D0-00C57AB67C79}" srcOrd="6" destOrd="0" presId="urn:microsoft.com/office/officeart/2016/7/layout/RepeatingBendingProcessNew"/>
    <dgm:cxn modelId="{C48BFFAD-9B82-8947-B5D6-493093B727B9}" type="presParOf" srcId="{DBC11DF9-FDDB-4647-948F-66D4A68EE894}" destId="{E8BAC331-4A5E-FC4C-84E0-D663C8404DC7}" srcOrd="7" destOrd="0" presId="urn:microsoft.com/office/officeart/2016/7/layout/RepeatingBendingProcessNew"/>
    <dgm:cxn modelId="{35B3E6A6-22AF-8148-BA23-A65904DEE832}" type="presParOf" srcId="{E8BAC331-4A5E-FC4C-84E0-D663C8404DC7}" destId="{78B7467D-5729-FC40-B30F-7A696AFD501E}" srcOrd="0" destOrd="0" presId="urn:microsoft.com/office/officeart/2016/7/layout/RepeatingBendingProcessNew"/>
    <dgm:cxn modelId="{8A8F8F62-FF63-214E-8F23-055796888CF4}" type="presParOf" srcId="{DBC11DF9-FDDB-4647-948F-66D4A68EE894}" destId="{8888B9FA-C34E-B141-9225-67ED6A8F119E}" srcOrd="8" destOrd="0" presId="urn:microsoft.com/office/officeart/2016/7/layout/RepeatingBendingProcessNew"/>
    <dgm:cxn modelId="{B1CFF13E-32DE-B349-BA60-F9677B084C5D}" type="presParOf" srcId="{DBC11DF9-FDDB-4647-948F-66D4A68EE894}" destId="{400ACBCA-38FF-2C46-99EF-BBDD1929AA9B}" srcOrd="9" destOrd="0" presId="urn:microsoft.com/office/officeart/2016/7/layout/RepeatingBendingProcessNew"/>
    <dgm:cxn modelId="{1ACB31BA-2B3E-9644-8744-5D58CFDD9B7F}" type="presParOf" srcId="{400ACBCA-38FF-2C46-99EF-BBDD1929AA9B}" destId="{173BBC65-9C92-194A-B472-A991D1E1460B}" srcOrd="0" destOrd="0" presId="urn:microsoft.com/office/officeart/2016/7/layout/RepeatingBendingProcessNew"/>
    <dgm:cxn modelId="{3E74C50E-85B1-2D41-86BE-6E02D3DB3C58}" type="presParOf" srcId="{DBC11DF9-FDDB-4647-948F-66D4A68EE894}" destId="{F5DA58D1-1338-2347-A57B-A2353765676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244F28-A858-481B-BAA6-B56F60456A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6C9CEF-AAAB-4523-A57F-9374D0617189}">
      <dgm:prSet/>
      <dgm:spPr/>
      <dgm:t>
        <a:bodyPr/>
        <a:lstStyle/>
        <a:p>
          <a:r>
            <a:rPr lang="en-US" b="0" i="0" dirty="0"/>
            <a:t>Login to TIMESAVVY</a:t>
          </a:r>
          <a:endParaRPr lang="en-US" dirty="0"/>
        </a:p>
      </dgm:t>
    </dgm:pt>
    <dgm:pt modelId="{8318D76A-AFC5-46D6-B8ED-F4A97A6F5FA7}" type="parTrans" cxnId="{77AE1C59-DF72-44FE-ACE0-C4CCC23B4488}">
      <dgm:prSet/>
      <dgm:spPr/>
      <dgm:t>
        <a:bodyPr/>
        <a:lstStyle/>
        <a:p>
          <a:endParaRPr lang="en-US"/>
        </a:p>
      </dgm:t>
    </dgm:pt>
    <dgm:pt modelId="{CAC0F3AD-C7FF-43EA-A6E4-486252681DC1}" type="sibTrans" cxnId="{77AE1C59-DF72-44FE-ACE0-C4CCC23B4488}">
      <dgm:prSet/>
      <dgm:spPr/>
      <dgm:t>
        <a:bodyPr/>
        <a:lstStyle/>
        <a:p>
          <a:endParaRPr lang="en-US"/>
        </a:p>
      </dgm:t>
    </dgm:pt>
    <dgm:pt modelId="{F4001487-C2EC-42DB-BE9A-FB099C6DA0CB}">
      <dgm:prSet/>
      <dgm:spPr/>
      <dgm:t>
        <a:bodyPr/>
        <a:lstStyle/>
        <a:p>
          <a:r>
            <a:rPr lang="en-US" b="0" i="0" dirty="0"/>
            <a:t>Navigate to the ‘Comp Off' section</a:t>
          </a:r>
          <a:endParaRPr lang="en-US" dirty="0"/>
        </a:p>
      </dgm:t>
    </dgm:pt>
    <dgm:pt modelId="{678DECC4-4E69-4861-ABDF-60F8DDE86F91}" type="parTrans" cxnId="{FA4C4B6F-19AC-4AC9-BD6C-FBDEC8E52868}">
      <dgm:prSet/>
      <dgm:spPr/>
      <dgm:t>
        <a:bodyPr/>
        <a:lstStyle/>
        <a:p>
          <a:endParaRPr lang="en-US"/>
        </a:p>
      </dgm:t>
    </dgm:pt>
    <dgm:pt modelId="{62764C28-A0AA-4BA3-8765-47A86A95522B}" type="sibTrans" cxnId="{FA4C4B6F-19AC-4AC9-BD6C-FBDEC8E52868}">
      <dgm:prSet/>
      <dgm:spPr/>
      <dgm:t>
        <a:bodyPr/>
        <a:lstStyle/>
        <a:p>
          <a:endParaRPr lang="en-US"/>
        </a:p>
      </dgm:t>
    </dgm:pt>
    <dgm:pt modelId="{BD95EC62-3070-4AD6-83B6-9F71A9E7DBE1}">
      <dgm:prSet/>
      <dgm:spPr/>
      <dgm:t>
        <a:bodyPr/>
        <a:lstStyle/>
        <a:p>
          <a:r>
            <a:rPr lang="en-US" b="0" i="0" dirty="0"/>
            <a:t>Select 'From Date’ , 'To Date' and 'Status'</a:t>
          </a:r>
          <a:endParaRPr lang="en-US" dirty="0"/>
        </a:p>
      </dgm:t>
    </dgm:pt>
    <dgm:pt modelId="{418548FD-9DFC-484C-9E9D-A80B998EEC6F}" type="parTrans" cxnId="{98FFA169-B977-41FC-92E7-7D402E5E5CF6}">
      <dgm:prSet/>
      <dgm:spPr/>
      <dgm:t>
        <a:bodyPr/>
        <a:lstStyle/>
        <a:p>
          <a:endParaRPr lang="en-US"/>
        </a:p>
      </dgm:t>
    </dgm:pt>
    <dgm:pt modelId="{5A9FC622-E81B-4D91-B677-67C2C491A710}" type="sibTrans" cxnId="{98FFA169-B977-41FC-92E7-7D402E5E5CF6}">
      <dgm:prSet/>
      <dgm:spPr/>
      <dgm:t>
        <a:bodyPr/>
        <a:lstStyle/>
        <a:p>
          <a:endParaRPr lang="en-US"/>
        </a:p>
      </dgm:t>
    </dgm:pt>
    <dgm:pt modelId="{FE7EDDAF-F340-4363-8D79-C94D1A736F6F}">
      <dgm:prSet/>
      <dgm:spPr/>
      <dgm:t>
        <a:bodyPr/>
        <a:lstStyle/>
        <a:p>
          <a:r>
            <a:rPr lang="en-US" b="0" i="0" dirty="0"/>
            <a:t>Click 'Submit' button</a:t>
          </a:r>
          <a:endParaRPr lang="en-US" dirty="0"/>
        </a:p>
      </dgm:t>
    </dgm:pt>
    <dgm:pt modelId="{60F8139B-F7AD-460A-B5DA-C29778D5320E}" type="parTrans" cxnId="{B249FB23-BF48-486C-8FBA-95EB4D71D4C6}">
      <dgm:prSet/>
      <dgm:spPr/>
      <dgm:t>
        <a:bodyPr/>
        <a:lstStyle/>
        <a:p>
          <a:endParaRPr lang="en-US"/>
        </a:p>
      </dgm:t>
    </dgm:pt>
    <dgm:pt modelId="{4598F6B1-124E-44A0-BB0F-D861CFABF98C}" type="sibTrans" cxnId="{B249FB23-BF48-486C-8FBA-95EB4D71D4C6}">
      <dgm:prSet/>
      <dgm:spPr/>
      <dgm:t>
        <a:bodyPr/>
        <a:lstStyle/>
        <a:p>
          <a:endParaRPr lang="en-US"/>
        </a:p>
      </dgm:t>
    </dgm:pt>
    <dgm:pt modelId="{4A166561-D9FF-4D5A-8673-8914B549B5CB}">
      <dgm:prSet/>
      <dgm:spPr/>
      <dgm:t>
        <a:bodyPr/>
        <a:lstStyle/>
        <a:p>
          <a:r>
            <a:rPr lang="en-US" dirty="0"/>
            <a:t>(For Admin) An extra option of '</a:t>
          </a:r>
          <a:r>
            <a:rPr lang="en-US" dirty="0" err="1"/>
            <a:t>Indxx</a:t>
          </a:r>
          <a:r>
            <a:rPr lang="en-US" dirty="0"/>
            <a:t> ID' to approve Comp-Off of any user</a:t>
          </a:r>
        </a:p>
      </dgm:t>
    </dgm:pt>
    <dgm:pt modelId="{F406D493-5970-47A9-A989-329E105FB884}" type="sibTrans" cxnId="{7447B7EF-8EB5-4868-ADDA-CD0D8974EC01}">
      <dgm:prSet/>
      <dgm:spPr/>
      <dgm:t>
        <a:bodyPr/>
        <a:lstStyle/>
        <a:p>
          <a:endParaRPr lang="en-US"/>
        </a:p>
      </dgm:t>
    </dgm:pt>
    <dgm:pt modelId="{5FCD47ED-6E33-4609-953B-B671D9D6F08D}" type="parTrans" cxnId="{7447B7EF-8EB5-4868-ADDA-CD0D8974EC01}">
      <dgm:prSet/>
      <dgm:spPr/>
      <dgm:t>
        <a:bodyPr/>
        <a:lstStyle/>
        <a:p>
          <a:endParaRPr lang="en-US"/>
        </a:p>
      </dgm:t>
    </dgm:pt>
    <dgm:pt modelId="{D903E7C1-9294-5246-89A6-562945038235}" type="pres">
      <dgm:prSet presAssocID="{A5244F28-A858-481B-BAA6-B56F60456A58}" presName="linear" presStyleCnt="0">
        <dgm:presLayoutVars>
          <dgm:animLvl val="lvl"/>
          <dgm:resizeHandles val="exact"/>
        </dgm:presLayoutVars>
      </dgm:prSet>
      <dgm:spPr/>
    </dgm:pt>
    <dgm:pt modelId="{6192DD90-776C-B840-978D-DE9727C43CD8}" type="pres">
      <dgm:prSet presAssocID="{EA6C9CEF-AAAB-4523-A57F-9374D06171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9A76AB-6FCB-B64F-85DE-00C92FE55888}" type="pres">
      <dgm:prSet presAssocID="{CAC0F3AD-C7FF-43EA-A6E4-486252681DC1}" presName="spacer" presStyleCnt="0"/>
      <dgm:spPr/>
    </dgm:pt>
    <dgm:pt modelId="{901D6993-01EC-F64A-A416-702CE6A2CC13}" type="pres">
      <dgm:prSet presAssocID="{F4001487-C2EC-42DB-BE9A-FB099C6DA0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D758114-94C0-314A-9017-953C00CAE5E4}" type="pres">
      <dgm:prSet presAssocID="{62764C28-A0AA-4BA3-8765-47A86A95522B}" presName="spacer" presStyleCnt="0"/>
      <dgm:spPr/>
    </dgm:pt>
    <dgm:pt modelId="{0C1C3658-071C-9446-B4A2-DF16B7762990}" type="pres">
      <dgm:prSet presAssocID="{BD95EC62-3070-4AD6-83B6-9F71A9E7DBE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4432067-47BA-7942-B352-19419FE19DCD}" type="pres">
      <dgm:prSet presAssocID="{5A9FC622-E81B-4D91-B677-67C2C491A710}" presName="spacer" presStyleCnt="0"/>
      <dgm:spPr/>
    </dgm:pt>
    <dgm:pt modelId="{40EC29EB-714D-F44E-B0BA-A0490244A561}" type="pres">
      <dgm:prSet presAssocID="{4A166561-D9FF-4D5A-8673-8914B549B5C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93D39B5-0F03-4E40-A277-8CD4645DE1CC}" type="pres">
      <dgm:prSet presAssocID="{F406D493-5970-47A9-A989-329E105FB884}" presName="spacer" presStyleCnt="0"/>
      <dgm:spPr/>
    </dgm:pt>
    <dgm:pt modelId="{F829E0FA-0238-8144-88AC-05068482E1ED}" type="pres">
      <dgm:prSet presAssocID="{FE7EDDAF-F340-4363-8D79-C94D1A736F6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CE32C03-D01E-984B-BD74-041AA0D03079}" type="presOf" srcId="{BD95EC62-3070-4AD6-83B6-9F71A9E7DBE1}" destId="{0C1C3658-071C-9446-B4A2-DF16B7762990}" srcOrd="0" destOrd="0" presId="urn:microsoft.com/office/officeart/2005/8/layout/vList2"/>
    <dgm:cxn modelId="{B249FB23-BF48-486C-8FBA-95EB4D71D4C6}" srcId="{A5244F28-A858-481B-BAA6-B56F60456A58}" destId="{FE7EDDAF-F340-4363-8D79-C94D1A736F6F}" srcOrd="4" destOrd="0" parTransId="{60F8139B-F7AD-460A-B5DA-C29778D5320E}" sibTransId="{4598F6B1-124E-44A0-BB0F-D861CFABF98C}"/>
    <dgm:cxn modelId="{9CFB635B-5DD8-9443-BF05-BC310CF38432}" type="presOf" srcId="{F4001487-C2EC-42DB-BE9A-FB099C6DA0CB}" destId="{901D6993-01EC-F64A-A416-702CE6A2CC13}" srcOrd="0" destOrd="0" presId="urn:microsoft.com/office/officeart/2005/8/layout/vList2"/>
    <dgm:cxn modelId="{667FCF68-B3AF-6549-95CA-125E18CD5039}" type="presOf" srcId="{FE7EDDAF-F340-4363-8D79-C94D1A736F6F}" destId="{F829E0FA-0238-8144-88AC-05068482E1ED}" srcOrd="0" destOrd="0" presId="urn:microsoft.com/office/officeart/2005/8/layout/vList2"/>
    <dgm:cxn modelId="{98FFA169-B977-41FC-92E7-7D402E5E5CF6}" srcId="{A5244F28-A858-481B-BAA6-B56F60456A58}" destId="{BD95EC62-3070-4AD6-83B6-9F71A9E7DBE1}" srcOrd="2" destOrd="0" parTransId="{418548FD-9DFC-484C-9E9D-A80B998EEC6F}" sibTransId="{5A9FC622-E81B-4D91-B677-67C2C491A710}"/>
    <dgm:cxn modelId="{D089626A-50B7-5841-A2C9-D4A4AADEF1B6}" type="presOf" srcId="{A5244F28-A858-481B-BAA6-B56F60456A58}" destId="{D903E7C1-9294-5246-89A6-562945038235}" srcOrd="0" destOrd="0" presId="urn:microsoft.com/office/officeart/2005/8/layout/vList2"/>
    <dgm:cxn modelId="{FA4C4B6F-19AC-4AC9-BD6C-FBDEC8E52868}" srcId="{A5244F28-A858-481B-BAA6-B56F60456A58}" destId="{F4001487-C2EC-42DB-BE9A-FB099C6DA0CB}" srcOrd="1" destOrd="0" parTransId="{678DECC4-4E69-4861-ABDF-60F8DDE86F91}" sibTransId="{62764C28-A0AA-4BA3-8765-47A86A95522B}"/>
    <dgm:cxn modelId="{77AE1C59-DF72-44FE-ACE0-C4CCC23B4488}" srcId="{A5244F28-A858-481B-BAA6-B56F60456A58}" destId="{EA6C9CEF-AAAB-4523-A57F-9374D0617189}" srcOrd="0" destOrd="0" parTransId="{8318D76A-AFC5-46D6-B8ED-F4A97A6F5FA7}" sibTransId="{CAC0F3AD-C7FF-43EA-A6E4-486252681DC1}"/>
    <dgm:cxn modelId="{A6042AAF-0021-EE4E-AC8C-E158F3904910}" type="presOf" srcId="{4A166561-D9FF-4D5A-8673-8914B549B5CB}" destId="{40EC29EB-714D-F44E-B0BA-A0490244A561}" srcOrd="0" destOrd="0" presId="urn:microsoft.com/office/officeart/2005/8/layout/vList2"/>
    <dgm:cxn modelId="{AC868BD6-3306-0C49-929A-AB319210BC4E}" type="presOf" srcId="{EA6C9CEF-AAAB-4523-A57F-9374D0617189}" destId="{6192DD90-776C-B840-978D-DE9727C43CD8}" srcOrd="0" destOrd="0" presId="urn:microsoft.com/office/officeart/2005/8/layout/vList2"/>
    <dgm:cxn modelId="{7447B7EF-8EB5-4868-ADDA-CD0D8974EC01}" srcId="{A5244F28-A858-481B-BAA6-B56F60456A58}" destId="{4A166561-D9FF-4D5A-8673-8914B549B5CB}" srcOrd="3" destOrd="0" parTransId="{5FCD47ED-6E33-4609-953B-B671D9D6F08D}" sibTransId="{F406D493-5970-47A9-A989-329E105FB884}"/>
    <dgm:cxn modelId="{3A913BD6-61CF-8747-86B2-BD41EF7C5172}" type="presParOf" srcId="{D903E7C1-9294-5246-89A6-562945038235}" destId="{6192DD90-776C-B840-978D-DE9727C43CD8}" srcOrd="0" destOrd="0" presId="urn:microsoft.com/office/officeart/2005/8/layout/vList2"/>
    <dgm:cxn modelId="{896CB951-389B-1C41-85AF-64D616C045AF}" type="presParOf" srcId="{D903E7C1-9294-5246-89A6-562945038235}" destId="{E99A76AB-6FCB-B64F-85DE-00C92FE55888}" srcOrd="1" destOrd="0" presId="urn:microsoft.com/office/officeart/2005/8/layout/vList2"/>
    <dgm:cxn modelId="{9144D27A-B558-F145-8577-DEFCB3AE7ED6}" type="presParOf" srcId="{D903E7C1-9294-5246-89A6-562945038235}" destId="{901D6993-01EC-F64A-A416-702CE6A2CC13}" srcOrd="2" destOrd="0" presId="urn:microsoft.com/office/officeart/2005/8/layout/vList2"/>
    <dgm:cxn modelId="{3A102D07-31F8-FE49-B48E-21F3D642650B}" type="presParOf" srcId="{D903E7C1-9294-5246-89A6-562945038235}" destId="{3D758114-94C0-314A-9017-953C00CAE5E4}" srcOrd="3" destOrd="0" presId="urn:microsoft.com/office/officeart/2005/8/layout/vList2"/>
    <dgm:cxn modelId="{78411491-E08D-5646-9779-2FACD327B3F6}" type="presParOf" srcId="{D903E7C1-9294-5246-89A6-562945038235}" destId="{0C1C3658-071C-9446-B4A2-DF16B7762990}" srcOrd="4" destOrd="0" presId="urn:microsoft.com/office/officeart/2005/8/layout/vList2"/>
    <dgm:cxn modelId="{775B6EFD-BD8A-594D-9493-E208D54A02EF}" type="presParOf" srcId="{D903E7C1-9294-5246-89A6-562945038235}" destId="{84432067-47BA-7942-B352-19419FE19DCD}" srcOrd="5" destOrd="0" presId="urn:microsoft.com/office/officeart/2005/8/layout/vList2"/>
    <dgm:cxn modelId="{2F52A9EB-F5DE-DA4C-807B-19600876D765}" type="presParOf" srcId="{D903E7C1-9294-5246-89A6-562945038235}" destId="{40EC29EB-714D-F44E-B0BA-A0490244A561}" srcOrd="6" destOrd="0" presId="urn:microsoft.com/office/officeart/2005/8/layout/vList2"/>
    <dgm:cxn modelId="{E922F1F5-0D9D-E74C-B2D0-2818B9A4A5D1}" type="presParOf" srcId="{D903E7C1-9294-5246-89A6-562945038235}" destId="{693D39B5-0F03-4E40-A277-8CD4645DE1CC}" srcOrd="7" destOrd="0" presId="urn:microsoft.com/office/officeart/2005/8/layout/vList2"/>
    <dgm:cxn modelId="{16C9CEDE-3B39-5241-954D-A1530D2471BF}" type="presParOf" srcId="{D903E7C1-9294-5246-89A6-562945038235}" destId="{F829E0FA-0238-8144-88AC-05068482E1E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9C246C-CD68-4402-8DEF-8635595CA5C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F7F3C5-D2A7-4DF9-9BEF-D1308DBD0BEB}">
      <dgm:prSet phldr="0" custT="1"/>
      <dgm:spPr/>
      <dgm:t>
        <a:bodyPr/>
        <a:lstStyle/>
        <a:p>
          <a:pPr rtl="0"/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Stoxx Sheet</a:t>
          </a:r>
        </a:p>
      </dgm:t>
    </dgm:pt>
    <dgm:pt modelId="{6E704227-44D8-4B00-914D-A91847DE299B}" type="parTrans" cxnId="{D80A5256-BD8F-42C8-B18C-E9B75B3A1BB9}">
      <dgm:prSet/>
      <dgm:spPr/>
      <dgm:t>
        <a:bodyPr/>
        <a:lstStyle/>
        <a:p>
          <a:endParaRPr lang="en-US"/>
        </a:p>
      </dgm:t>
    </dgm:pt>
    <dgm:pt modelId="{E56511C4-6074-47F0-A067-1D258D7E09C6}" type="sibTrans" cxnId="{D80A5256-BD8F-42C8-B18C-E9B75B3A1BB9}">
      <dgm:prSet/>
      <dgm:spPr/>
      <dgm:t>
        <a:bodyPr/>
        <a:lstStyle/>
        <a:p>
          <a:endParaRPr lang="en-US"/>
        </a:p>
      </dgm:t>
    </dgm:pt>
    <dgm:pt modelId="{6A338272-FDE7-4893-BFD6-CC5FA5866B9C}">
      <dgm:prSet custT="1"/>
      <dgm:spPr/>
      <dgm:t>
        <a:bodyPr/>
        <a:lstStyle/>
        <a:p>
          <a:r>
            <a:rPr lang="en-US" sz="2000" dirty="0"/>
            <a:t>Download Stoxx and Summary Sheet by Project Code</a:t>
          </a:r>
        </a:p>
      </dgm:t>
    </dgm:pt>
    <dgm:pt modelId="{54604514-8440-47D6-9355-7CE3490DA8DA}" type="parTrans" cxnId="{4AD16E7F-2F9E-43F4-803C-33C26985E938}">
      <dgm:prSet/>
      <dgm:spPr/>
      <dgm:t>
        <a:bodyPr/>
        <a:lstStyle/>
        <a:p>
          <a:endParaRPr lang="en-US"/>
        </a:p>
      </dgm:t>
    </dgm:pt>
    <dgm:pt modelId="{574F0545-67C4-4ED8-B820-AF71177B058E}" type="sibTrans" cxnId="{4AD16E7F-2F9E-43F4-803C-33C26985E938}">
      <dgm:prSet/>
      <dgm:spPr/>
      <dgm:t>
        <a:bodyPr/>
        <a:lstStyle/>
        <a:p>
          <a:endParaRPr lang="en-US"/>
        </a:p>
      </dgm:t>
    </dgm:pt>
    <dgm:pt modelId="{2CC7A508-E023-4FB5-A11B-5E6E8F59DA3D}">
      <dgm:prSet phldr="0" custT="1"/>
      <dgm:spPr/>
      <dgm:t>
        <a:bodyPr/>
        <a:lstStyle/>
        <a:p>
          <a:pPr rtl="0"/>
          <a:r>
            <a:rPr lang="en-US" sz="3200" dirty="0">
              <a:latin typeface="Calibri"/>
              <a:cs typeface="Calibri"/>
            </a:rPr>
            <a:t>Timesheet </a:t>
          </a:r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Window</a:t>
          </a:r>
        </a:p>
      </dgm:t>
    </dgm:pt>
    <dgm:pt modelId="{B8894679-2DAF-4602-8D2B-908ED02571C8}" type="parTrans" cxnId="{CF854EC8-B641-4B3C-B321-86DCCCA38604}">
      <dgm:prSet/>
      <dgm:spPr/>
      <dgm:t>
        <a:bodyPr/>
        <a:lstStyle/>
        <a:p>
          <a:endParaRPr lang="en-US"/>
        </a:p>
      </dgm:t>
    </dgm:pt>
    <dgm:pt modelId="{A9A885E1-A087-4919-8F99-A5206D221571}" type="sibTrans" cxnId="{CF854EC8-B641-4B3C-B321-86DCCCA38604}">
      <dgm:prSet/>
      <dgm:spPr/>
      <dgm:t>
        <a:bodyPr/>
        <a:lstStyle/>
        <a:p>
          <a:endParaRPr lang="en-US"/>
        </a:p>
      </dgm:t>
    </dgm:pt>
    <dgm:pt modelId="{BEF43161-7521-49AC-AEAE-9832176C22FD}">
      <dgm:prSet custT="1"/>
      <dgm:spPr/>
      <dgm:t>
        <a:bodyPr/>
        <a:lstStyle/>
        <a:p>
          <a:pPr rtl="0"/>
          <a:r>
            <a:rPr lang="en-US" sz="2000" dirty="0"/>
            <a:t>Freeze/Unfreeze Timesheet window</a:t>
          </a:r>
          <a:endParaRPr lang="en-US" sz="2000" dirty="0">
            <a:latin typeface="Arial"/>
          </a:endParaRPr>
        </a:p>
      </dgm:t>
    </dgm:pt>
    <dgm:pt modelId="{F0E0807C-D8E3-4A68-910B-D8B013E72CD3}" type="parTrans" cxnId="{9FFD96C2-C076-4598-A745-77F8E9C8EF54}">
      <dgm:prSet/>
      <dgm:spPr/>
      <dgm:t>
        <a:bodyPr/>
        <a:lstStyle/>
        <a:p>
          <a:endParaRPr lang="en-US"/>
        </a:p>
      </dgm:t>
    </dgm:pt>
    <dgm:pt modelId="{B9F6229B-5ABE-436A-AB1C-5B7B070AF62E}" type="sibTrans" cxnId="{9FFD96C2-C076-4598-A745-77F8E9C8EF54}">
      <dgm:prSet/>
      <dgm:spPr/>
      <dgm:t>
        <a:bodyPr/>
        <a:lstStyle/>
        <a:p>
          <a:endParaRPr lang="en-US"/>
        </a:p>
      </dgm:t>
    </dgm:pt>
    <dgm:pt modelId="{5C7777C0-E394-43C6-950D-CE0C0794A48E}">
      <dgm:prSet custT="1"/>
      <dgm:spPr/>
      <dgm:t>
        <a:bodyPr/>
        <a:lstStyle/>
        <a:p>
          <a:pPr rtl="0"/>
          <a:r>
            <a:rPr lang="en-US" sz="3200" dirty="0">
              <a:latin typeface="Calibri"/>
              <a:cs typeface="Calibri"/>
            </a:rPr>
            <a:t>Timesheet Status</a:t>
          </a:r>
        </a:p>
      </dgm:t>
    </dgm:pt>
    <dgm:pt modelId="{F129C388-0F97-45E1-85B7-E75DE00C41FD}" type="parTrans" cxnId="{FA413FFC-7668-4CBF-9E21-DD68E6BF0FA2}">
      <dgm:prSet/>
      <dgm:spPr/>
      <dgm:t>
        <a:bodyPr/>
        <a:lstStyle/>
        <a:p>
          <a:endParaRPr lang="en-US"/>
        </a:p>
      </dgm:t>
    </dgm:pt>
    <dgm:pt modelId="{1A8C2C41-5374-4D56-A030-E59686DE7A47}" type="sibTrans" cxnId="{FA413FFC-7668-4CBF-9E21-DD68E6BF0FA2}">
      <dgm:prSet/>
      <dgm:spPr/>
      <dgm:t>
        <a:bodyPr/>
        <a:lstStyle/>
        <a:p>
          <a:endParaRPr lang="en-US"/>
        </a:p>
      </dgm:t>
    </dgm:pt>
    <dgm:pt modelId="{9FE9FCFC-EE63-4484-A82B-95E68C4C7AD1}">
      <dgm:prSet custT="1"/>
      <dgm:spPr/>
      <dgm:t>
        <a:bodyPr/>
        <a:lstStyle/>
        <a:p>
          <a:r>
            <a:rPr lang="en-US" sz="2000" dirty="0"/>
            <a:t>Display employee timesheet status. (Completed, In-progress, Not started)</a:t>
          </a:r>
        </a:p>
      </dgm:t>
    </dgm:pt>
    <dgm:pt modelId="{BD3BC68D-5734-4DC4-B3AB-8E40D8C8FE22}" type="parTrans" cxnId="{478EB3F6-D7B3-49DA-925E-62ABD63AAD78}">
      <dgm:prSet/>
      <dgm:spPr/>
      <dgm:t>
        <a:bodyPr/>
        <a:lstStyle/>
        <a:p>
          <a:endParaRPr lang="en-US"/>
        </a:p>
      </dgm:t>
    </dgm:pt>
    <dgm:pt modelId="{BB20709E-9982-4B36-A42B-3C81B99B4020}" type="sibTrans" cxnId="{478EB3F6-D7B3-49DA-925E-62ABD63AAD78}">
      <dgm:prSet/>
      <dgm:spPr/>
      <dgm:t>
        <a:bodyPr/>
        <a:lstStyle/>
        <a:p>
          <a:endParaRPr lang="en-US"/>
        </a:p>
      </dgm:t>
    </dgm:pt>
    <dgm:pt modelId="{95D1BF91-6E0A-47A7-B57D-317202D98424}">
      <dgm:prSet custT="1"/>
      <dgm:spPr/>
      <dgm:t>
        <a:bodyPr/>
        <a:lstStyle/>
        <a:p>
          <a:pPr rtl="0"/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Edit Timesheet</a:t>
          </a:r>
        </a:p>
      </dgm:t>
    </dgm:pt>
    <dgm:pt modelId="{9DC53DA0-DD7F-4762-A265-3D051932813A}" type="parTrans" cxnId="{1E36D4DA-1F70-4183-B152-2DDC61417451}">
      <dgm:prSet/>
      <dgm:spPr/>
      <dgm:t>
        <a:bodyPr/>
        <a:lstStyle/>
        <a:p>
          <a:endParaRPr lang="en-US"/>
        </a:p>
      </dgm:t>
    </dgm:pt>
    <dgm:pt modelId="{7F593A97-26EC-4DA3-B425-187C927DD867}" type="sibTrans" cxnId="{1E36D4DA-1F70-4183-B152-2DDC61417451}">
      <dgm:prSet/>
      <dgm:spPr/>
      <dgm:t>
        <a:bodyPr/>
        <a:lstStyle/>
        <a:p>
          <a:endParaRPr lang="en-US"/>
        </a:p>
      </dgm:t>
    </dgm:pt>
    <dgm:pt modelId="{C717D771-33B4-4C0E-ACBB-89CE6F4772C6}">
      <dgm:prSet custT="1"/>
      <dgm:spPr/>
      <dgm:t>
        <a:bodyPr/>
        <a:lstStyle/>
        <a:p>
          <a:r>
            <a:rPr lang="en-US" sz="2000" dirty="0"/>
            <a:t>Fill/Edit timesheets for any user</a:t>
          </a:r>
        </a:p>
      </dgm:t>
    </dgm:pt>
    <dgm:pt modelId="{04A83948-97F4-4B12-9A21-AF31786011FF}" type="parTrans" cxnId="{62BDFEA6-8DE6-4F55-A92A-33FC42C1D858}">
      <dgm:prSet/>
      <dgm:spPr/>
      <dgm:t>
        <a:bodyPr/>
        <a:lstStyle/>
        <a:p>
          <a:endParaRPr lang="en-US"/>
        </a:p>
      </dgm:t>
    </dgm:pt>
    <dgm:pt modelId="{6D73A233-6DFE-4A5E-83FC-655EA7699377}" type="sibTrans" cxnId="{62BDFEA6-8DE6-4F55-A92A-33FC42C1D858}">
      <dgm:prSet/>
      <dgm:spPr/>
      <dgm:t>
        <a:bodyPr/>
        <a:lstStyle/>
        <a:p>
          <a:endParaRPr lang="en-US"/>
        </a:p>
      </dgm:t>
    </dgm:pt>
    <dgm:pt modelId="{E74846D6-2501-4115-B5F2-600EF258376F}">
      <dgm:prSet phldr="0" custT="1"/>
      <dgm:spPr/>
      <dgm:t>
        <a:bodyPr/>
        <a:lstStyle/>
        <a:p>
          <a:pPr rtl="0"/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Comp Off</a:t>
          </a:r>
        </a:p>
      </dgm:t>
    </dgm:pt>
    <dgm:pt modelId="{82682F64-4AB5-4229-BFE9-E60BD815B6BE}" type="parTrans" cxnId="{3A20A92F-407E-43A4-84BA-04405A86E52D}">
      <dgm:prSet/>
      <dgm:spPr/>
      <dgm:t>
        <a:bodyPr/>
        <a:lstStyle/>
        <a:p>
          <a:endParaRPr lang="en-US"/>
        </a:p>
      </dgm:t>
    </dgm:pt>
    <dgm:pt modelId="{62EEB412-7BD2-4D3C-9489-978F3363167D}" type="sibTrans" cxnId="{3A20A92F-407E-43A4-84BA-04405A86E52D}">
      <dgm:prSet/>
      <dgm:spPr/>
      <dgm:t>
        <a:bodyPr/>
        <a:lstStyle/>
        <a:p>
          <a:endParaRPr lang="en-US"/>
        </a:p>
      </dgm:t>
    </dgm:pt>
    <dgm:pt modelId="{AEE6D97F-5463-411C-A15B-68CA7E31CD25}">
      <dgm:prSet custT="1"/>
      <dgm:spPr/>
      <dgm:t>
        <a:bodyPr/>
        <a:lstStyle/>
        <a:p>
          <a:r>
            <a:rPr lang="en-US" sz="2000" dirty="0"/>
            <a:t>Add Comp Off for any user</a:t>
          </a:r>
        </a:p>
      </dgm:t>
    </dgm:pt>
    <dgm:pt modelId="{9E9C040F-4794-460C-AC70-C70C560E20A1}" type="parTrans" cxnId="{B92BFA63-FFFF-451B-8C37-DAF7314B36AE}">
      <dgm:prSet/>
      <dgm:spPr/>
      <dgm:t>
        <a:bodyPr/>
        <a:lstStyle/>
        <a:p>
          <a:endParaRPr lang="en-US"/>
        </a:p>
      </dgm:t>
    </dgm:pt>
    <dgm:pt modelId="{6D65C1DE-8FC9-4EA3-AC55-810AD751C48B}" type="sibTrans" cxnId="{B92BFA63-FFFF-451B-8C37-DAF7314B36AE}">
      <dgm:prSet/>
      <dgm:spPr/>
      <dgm:t>
        <a:bodyPr/>
        <a:lstStyle/>
        <a:p>
          <a:endParaRPr lang="en-US"/>
        </a:p>
      </dgm:t>
    </dgm:pt>
    <dgm:pt modelId="{CDFC624C-5867-47A1-8FC9-328762B004B0}">
      <dgm:prSet phldr="0" custT="1"/>
      <dgm:spPr/>
      <dgm:t>
        <a:bodyPr/>
        <a:lstStyle/>
        <a:p>
          <a:r>
            <a:rPr lang="en-US" sz="2000" dirty="0"/>
            <a:t>Auto-Unfreeze at month's start</a:t>
          </a:r>
        </a:p>
      </dgm:t>
    </dgm:pt>
    <dgm:pt modelId="{8B198BB0-8573-4F9C-AC0A-8BE30BA691BD}" type="parTrans" cxnId="{0382603B-61DC-4663-B1C5-9DC36110CCED}">
      <dgm:prSet/>
      <dgm:spPr/>
      <dgm:t>
        <a:bodyPr/>
        <a:lstStyle/>
        <a:p>
          <a:endParaRPr lang="en-IN"/>
        </a:p>
      </dgm:t>
    </dgm:pt>
    <dgm:pt modelId="{46A208B3-54AE-464E-9975-D45811C8B89F}" type="sibTrans" cxnId="{0382603B-61DC-4663-B1C5-9DC36110CCED}">
      <dgm:prSet/>
      <dgm:spPr/>
      <dgm:t>
        <a:bodyPr/>
        <a:lstStyle/>
        <a:p>
          <a:endParaRPr lang="en-IN"/>
        </a:p>
      </dgm:t>
    </dgm:pt>
    <dgm:pt modelId="{78FA360B-CAF1-4850-AA94-723E75144DF6}" type="pres">
      <dgm:prSet presAssocID="{AE9C246C-CD68-4402-8DEF-8635595CA5C8}" presName="Name0" presStyleCnt="0">
        <dgm:presLayoutVars>
          <dgm:dir/>
          <dgm:animLvl val="lvl"/>
          <dgm:resizeHandles val="exact"/>
        </dgm:presLayoutVars>
      </dgm:prSet>
      <dgm:spPr/>
    </dgm:pt>
    <dgm:pt modelId="{24D9406C-FD8E-4FC4-B378-26416030C00E}" type="pres">
      <dgm:prSet presAssocID="{8DF7F3C5-D2A7-4DF9-9BEF-D1308DBD0BEB}" presName="linNode" presStyleCnt="0"/>
      <dgm:spPr/>
    </dgm:pt>
    <dgm:pt modelId="{E00D09F3-70BA-4412-8417-8B8D6C5E6283}" type="pres">
      <dgm:prSet presAssocID="{8DF7F3C5-D2A7-4DF9-9BEF-D1308DBD0BE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63242FC6-97A8-41E9-A4BA-9C98C7B53BDF}" type="pres">
      <dgm:prSet presAssocID="{8DF7F3C5-D2A7-4DF9-9BEF-D1308DBD0BEB}" presName="descendantText" presStyleLbl="alignAccFollowNode1" presStyleIdx="0" presStyleCnt="5">
        <dgm:presLayoutVars>
          <dgm:bulletEnabled val="1"/>
        </dgm:presLayoutVars>
      </dgm:prSet>
      <dgm:spPr/>
    </dgm:pt>
    <dgm:pt modelId="{30740FDF-7509-4AF0-AD94-E730EE7E3E3B}" type="pres">
      <dgm:prSet presAssocID="{E56511C4-6074-47F0-A067-1D258D7E09C6}" presName="sp" presStyleCnt="0"/>
      <dgm:spPr/>
    </dgm:pt>
    <dgm:pt modelId="{84E5D53C-8B76-40F3-9F80-7DB67FAE4F20}" type="pres">
      <dgm:prSet presAssocID="{2CC7A508-E023-4FB5-A11B-5E6E8F59DA3D}" presName="linNode" presStyleCnt="0"/>
      <dgm:spPr/>
    </dgm:pt>
    <dgm:pt modelId="{168FADC4-2D23-48AC-AA2C-335305ADA8EC}" type="pres">
      <dgm:prSet presAssocID="{2CC7A508-E023-4FB5-A11B-5E6E8F59DA3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BD611B1-B77C-4206-ACC5-534C962C673A}" type="pres">
      <dgm:prSet presAssocID="{2CC7A508-E023-4FB5-A11B-5E6E8F59DA3D}" presName="descendantText" presStyleLbl="alignAccFollowNode1" presStyleIdx="1" presStyleCnt="5">
        <dgm:presLayoutVars>
          <dgm:bulletEnabled val="1"/>
        </dgm:presLayoutVars>
      </dgm:prSet>
      <dgm:spPr/>
    </dgm:pt>
    <dgm:pt modelId="{9E6C6A38-60EB-4A58-840C-63BB2450B42A}" type="pres">
      <dgm:prSet presAssocID="{A9A885E1-A087-4919-8F99-A5206D221571}" presName="sp" presStyleCnt="0"/>
      <dgm:spPr/>
    </dgm:pt>
    <dgm:pt modelId="{04D7A237-1DF2-4416-9635-5B9B0589A357}" type="pres">
      <dgm:prSet presAssocID="{5C7777C0-E394-43C6-950D-CE0C0794A48E}" presName="linNode" presStyleCnt="0"/>
      <dgm:spPr/>
    </dgm:pt>
    <dgm:pt modelId="{ECA97465-386E-4B90-8618-72870277D5C7}" type="pres">
      <dgm:prSet presAssocID="{5C7777C0-E394-43C6-950D-CE0C0794A48E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1680A92-7BF7-46B0-972D-99A67B7B97E2}" type="pres">
      <dgm:prSet presAssocID="{5C7777C0-E394-43C6-950D-CE0C0794A48E}" presName="descendantText" presStyleLbl="alignAccFollowNode1" presStyleIdx="2" presStyleCnt="5">
        <dgm:presLayoutVars>
          <dgm:bulletEnabled val="1"/>
        </dgm:presLayoutVars>
      </dgm:prSet>
      <dgm:spPr/>
    </dgm:pt>
    <dgm:pt modelId="{B0E805C3-9304-432F-A8CC-1FAD564655B6}" type="pres">
      <dgm:prSet presAssocID="{1A8C2C41-5374-4D56-A030-E59686DE7A47}" presName="sp" presStyleCnt="0"/>
      <dgm:spPr/>
    </dgm:pt>
    <dgm:pt modelId="{BDEF88BD-A336-4106-B785-F77051F75A21}" type="pres">
      <dgm:prSet presAssocID="{95D1BF91-6E0A-47A7-B57D-317202D98424}" presName="linNode" presStyleCnt="0"/>
      <dgm:spPr/>
    </dgm:pt>
    <dgm:pt modelId="{808BA4FC-BD62-4B86-880D-0E3810490732}" type="pres">
      <dgm:prSet presAssocID="{95D1BF91-6E0A-47A7-B57D-317202D98424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B3B0BE9-C722-498A-9F2D-573D79D43F1F}" type="pres">
      <dgm:prSet presAssocID="{95D1BF91-6E0A-47A7-B57D-317202D98424}" presName="descendantText" presStyleLbl="alignAccFollowNode1" presStyleIdx="3" presStyleCnt="5">
        <dgm:presLayoutVars>
          <dgm:bulletEnabled val="1"/>
        </dgm:presLayoutVars>
      </dgm:prSet>
      <dgm:spPr/>
    </dgm:pt>
    <dgm:pt modelId="{52E90932-9BC1-47CE-B24B-3804D4C65FFD}" type="pres">
      <dgm:prSet presAssocID="{7F593A97-26EC-4DA3-B425-187C927DD867}" presName="sp" presStyleCnt="0"/>
      <dgm:spPr/>
    </dgm:pt>
    <dgm:pt modelId="{F0F735CF-E756-4D0B-98A5-343034BFDC41}" type="pres">
      <dgm:prSet presAssocID="{E74846D6-2501-4115-B5F2-600EF258376F}" presName="linNode" presStyleCnt="0"/>
      <dgm:spPr/>
    </dgm:pt>
    <dgm:pt modelId="{E8E9BE26-11F9-44B1-9E94-C9228A45AE4E}" type="pres">
      <dgm:prSet presAssocID="{E74846D6-2501-4115-B5F2-600EF258376F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D6B985B2-530E-4B29-A195-29F68AAA4EB2}" type="pres">
      <dgm:prSet presAssocID="{E74846D6-2501-4115-B5F2-600EF258376F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873A6409-714A-4D7E-AEF7-A8D8B3DDFA18}" type="presOf" srcId="{2CC7A508-E023-4FB5-A11B-5E6E8F59DA3D}" destId="{168FADC4-2D23-48AC-AA2C-335305ADA8EC}" srcOrd="0" destOrd="0" presId="urn:microsoft.com/office/officeart/2005/8/layout/vList5"/>
    <dgm:cxn modelId="{9B28F10B-EE15-431E-8FBB-B4A3430FD00B}" type="presOf" srcId="{5C7777C0-E394-43C6-950D-CE0C0794A48E}" destId="{ECA97465-386E-4B90-8618-72870277D5C7}" srcOrd="0" destOrd="0" presId="urn:microsoft.com/office/officeart/2005/8/layout/vList5"/>
    <dgm:cxn modelId="{4E6FFA20-A21D-4DF0-80A2-6D008426E46A}" type="presOf" srcId="{AEE6D97F-5463-411C-A15B-68CA7E31CD25}" destId="{D6B985B2-530E-4B29-A195-29F68AAA4EB2}" srcOrd="0" destOrd="0" presId="urn:microsoft.com/office/officeart/2005/8/layout/vList5"/>
    <dgm:cxn modelId="{3A20A92F-407E-43A4-84BA-04405A86E52D}" srcId="{AE9C246C-CD68-4402-8DEF-8635595CA5C8}" destId="{E74846D6-2501-4115-B5F2-600EF258376F}" srcOrd="4" destOrd="0" parTransId="{82682F64-4AB5-4229-BFE9-E60BD815B6BE}" sibTransId="{62EEB412-7BD2-4D3C-9489-978F3363167D}"/>
    <dgm:cxn modelId="{E8FB5B3A-3255-40C1-A04C-6F3FB162A02D}" type="presOf" srcId="{BEF43161-7521-49AC-AEAE-9832176C22FD}" destId="{CBD611B1-B77C-4206-ACC5-534C962C673A}" srcOrd="0" destOrd="0" presId="urn:microsoft.com/office/officeart/2005/8/layout/vList5"/>
    <dgm:cxn modelId="{0382603B-61DC-4663-B1C5-9DC36110CCED}" srcId="{2CC7A508-E023-4FB5-A11B-5E6E8F59DA3D}" destId="{CDFC624C-5867-47A1-8FC9-328762B004B0}" srcOrd="1" destOrd="0" parTransId="{8B198BB0-8573-4F9C-AC0A-8BE30BA691BD}" sibTransId="{46A208B3-54AE-464E-9975-D45811C8B89F}"/>
    <dgm:cxn modelId="{B92BFA63-FFFF-451B-8C37-DAF7314B36AE}" srcId="{E74846D6-2501-4115-B5F2-600EF258376F}" destId="{AEE6D97F-5463-411C-A15B-68CA7E31CD25}" srcOrd="0" destOrd="0" parTransId="{9E9C040F-4794-460C-AC70-C70C560E20A1}" sibTransId="{6D65C1DE-8FC9-4EA3-AC55-810AD751C48B}"/>
    <dgm:cxn modelId="{347EA467-1F14-44ED-8208-674AEB4E5D04}" type="presOf" srcId="{6A338272-FDE7-4893-BFD6-CC5FA5866B9C}" destId="{63242FC6-97A8-41E9-A4BA-9C98C7B53BDF}" srcOrd="0" destOrd="0" presId="urn:microsoft.com/office/officeart/2005/8/layout/vList5"/>
    <dgm:cxn modelId="{09B8654C-A272-44A4-A2FD-A38A1964DBFA}" type="presOf" srcId="{8DF7F3C5-D2A7-4DF9-9BEF-D1308DBD0BEB}" destId="{E00D09F3-70BA-4412-8417-8B8D6C5E6283}" srcOrd="0" destOrd="0" presId="urn:microsoft.com/office/officeart/2005/8/layout/vList5"/>
    <dgm:cxn modelId="{3020CF74-6450-4D27-88F7-C7CB8DB6A427}" type="presOf" srcId="{E74846D6-2501-4115-B5F2-600EF258376F}" destId="{E8E9BE26-11F9-44B1-9E94-C9228A45AE4E}" srcOrd="0" destOrd="0" presId="urn:microsoft.com/office/officeart/2005/8/layout/vList5"/>
    <dgm:cxn modelId="{D80A5256-BD8F-42C8-B18C-E9B75B3A1BB9}" srcId="{AE9C246C-CD68-4402-8DEF-8635595CA5C8}" destId="{8DF7F3C5-D2A7-4DF9-9BEF-D1308DBD0BEB}" srcOrd="0" destOrd="0" parTransId="{6E704227-44D8-4B00-914D-A91847DE299B}" sibTransId="{E56511C4-6074-47F0-A067-1D258D7E09C6}"/>
    <dgm:cxn modelId="{4AD16E7F-2F9E-43F4-803C-33C26985E938}" srcId="{8DF7F3C5-D2A7-4DF9-9BEF-D1308DBD0BEB}" destId="{6A338272-FDE7-4893-BFD6-CC5FA5866B9C}" srcOrd="0" destOrd="0" parTransId="{54604514-8440-47D6-9355-7CE3490DA8DA}" sibTransId="{574F0545-67C4-4ED8-B820-AF71177B058E}"/>
    <dgm:cxn modelId="{FAF1DA81-2913-4C20-9D8C-A1B0D22C111F}" type="presOf" srcId="{AE9C246C-CD68-4402-8DEF-8635595CA5C8}" destId="{78FA360B-CAF1-4850-AA94-723E75144DF6}" srcOrd="0" destOrd="0" presId="urn:microsoft.com/office/officeart/2005/8/layout/vList5"/>
    <dgm:cxn modelId="{ACEF309B-202B-4035-9847-E0974EFDACE0}" type="presOf" srcId="{CDFC624C-5867-47A1-8FC9-328762B004B0}" destId="{CBD611B1-B77C-4206-ACC5-534C962C673A}" srcOrd="0" destOrd="1" presId="urn:microsoft.com/office/officeart/2005/8/layout/vList5"/>
    <dgm:cxn modelId="{62BDFEA6-8DE6-4F55-A92A-33FC42C1D858}" srcId="{95D1BF91-6E0A-47A7-B57D-317202D98424}" destId="{C717D771-33B4-4C0E-ACBB-89CE6F4772C6}" srcOrd="0" destOrd="0" parTransId="{04A83948-97F4-4B12-9A21-AF31786011FF}" sibTransId="{6D73A233-6DFE-4A5E-83FC-655EA7699377}"/>
    <dgm:cxn modelId="{260B89BF-5FD9-42BE-A5F0-7EE742BFB112}" type="presOf" srcId="{C717D771-33B4-4C0E-ACBB-89CE6F4772C6}" destId="{7B3B0BE9-C722-498A-9F2D-573D79D43F1F}" srcOrd="0" destOrd="0" presId="urn:microsoft.com/office/officeart/2005/8/layout/vList5"/>
    <dgm:cxn modelId="{9FFD96C2-C076-4598-A745-77F8E9C8EF54}" srcId="{2CC7A508-E023-4FB5-A11B-5E6E8F59DA3D}" destId="{BEF43161-7521-49AC-AEAE-9832176C22FD}" srcOrd="0" destOrd="0" parTransId="{F0E0807C-D8E3-4A68-910B-D8B013E72CD3}" sibTransId="{B9F6229B-5ABE-436A-AB1C-5B7B070AF62E}"/>
    <dgm:cxn modelId="{CF854EC8-B641-4B3C-B321-86DCCCA38604}" srcId="{AE9C246C-CD68-4402-8DEF-8635595CA5C8}" destId="{2CC7A508-E023-4FB5-A11B-5E6E8F59DA3D}" srcOrd="1" destOrd="0" parTransId="{B8894679-2DAF-4602-8D2B-908ED02571C8}" sibTransId="{A9A885E1-A087-4919-8F99-A5206D221571}"/>
    <dgm:cxn modelId="{FF2393CC-B306-480B-B3EE-26E327087968}" type="presOf" srcId="{9FE9FCFC-EE63-4484-A82B-95E68C4C7AD1}" destId="{01680A92-7BF7-46B0-972D-99A67B7B97E2}" srcOrd="0" destOrd="0" presId="urn:microsoft.com/office/officeart/2005/8/layout/vList5"/>
    <dgm:cxn modelId="{1E36D4DA-1F70-4183-B152-2DDC61417451}" srcId="{AE9C246C-CD68-4402-8DEF-8635595CA5C8}" destId="{95D1BF91-6E0A-47A7-B57D-317202D98424}" srcOrd="3" destOrd="0" parTransId="{9DC53DA0-DD7F-4762-A265-3D051932813A}" sibTransId="{7F593A97-26EC-4DA3-B425-187C927DD867}"/>
    <dgm:cxn modelId="{09B532EE-0331-484B-95FD-100F20751592}" type="presOf" srcId="{95D1BF91-6E0A-47A7-B57D-317202D98424}" destId="{808BA4FC-BD62-4B86-880D-0E3810490732}" srcOrd="0" destOrd="0" presId="urn:microsoft.com/office/officeart/2005/8/layout/vList5"/>
    <dgm:cxn modelId="{478EB3F6-D7B3-49DA-925E-62ABD63AAD78}" srcId="{5C7777C0-E394-43C6-950D-CE0C0794A48E}" destId="{9FE9FCFC-EE63-4484-A82B-95E68C4C7AD1}" srcOrd="0" destOrd="0" parTransId="{BD3BC68D-5734-4DC4-B3AB-8E40D8C8FE22}" sibTransId="{BB20709E-9982-4B36-A42B-3C81B99B4020}"/>
    <dgm:cxn modelId="{FA413FFC-7668-4CBF-9E21-DD68E6BF0FA2}" srcId="{AE9C246C-CD68-4402-8DEF-8635595CA5C8}" destId="{5C7777C0-E394-43C6-950D-CE0C0794A48E}" srcOrd="2" destOrd="0" parTransId="{F129C388-0F97-45E1-85B7-E75DE00C41FD}" sibTransId="{1A8C2C41-5374-4D56-A030-E59686DE7A47}"/>
    <dgm:cxn modelId="{AED00D93-CD0C-4741-BDA4-CF4F049AE80C}" type="presParOf" srcId="{78FA360B-CAF1-4850-AA94-723E75144DF6}" destId="{24D9406C-FD8E-4FC4-B378-26416030C00E}" srcOrd="0" destOrd="0" presId="urn:microsoft.com/office/officeart/2005/8/layout/vList5"/>
    <dgm:cxn modelId="{EC7C46C4-0DC9-4167-A6BC-4D9890A79200}" type="presParOf" srcId="{24D9406C-FD8E-4FC4-B378-26416030C00E}" destId="{E00D09F3-70BA-4412-8417-8B8D6C5E6283}" srcOrd="0" destOrd="0" presId="urn:microsoft.com/office/officeart/2005/8/layout/vList5"/>
    <dgm:cxn modelId="{19766593-A84C-49EA-990A-F6BE3725A038}" type="presParOf" srcId="{24D9406C-FD8E-4FC4-B378-26416030C00E}" destId="{63242FC6-97A8-41E9-A4BA-9C98C7B53BDF}" srcOrd="1" destOrd="0" presId="urn:microsoft.com/office/officeart/2005/8/layout/vList5"/>
    <dgm:cxn modelId="{6A5885E9-A787-4A43-9503-D8907B50ED67}" type="presParOf" srcId="{78FA360B-CAF1-4850-AA94-723E75144DF6}" destId="{30740FDF-7509-4AF0-AD94-E730EE7E3E3B}" srcOrd="1" destOrd="0" presId="urn:microsoft.com/office/officeart/2005/8/layout/vList5"/>
    <dgm:cxn modelId="{451DFA33-A0BB-4F8C-917D-8267BACA754A}" type="presParOf" srcId="{78FA360B-CAF1-4850-AA94-723E75144DF6}" destId="{84E5D53C-8B76-40F3-9F80-7DB67FAE4F20}" srcOrd="2" destOrd="0" presId="urn:microsoft.com/office/officeart/2005/8/layout/vList5"/>
    <dgm:cxn modelId="{B8139972-EF56-4979-BDB5-6BC556F0F6C2}" type="presParOf" srcId="{84E5D53C-8B76-40F3-9F80-7DB67FAE4F20}" destId="{168FADC4-2D23-48AC-AA2C-335305ADA8EC}" srcOrd="0" destOrd="0" presId="urn:microsoft.com/office/officeart/2005/8/layout/vList5"/>
    <dgm:cxn modelId="{C5F64B6A-E0FE-4A5D-BFD4-15337B372313}" type="presParOf" srcId="{84E5D53C-8B76-40F3-9F80-7DB67FAE4F20}" destId="{CBD611B1-B77C-4206-ACC5-534C962C673A}" srcOrd="1" destOrd="0" presId="urn:microsoft.com/office/officeart/2005/8/layout/vList5"/>
    <dgm:cxn modelId="{8DB5B7E1-2223-4B6A-BC87-B7FB82CE52D3}" type="presParOf" srcId="{78FA360B-CAF1-4850-AA94-723E75144DF6}" destId="{9E6C6A38-60EB-4A58-840C-63BB2450B42A}" srcOrd="3" destOrd="0" presId="urn:microsoft.com/office/officeart/2005/8/layout/vList5"/>
    <dgm:cxn modelId="{2130A208-0D3B-4114-89BC-A02951782680}" type="presParOf" srcId="{78FA360B-CAF1-4850-AA94-723E75144DF6}" destId="{04D7A237-1DF2-4416-9635-5B9B0589A357}" srcOrd="4" destOrd="0" presId="urn:microsoft.com/office/officeart/2005/8/layout/vList5"/>
    <dgm:cxn modelId="{73A61345-735E-47D1-A72D-CD1BDA5EB566}" type="presParOf" srcId="{04D7A237-1DF2-4416-9635-5B9B0589A357}" destId="{ECA97465-386E-4B90-8618-72870277D5C7}" srcOrd="0" destOrd="0" presId="urn:microsoft.com/office/officeart/2005/8/layout/vList5"/>
    <dgm:cxn modelId="{58F1CFCB-B354-4483-B672-500624C99523}" type="presParOf" srcId="{04D7A237-1DF2-4416-9635-5B9B0589A357}" destId="{01680A92-7BF7-46B0-972D-99A67B7B97E2}" srcOrd="1" destOrd="0" presId="urn:microsoft.com/office/officeart/2005/8/layout/vList5"/>
    <dgm:cxn modelId="{D2EA2FB3-B9F3-4EF9-A12F-26A0074E1D3B}" type="presParOf" srcId="{78FA360B-CAF1-4850-AA94-723E75144DF6}" destId="{B0E805C3-9304-432F-A8CC-1FAD564655B6}" srcOrd="5" destOrd="0" presId="urn:microsoft.com/office/officeart/2005/8/layout/vList5"/>
    <dgm:cxn modelId="{6EAB72C1-F9E2-4795-BF6B-0D1DA4FC7C02}" type="presParOf" srcId="{78FA360B-CAF1-4850-AA94-723E75144DF6}" destId="{BDEF88BD-A336-4106-B785-F77051F75A21}" srcOrd="6" destOrd="0" presId="urn:microsoft.com/office/officeart/2005/8/layout/vList5"/>
    <dgm:cxn modelId="{D00D63E6-1F42-4E56-95D5-EB5117E66B0D}" type="presParOf" srcId="{BDEF88BD-A336-4106-B785-F77051F75A21}" destId="{808BA4FC-BD62-4B86-880D-0E3810490732}" srcOrd="0" destOrd="0" presId="urn:microsoft.com/office/officeart/2005/8/layout/vList5"/>
    <dgm:cxn modelId="{FE8C5760-1FA4-4B87-822F-A03A9910A02F}" type="presParOf" srcId="{BDEF88BD-A336-4106-B785-F77051F75A21}" destId="{7B3B0BE9-C722-498A-9F2D-573D79D43F1F}" srcOrd="1" destOrd="0" presId="urn:microsoft.com/office/officeart/2005/8/layout/vList5"/>
    <dgm:cxn modelId="{5ED2CCBF-7585-41B6-93F0-1C393092F18E}" type="presParOf" srcId="{78FA360B-CAF1-4850-AA94-723E75144DF6}" destId="{52E90932-9BC1-47CE-B24B-3804D4C65FFD}" srcOrd="7" destOrd="0" presId="urn:microsoft.com/office/officeart/2005/8/layout/vList5"/>
    <dgm:cxn modelId="{22621EA6-3718-4F33-B212-A6E1047F537E}" type="presParOf" srcId="{78FA360B-CAF1-4850-AA94-723E75144DF6}" destId="{F0F735CF-E756-4D0B-98A5-343034BFDC41}" srcOrd="8" destOrd="0" presId="urn:microsoft.com/office/officeart/2005/8/layout/vList5"/>
    <dgm:cxn modelId="{B73BD747-D9BF-4461-B409-04363469DC51}" type="presParOf" srcId="{F0F735CF-E756-4D0B-98A5-343034BFDC41}" destId="{E8E9BE26-11F9-44B1-9E94-C9228A45AE4E}" srcOrd="0" destOrd="0" presId="urn:microsoft.com/office/officeart/2005/8/layout/vList5"/>
    <dgm:cxn modelId="{F4DC0DE9-40E2-4E66-96F5-020CB9166D5B}" type="presParOf" srcId="{F0F735CF-E756-4D0B-98A5-343034BFDC41}" destId="{D6B985B2-530E-4B29-A195-29F68AAA4E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A688F1-C56E-41CD-8EDE-4046D9C38C4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52BD02-87C3-4E98-AA06-62771B1EC5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/>
            <a:t>Timesheet Status</a:t>
          </a:r>
          <a:endParaRPr lang="en-US" sz="2800" dirty="0"/>
        </a:p>
      </dgm:t>
    </dgm:pt>
    <dgm:pt modelId="{E83D77E5-EBDB-4EB5-8EC3-55A6B647DB66}" type="parTrans" cxnId="{1594E5C7-7EA9-48DA-99B1-BE3A1DDDFF66}">
      <dgm:prSet/>
      <dgm:spPr/>
      <dgm:t>
        <a:bodyPr/>
        <a:lstStyle/>
        <a:p>
          <a:endParaRPr lang="en-US"/>
        </a:p>
      </dgm:t>
    </dgm:pt>
    <dgm:pt modelId="{1EC600C2-698A-4ADD-B9BE-C3E60722A78C}" type="sibTrans" cxnId="{1594E5C7-7EA9-48DA-99B1-BE3A1DDDFF66}">
      <dgm:prSet/>
      <dgm:spPr/>
      <dgm:t>
        <a:bodyPr/>
        <a:lstStyle/>
        <a:p>
          <a:endParaRPr lang="en-US"/>
        </a:p>
      </dgm:t>
    </dgm:pt>
    <dgm:pt modelId="{54C3F5A3-3761-4692-8652-C1C7E08FC7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/>
            <a:t>Upload Data</a:t>
          </a:r>
          <a:endParaRPr lang="en-US" sz="2800" dirty="0"/>
        </a:p>
      </dgm:t>
    </dgm:pt>
    <dgm:pt modelId="{B69A6A85-56A3-43DE-823E-3EC8F2A4890A}" type="parTrans" cxnId="{4A0C20EB-FAA8-40F4-94ED-DFCA48F87E32}">
      <dgm:prSet/>
      <dgm:spPr/>
      <dgm:t>
        <a:bodyPr/>
        <a:lstStyle/>
        <a:p>
          <a:endParaRPr lang="en-US"/>
        </a:p>
      </dgm:t>
    </dgm:pt>
    <dgm:pt modelId="{0DA103B3-D923-4DC3-B1AD-945FE9BCB6ED}" type="sibTrans" cxnId="{4A0C20EB-FAA8-40F4-94ED-DFCA48F87E32}">
      <dgm:prSet/>
      <dgm:spPr/>
      <dgm:t>
        <a:bodyPr/>
        <a:lstStyle/>
        <a:p>
          <a:endParaRPr lang="en-US"/>
        </a:p>
      </dgm:t>
    </dgm:pt>
    <dgm:pt modelId="{570F06F9-E291-4092-9176-B93E3DF8BD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/>
            <a:t>Edit Timesheet</a:t>
          </a:r>
          <a:endParaRPr lang="en-US" sz="2800" dirty="0"/>
        </a:p>
      </dgm:t>
    </dgm:pt>
    <dgm:pt modelId="{8A0CA9F0-2508-4314-AB43-BF61A5A945D6}" type="parTrans" cxnId="{84B59DBE-7A33-4000-A80C-6F357E93711B}">
      <dgm:prSet/>
      <dgm:spPr/>
      <dgm:t>
        <a:bodyPr/>
        <a:lstStyle/>
        <a:p>
          <a:endParaRPr lang="en-US"/>
        </a:p>
      </dgm:t>
    </dgm:pt>
    <dgm:pt modelId="{09ECFB37-069F-481A-9FB1-5B811164DEBD}" type="sibTrans" cxnId="{84B59DBE-7A33-4000-A80C-6F357E93711B}">
      <dgm:prSet/>
      <dgm:spPr/>
      <dgm:t>
        <a:bodyPr/>
        <a:lstStyle/>
        <a:p>
          <a:endParaRPr lang="en-US"/>
        </a:p>
      </dgm:t>
    </dgm:pt>
    <dgm:pt modelId="{DFD79716-8730-4557-9277-B66BAC09FF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/>
            <a:t>Stoxx Sheet</a:t>
          </a:r>
          <a:endParaRPr lang="en-US" sz="2800" dirty="0"/>
        </a:p>
      </dgm:t>
    </dgm:pt>
    <dgm:pt modelId="{8CBC772D-2AAA-4F24-AADB-A38945D494A2}" type="parTrans" cxnId="{EE3A86AD-CAB7-4EAD-9C41-3D7D7796A467}">
      <dgm:prSet/>
      <dgm:spPr/>
      <dgm:t>
        <a:bodyPr/>
        <a:lstStyle/>
        <a:p>
          <a:endParaRPr lang="en-US"/>
        </a:p>
      </dgm:t>
    </dgm:pt>
    <dgm:pt modelId="{F43E91C7-E93F-4235-BAB7-F54B86099B80}" type="sibTrans" cxnId="{EE3A86AD-CAB7-4EAD-9C41-3D7D7796A467}">
      <dgm:prSet/>
      <dgm:spPr/>
      <dgm:t>
        <a:bodyPr/>
        <a:lstStyle/>
        <a:p>
          <a:endParaRPr lang="en-US"/>
        </a:p>
      </dgm:t>
    </dgm:pt>
    <dgm:pt modelId="{0902BFCE-E6C2-4967-BB13-208187900AA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0" i="0" dirty="0"/>
            <a:t>Role Allocation</a:t>
          </a:r>
          <a:endParaRPr lang="en-US" sz="2800" dirty="0"/>
        </a:p>
      </dgm:t>
    </dgm:pt>
    <dgm:pt modelId="{E335A62D-045D-4608-A286-C8EB631BB327}" type="parTrans" cxnId="{301032FC-6157-4C74-8D14-A45910C01935}">
      <dgm:prSet/>
      <dgm:spPr/>
      <dgm:t>
        <a:bodyPr/>
        <a:lstStyle/>
        <a:p>
          <a:endParaRPr lang="en-US"/>
        </a:p>
      </dgm:t>
    </dgm:pt>
    <dgm:pt modelId="{2357A2E7-6F8A-4F27-91C3-AC8A514F43F2}" type="sibTrans" cxnId="{301032FC-6157-4C74-8D14-A45910C01935}">
      <dgm:prSet/>
      <dgm:spPr/>
      <dgm:t>
        <a:bodyPr/>
        <a:lstStyle/>
        <a:p>
          <a:endParaRPr lang="en-US"/>
        </a:p>
      </dgm:t>
    </dgm:pt>
    <dgm:pt modelId="{AE144154-361B-472E-80A3-52F5427CF666}" type="pres">
      <dgm:prSet presAssocID="{DEA688F1-C56E-41CD-8EDE-4046D9C38C4F}" presName="root" presStyleCnt="0">
        <dgm:presLayoutVars>
          <dgm:dir/>
          <dgm:resizeHandles val="exact"/>
        </dgm:presLayoutVars>
      </dgm:prSet>
      <dgm:spPr/>
    </dgm:pt>
    <dgm:pt modelId="{B2066D05-68C0-4820-B6ED-8F070BE8305B}" type="pres">
      <dgm:prSet presAssocID="{C352BD02-87C3-4E98-AA06-62771B1EC52C}" presName="compNode" presStyleCnt="0"/>
      <dgm:spPr/>
    </dgm:pt>
    <dgm:pt modelId="{D5718A65-5034-4D51-AFD1-4876EFD363D0}" type="pres">
      <dgm:prSet presAssocID="{C352BD02-87C3-4E98-AA06-62771B1EC5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40E5F6FF-BF45-4E57-A475-1E9A1CDE0728}" type="pres">
      <dgm:prSet presAssocID="{C352BD02-87C3-4E98-AA06-62771B1EC52C}" presName="spaceRect" presStyleCnt="0"/>
      <dgm:spPr/>
    </dgm:pt>
    <dgm:pt modelId="{0E6440BE-0333-4497-B954-588E4184B456}" type="pres">
      <dgm:prSet presAssocID="{C352BD02-87C3-4E98-AA06-62771B1EC52C}" presName="textRect" presStyleLbl="revTx" presStyleIdx="0" presStyleCnt="5">
        <dgm:presLayoutVars>
          <dgm:chMax val="1"/>
          <dgm:chPref val="1"/>
        </dgm:presLayoutVars>
      </dgm:prSet>
      <dgm:spPr/>
    </dgm:pt>
    <dgm:pt modelId="{D5974241-A32B-4B80-AE2F-6CB327A69FC6}" type="pres">
      <dgm:prSet presAssocID="{1EC600C2-698A-4ADD-B9BE-C3E60722A78C}" presName="sibTrans" presStyleCnt="0"/>
      <dgm:spPr/>
    </dgm:pt>
    <dgm:pt modelId="{EF2AFE30-8FC1-46F8-8406-AB1DDBDFEABC}" type="pres">
      <dgm:prSet presAssocID="{54C3F5A3-3761-4692-8652-C1C7E08FC7BF}" presName="compNode" presStyleCnt="0"/>
      <dgm:spPr/>
    </dgm:pt>
    <dgm:pt modelId="{AAC02B95-A384-4809-AF0C-14E7953B8524}" type="pres">
      <dgm:prSet presAssocID="{54C3F5A3-3761-4692-8652-C1C7E08FC7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3B606F2-A68B-4BCC-B24D-30060AFF1E89}" type="pres">
      <dgm:prSet presAssocID="{54C3F5A3-3761-4692-8652-C1C7E08FC7BF}" presName="spaceRect" presStyleCnt="0"/>
      <dgm:spPr/>
    </dgm:pt>
    <dgm:pt modelId="{A36ADB44-0F74-47BB-9BA5-221896F7C171}" type="pres">
      <dgm:prSet presAssocID="{54C3F5A3-3761-4692-8652-C1C7E08FC7BF}" presName="textRect" presStyleLbl="revTx" presStyleIdx="1" presStyleCnt="5">
        <dgm:presLayoutVars>
          <dgm:chMax val="1"/>
          <dgm:chPref val="1"/>
        </dgm:presLayoutVars>
      </dgm:prSet>
      <dgm:spPr/>
    </dgm:pt>
    <dgm:pt modelId="{F88C930A-FB1F-4038-82DB-B27E6B009044}" type="pres">
      <dgm:prSet presAssocID="{0DA103B3-D923-4DC3-B1AD-945FE9BCB6ED}" presName="sibTrans" presStyleCnt="0"/>
      <dgm:spPr/>
    </dgm:pt>
    <dgm:pt modelId="{2A7842D0-F683-4DC3-AEE5-CDE9B03B483E}" type="pres">
      <dgm:prSet presAssocID="{570F06F9-E291-4092-9176-B93E3DF8BDD7}" presName="compNode" presStyleCnt="0"/>
      <dgm:spPr/>
    </dgm:pt>
    <dgm:pt modelId="{DE63B812-B4DA-4C0B-8055-FDAC19267162}" type="pres">
      <dgm:prSet presAssocID="{570F06F9-E291-4092-9176-B93E3DF8BDD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A321A7C-0871-4D10-A61C-303CC21EF547}" type="pres">
      <dgm:prSet presAssocID="{570F06F9-E291-4092-9176-B93E3DF8BDD7}" presName="spaceRect" presStyleCnt="0"/>
      <dgm:spPr/>
    </dgm:pt>
    <dgm:pt modelId="{DB544855-8FBA-40AD-831F-1A17A1134E94}" type="pres">
      <dgm:prSet presAssocID="{570F06F9-E291-4092-9176-B93E3DF8BDD7}" presName="textRect" presStyleLbl="revTx" presStyleIdx="2" presStyleCnt="5">
        <dgm:presLayoutVars>
          <dgm:chMax val="1"/>
          <dgm:chPref val="1"/>
        </dgm:presLayoutVars>
      </dgm:prSet>
      <dgm:spPr/>
    </dgm:pt>
    <dgm:pt modelId="{342F6437-147C-4F4A-A43C-D08D9F872492}" type="pres">
      <dgm:prSet presAssocID="{09ECFB37-069F-481A-9FB1-5B811164DEBD}" presName="sibTrans" presStyleCnt="0"/>
      <dgm:spPr/>
    </dgm:pt>
    <dgm:pt modelId="{1F007821-DE10-4266-88EB-BDADD25E1FC6}" type="pres">
      <dgm:prSet presAssocID="{DFD79716-8730-4557-9277-B66BAC09FFB3}" presName="compNode" presStyleCnt="0"/>
      <dgm:spPr/>
    </dgm:pt>
    <dgm:pt modelId="{3AA26688-0790-4022-BBDE-33424A6C42F5}" type="pres">
      <dgm:prSet presAssocID="{DFD79716-8730-4557-9277-B66BAC09FF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CA058A7-A650-4E23-A843-9B63D786A31F}" type="pres">
      <dgm:prSet presAssocID="{DFD79716-8730-4557-9277-B66BAC09FFB3}" presName="spaceRect" presStyleCnt="0"/>
      <dgm:spPr/>
    </dgm:pt>
    <dgm:pt modelId="{9259FD55-E4B1-422F-BE59-55FEF5F0C6F0}" type="pres">
      <dgm:prSet presAssocID="{DFD79716-8730-4557-9277-B66BAC09FFB3}" presName="textRect" presStyleLbl="revTx" presStyleIdx="3" presStyleCnt="5">
        <dgm:presLayoutVars>
          <dgm:chMax val="1"/>
          <dgm:chPref val="1"/>
        </dgm:presLayoutVars>
      </dgm:prSet>
      <dgm:spPr/>
    </dgm:pt>
    <dgm:pt modelId="{A7394CBD-B287-48FD-9F7C-5F44B6338F62}" type="pres">
      <dgm:prSet presAssocID="{F43E91C7-E93F-4235-BAB7-F54B86099B80}" presName="sibTrans" presStyleCnt="0"/>
      <dgm:spPr/>
    </dgm:pt>
    <dgm:pt modelId="{FC4B1B06-121B-4184-9CE6-4CB55F9542EE}" type="pres">
      <dgm:prSet presAssocID="{0902BFCE-E6C2-4967-BB13-208187900AAB}" presName="compNode" presStyleCnt="0"/>
      <dgm:spPr/>
    </dgm:pt>
    <dgm:pt modelId="{ABA8ABF9-6D6F-4746-9231-95EAB1F3A057}" type="pres">
      <dgm:prSet presAssocID="{0902BFCE-E6C2-4967-BB13-208187900A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6FC3B5-0B5C-4F31-89FE-583A3A1B1747}" type="pres">
      <dgm:prSet presAssocID="{0902BFCE-E6C2-4967-BB13-208187900AAB}" presName="spaceRect" presStyleCnt="0"/>
      <dgm:spPr/>
    </dgm:pt>
    <dgm:pt modelId="{D992C2AB-49D0-421E-9366-5DDA79854C1E}" type="pres">
      <dgm:prSet presAssocID="{0902BFCE-E6C2-4967-BB13-208187900A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EC3B33-C0FD-47DA-B41A-888B125F4F88}" type="presOf" srcId="{570F06F9-E291-4092-9176-B93E3DF8BDD7}" destId="{DB544855-8FBA-40AD-831F-1A17A1134E94}" srcOrd="0" destOrd="0" presId="urn:microsoft.com/office/officeart/2018/2/layout/IconLabelList"/>
    <dgm:cxn modelId="{E337AD51-C98B-4ABB-B890-D7DAD08F12D5}" type="presOf" srcId="{C352BD02-87C3-4E98-AA06-62771B1EC52C}" destId="{0E6440BE-0333-4497-B954-588E4184B456}" srcOrd="0" destOrd="0" presId="urn:microsoft.com/office/officeart/2018/2/layout/IconLabelList"/>
    <dgm:cxn modelId="{B15E499D-D34E-4071-89AB-EA8608A26920}" type="presOf" srcId="{DFD79716-8730-4557-9277-B66BAC09FFB3}" destId="{9259FD55-E4B1-422F-BE59-55FEF5F0C6F0}" srcOrd="0" destOrd="0" presId="urn:microsoft.com/office/officeart/2018/2/layout/IconLabelList"/>
    <dgm:cxn modelId="{0CA81C9F-FAF1-4D19-A8F2-B7EB2BECC271}" type="presOf" srcId="{54C3F5A3-3761-4692-8652-C1C7E08FC7BF}" destId="{A36ADB44-0F74-47BB-9BA5-221896F7C171}" srcOrd="0" destOrd="0" presId="urn:microsoft.com/office/officeart/2018/2/layout/IconLabelList"/>
    <dgm:cxn modelId="{EE3A86AD-CAB7-4EAD-9C41-3D7D7796A467}" srcId="{DEA688F1-C56E-41CD-8EDE-4046D9C38C4F}" destId="{DFD79716-8730-4557-9277-B66BAC09FFB3}" srcOrd="3" destOrd="0" parTransId="{8CBC772D-2AAA-4F24-AADB-A38945D494A2}" sibTransId="{F43E91C7-E93F-4235-BAB7-F54B86099B80}"/>
    <dgm:cxn modelId="{84B59DBE-7A33-4000-A80C-6F357E93711B}" srcId="{DEA688F1-C56E-41CD-8EDE-4046D9C38C4F}" destId="{570F06F9-E291-4092-9176-B93E3DF8BDD7}" srcOrd="2" destOrd="0" parTransId="{8A0CA9F0-2508-4314-AB43-BF61A5A945D6}" sibTransId="{09ECFB37-069F-481A-9FB1-5B811164DEBD}"/>
    <dgm:cxn modelId="{1594E5C7-7EA9-48DA-99B1-BE3A1DDDFF66}" srcId="{DEA688F1-C56E-41CD-8EDE-4046D9C38C4F}" destId="{C352BD02-87C3-4E98-AA06-62771B1EC52C}" srcOrd="0" destOrd="0" parTransId="{E83D77E5-EBDB-4EB5-8EC3-55A6B647DB66}" sibTransId="{1EC600C2-698A-4ADD-B9BE-C3E60722A78C}"/>
    <dgm:cxn modelId="{72922DE6-A64A-498A-ADDC-9873FA6BB0FA}" type="presOf" srcId="{DEA688F1-C56E-41CD-8EDE-4046D9C38C4F}" destId="{AE144154-361B-472E-80A3-52F5427CF666}" srcOrd="0" destOrd="0" presId="urn:microsoft.com/office/officeart/2018/2/layout/IconLabelList"/>
    <dgm:cxn modelId="{4A0C20EB-FAA8-40F4-94ED-DFCA48F87E32}" srcId="{DEA688F1-C56E-41CD-8EDE-4046D9C38C4F}" destId="{54C3F5A3-3761-4692-8652-C1C7E08FC7BF}" srcOrd="1" destOrd="0" parTransId="{B69A6A85-56A3-43DE-823E-3EC8F2A4890A}" sibTransId="{0DA103B3-D923-4DC3-B1AD-945FE9BCB6ED}"/>
    <dgm:cxn modelId="{301032FC-6157-4C74-8D14-A45910C01935}" srcId="{DEA688F1-C56E-41CD-8EDE-4046D9C38C4F}" destId="{0902BFCE-E6C2-4967-BB13-208187900AAB}" srcOrd="4" destOrd="0" parTransId="{E335A62D-045D-4608-A286-C8EB631BB327}" sibTransId="{2357A2E7-6F8A-4F27-91C3-AC8A514F43F2}"/>
    <dgm:cxn modelId="{50BA60FE-C858-4D2A-A8E1-8048B5F45D42}" type="presOf" srcId="{0902BFCE-E6C2-4967-BB13-208187900AAB}" destId="{D992C2AB-49D0-421E-9366-5DDA79854C1E}" srcOrd="0" destOrd="0" presId="urn:microsoft.com/office/officeart/2018/2/layout/IconLabelList"/>
    <dgm:cxn modelId="{AD140D4F-8EBC-4D7D-9FB7-EE9C0609EA58}" type="presParOf" srcId="{AE144154-361B-472E-80A3-52F5427CF666}" destId="{B2066D05-68C0-4820-B6ED-8F070BE8305B}" srcOrd="0" destOrd="0" presId="urn:microsoft.com/office/officeart/2018/2/layout/IconLabelList"/>
    <dgm:cxn modelId="{31E52915-31D1-4B4C-AFD8-B7CB5F8859F7}" type="presParOf" srcId="{B2066D05-68C0-4820-B6ED-8F070BE8305B}" destId="{D5718A65-5034-4D51-AFD1-4876EFD363D0}" srcOrd="0" destOrd="0" presId="urn:microsoft.com/office/officeart/2018/2/layout/IconLabelList"/>
    <dgm:cxn modelId="{CF407E7A-FE1A-4D79-B4A9-3E4D34107BE6}" type="presParOf" srcId="{B2066D05-68C0-4820-B6ED-8F070BE8305B}" destId="{40E5F6FF-BF45-4E57-A475-1E9A1CDE0728}" srcOrd="1" destOrd="0" presId="urn:microsoft.com/office/officeart/2018/2/layout/IconLabelList"/>
    <dgm:cxn modelId="{606A3D7D-F8BD-46DF-B0E1-9315D598F22B}" type="presParOf" srcId="{B2066D05-68C0-4820-B6ED-8F070BE8305B}" destId="{0E6440BE-0333-4497-B954-588E4184B456}" srcOrd="2" destOrd="0" presId="urn:microsoft.com/office/officeart/2018/2/layout/IconLabelList"/>
    <dgm:cxn modelId="{808BCA49-5A75-40D0-AA89-61B84A7632A6}" type="presParOf" srcId="{AE144154-361B-472E-80A3-52F5427CF666}" destId="{D5974241-A32B-4B80-AE2F-6CB327A69FC6}" srcOrd="1" destOrd="0" presId="urn:microsoft.com/office/officeart/2018/2/layout/IconLabelList"/>
    <dgm:cxn modelId="{680140AF-B34B-4B42-97AC-F0EB7517A6B9}" type="presParOf" srcId="{AE144154-361B-472E-80A3-52F5427CF666}" destId="{EF2AFE30-8FC1-46F8-8406-AB1DDBDFEABC}" srcOrd="2" destOrd="0" presId="urn:microsoft.com/office/officeart/2018/2/layout/IconLabelList"/>
    <dgm:cxn modelId="{20520CC6-6E09-4206-A052-21DEB4FE8770}" type="presParOf" srcId="{EF2AFE30-8FC1-46F8-8406-AB1DDBDFEABC}" destId="{AAC02B95-A384-4809-AF0C-14E7953B8524}" srcOrd="0" destOrd="0" presId="urn:microsoft.com/office/officeart/2018/2/layout/IconLabelList"/>
    <dgm:cxn modelId="{5D9E546A-0E3B-4EC1-B7EC-140ABA8C3426}" type="presParOf" srcId="{EF2AFE30-8FC1-46F8-8406-AB1DDBDFEABC}" destId="{53B606F2-A68B-4BCC-B24D-30060AFF1E89}" srcOrd="1" destOrd="0" presId="urn:microsoft.com/office/officeart/2018/2/layout/IconLabelList"/>
    <dgm:cxn modelId="{DF019221-E7AD-460A-82B4-3668372E52E7}" type="presParOf" srcId="{EF2AFE30-8FC1-46F8-8406-AB1DDBDFEABC}" destId="{A36ADB44-0F74-47BB-9BA5-221896F7C171}" srcOrd="2" destOrd="0" presId="urn:microsoft.com/office/officeart/2018/2/layout/IconLabelList"/>
    <dgm:cxn modelId="{43313B08-ECFB-4682-B267-E030C8356BD7}" type="presParOf" srcId="{AE144154-361B-472E-80A3-52F5427CF666}" destId="{F88C930A-FB1F-4038-82DB-B27E6B009044}" srcOrd="3" destOrd="0" presId="urn:microsoft.com/office/officeart/2018/2/layout/IconLabelList"/>
    <dgm:cxn modelId="{BF773FB1-C32F-4A61-B904-65D11FA84A8A}" type="presParOf" srcId="{AE144154-361B-472E-80A3-52F5427CF666}" destId="{2A7842D0-F683-4DC3-AEE5-CDE9B03B483E}" srcOrd="4" destOrd="0" presId="urn:microsoft.com/office/officeart/2018/2/layout/IconLabelList"/>
    <dgm:cxn modelId="{707D548D-1FD4-4A4F-85D9-692271D52CCF}" type="presParOf" srcId="{2A7842D0-F683-4DC3-AEE5-CDE9B03B483E}" destId="{DE63B812-B4DA-4C0B-8055-FDAC19267162}" srcOrd="0" destOrd="0" presId="urn:microsoft.com/office/officeart/2018/2/layout/IconLabelList"/>
    <dgm:cxn modelId="{95402FE2-748C-4ED3-A970-9DE7F7810816}" type="presParOf" srcId="{2A7842D0-F683-4DC3-AEE5-CDE9B03B483E}" destId="{5A321A7C-0871-4D10-A61C-303CC21EF547}" srcOrd="1" destOrd="0" presId="urn:microsoft.com/office/officeart/2018/2/layout/IconLabelList"/>
    <dgm:cxn modelId="{A42F0380-59D2-4A20-8B1E-D22ACBFCF5C1}" type="presParOf" srcId="{2A7842D0-F683-4DC3-AEE5-CDE9B03B483E}" destId="{DB544855-8FBA-40AD-831F-1A17A1134E94}" srcOrd="2" destOrd="0" presId="urn:microsoft.com/office/officeart/2018/2/layout/IconLabelList"/>
    <dgm:cxn modelId="{2D4D09D5-2C38-4067-81CA-D4F127A2EBAE}" type="presParOf" srcId="{AE144154-361B-472E-80A3-52F5427CF666}" destId="{342F6437-147C-4F4A-A43C-D08D9F872492}" srcOrd="5" destOrd="0" presId="urn:microsoft.com/office/officeart/2018/2/layout/IconLabelList"/>
    <dgm:cxn modelId="{129631CE-4927-4EAA-9E74-C6D9C5BB0E12}" type="presParOf" srcId="{AE144154-361B-472E-80A3-52F5427CF666}" destId="{1F007821-DE10-4266-88EB-BDADD25E1FC6}" srcOrd="6" destOrd="0" presId="urn:microsoft.com/office/officeart/2018/2/layout/IconLabelList"/>
    <dgm:cxn modelId="{F983C359-950E-4ED6-B025-14F89A223628}" type="presParOf" srcId="{1F007821-DE10-4266-88EB-BDADD25E1FC6}" destId="{3AA26688-0790-4022-BBDE-33424A6C42F5}" srcOrd="0" destOrd="0" presId="urn:microsoft.com/office/officeart/2018/2/layout/IconLabelList"/>
    <dgm:cxn modelId="{E4099BF0-9FCF-41D8-944F-10A997DACDF6}" type="presParOf" srcId="{1F007821-DE10-4266-88EB-BDADD25E1FC6}" destId="{1CA058A7-A650-4E23-A843-9B63D786A31F}" srcOrd="1" destOrd="0" presId="urn:microsoft.com/office/officeart/2018/2/layout/IconLabelList"/>
    <dgm:cxn modelId="{B933F906-9B10-40D4-B424-1DAB3BEE52B7}" type="presParOf" srcId="{1F007821-DE10-4266-88EB-BDADD25E1FC6}" destId="{9259FD55-E4B1-422F-BE59-55FEF5F0C6F0}" srcOrd="2" destOrd="0" presId="urn:microsoft.com/office/officeart/2018/2/layout/IconLabelList"/>
    <dgm:cxn modelId="{08F7939C-3351-4999-9852-DFE9DAB984EC}" type="presParOf" srcId="{AE144154-361B-472E-80A3-52F5427CF666}" destId="{A7394CBD-B287-48FD-9F7C-5F44B6338F62}" srcOrd="7" destOrd="0" presId="urn:microsoft.com/office/officeart/2018/2/layout/IconLabelList"/>
    <dgm:cxn modelId="{48C2116F-C6AA-4BB7-A6EF-EAB792CAF97F}" type="presParOf" srcId="{AE144154-361B-472E-80A3-52F5427CF666}" destId="{FC4B1B06-121B-4184-9CE6-4CB55F9542EE}" srcOrd="8" destOrd="0" presId="urn:microsoft.com/office/officeart/2018/2/layout/IconLabelList"/>
    <dgm:cxn modelId="{56842A73-C5B8-4468-9C57-973DE9BDAF41}" type="presParOf" srcId="{FC4B1B06-121B-4184-9CE6-4CB55F9542EE}" destId="{ABA8ABF9-6D6F-4746-9231-95EAB1F3A057}" srcOrd="0" destOrd="0" presId="urn:microsoft.com/office/officeart/2018/2/layout/IconLabelList"/>
    <dgm:cxn modelId="{F8E59B68-35E9-4A9A-8734-0A3CB9561038}" type="presParOf" srcId="{FC4B1B06-121B-4184-9CE6-4CB55F9542EE}" destId="{176FC3B5-0B5C-4F31-89FE-583A3A1B1747}" srcOrd="1" destOrd="0" presId="urn:microsoft.com/office/officeart/2018/2/layout/IconLabelList"/>
    <dgm:cxn modelId="{B53B6580-836A-4F90-B78E-4F5064ECB65F}" type="presParOf" srcId="{FC4B1B06-121B-4184-9CE6-4CB55F9542EE}" destId="{D992C2AB-49D0-421E-9366-5DDA79854C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44F28-A858-481B-BAA6-B56F60456A5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001487-C2EC-42DB-BE9A-FB099C6DA0CB}">
      <dgm:prSet/>
      <dgm:spPr/>
      <dgm:t>
        <a:bodyPr/>
        <a:lstStyle/>
        <a:p>
          <a:r>
            <a:rPr lang="en-US" b="0" i="0" dirty="0"/>
            <a:t>Navigate to the 'Dashboard' section</a:t>
          </a:r>
          <a:endParaRPr lang="en-US" dirty="0"/>
        </a:p>
      </dgm:t>
    </dgm:pt>
    <dgm:pt modelId="{678DECC4-4E69-4861-ABDF-60F8DDE86F91}" type="parTrans" cxnId="{FA4C4B6F-19AC-4AC9-BD6C-FBDEC8E52868}">
      <dgm:prSet/>
      <dgm:spPr/>
      <dgm:t>
        <a:bodyPr/>
        <a:lstStyle/>
        <a:p>
          <a:endParaRPr lang="en-US"/>
        </a:p>
      </dgm:t>
    </dgm:pt>
    <dgm:pt modelId="{62764C28-A0AA-4BA3-8765-47A86A95522B}" type="sibTrans" cxnId="{FA4C4B6F-19AC-4AC9-BD6C-FBDEC8E52868}">
      <dgm:prSet/>
      <dgm:spPr/>
      <dgm:t>
        <a:bodyPr/>
        <a:lstStyle/>
        <a:p>
          <a:endParaRPr lang="en-US"/>
        </a:p>
      </dgm:t>
    </dgm:pt>
    <dgm:pt modelId="{BD95EC62-3070-4AD6-83B6-9F71A9E7DBE1}">
      <dgm:prSet/>
      <dgm:spPr/>
      <dgm:t>
        <a:bodyPr/>
        <a:lstStyle/>
        <a:p>
          <a:r>
            <a:rPr lang="en-US" b="0" i="0" dirty="0"/>
            <a:t>Select the ‘Month’ , ‘Year’ and ‘Project codes’ </a:t>
          </a:r>
          <a:endParaRPr lang="en-US" dirty="0"/>
        </a:p>
      </dgm:t>
    </dgm:pt>
    <dgm:pt modelId="{418548FD-9DFC-484C-9E9D-A80B998EEC6F}" type="parTrans" cxnId="{98FFA169-B977-41FC-92E7-7D402E5E5CF6}">
      <dgm:prSet/>
      <dgm:spPr/>
      <dgm:t>
        <a:bodyPr/>
        <a:lstStyle/>
        <a:p>
          <a:endParaRPr lang="en-US"/>
        </a:p>
      </dgm:t>
    </dgm:pt>
    <dgm:pt modelId="{5A9FC622-E81B-4D91-B677-67C2C491A710}" type="sibTrans" cxnId="{98FFA169-B977-41FC-92E7-7D402E5E5CF6}">
      <dgm:prSet/>
      <dgm:spPr/>
      <dgm:t>
        <a:bodyPr/>
        <a:lstStyle/>
        <a:p>
          <a:endParaRPr lang="en-US"/>
        </a:p>
      </dgm:t>
    </dgm:pt>
    <dgm:pt modelId="{4A166561-D9FF-4D5A-8673-8914B549B5CB}">
      <dgm:prSet/>
      <dgm:spPr/>
      <dgm:t>
        <a:bodyPr/>
        <a:lstStyle/>
        <a:p>
          <a:r>
            <a:rPr lang="en-US" dirty="0"/>
            <a:t>A hyperlink will appear, Click on it to download the zip file</a:t>
          </a:r>
        </a:p>
      </dgm:t>
    </dgm:pt>
    <dgm:pt modelId="{5FCD47ED-6E33-4609-953B-B671D9D6F08D}" type="parTrans" cxnId="{7447B7EF-8EB5-4868-ADDA-CD0D8974EC01}">
      <dgm:prSet/>
      <dgm:spPr/>
      <dgm:t>
        <a:bodyPr/>
        <a:lstStyle/>
        <a:p>
          <a:endParaRPr lang="en-US"/>
        </a:p>
      </dgm:t>
    </dgm:pt>
    <dgm:pt modelId="{F406D493-5970-47A9-A989-329E105FB884}" type="sibTrans" cxnId="{7447B7EF-8EB5-4868-ADDA-CD0D8974EC01}">
      <dgm:prSet/>
      <dgm:spPr/>
      <dgm:t>
        <a:bodyPr/>
        <a:lstStyle/>
        <a:p>
          <a:endParaRPr lang="en-US"/>
        </a:p>
      </dgm:t>
    </dgm:pt>
    <dgm:pt modelId="{9BA743BD-8C13-4052-A0EF-7F2FBDE50AF1}">
      <dgm:prSet/>
      <dgm:spPr/>
      <dgm:t>
        <a:bodyPr/>
        <a:lstStyle/>
        <a:p>
          <a:r>
            <a:rPr lang="en-US" dirty="0"/>
            <a:t>Zip file will contain STOXX Sheet and Summary Sheet for the chosen Project codes </a:t>
          </a:r>
        </a:p>
      </dgm:t>
    </dgm:pt>
    <dgm:pt modelId="{DEDBCE17-558A-48CE-BE19-F69CB83EBB7B}" type="parTrans" cxnId="{6192DE09-1C6B-46C5-8C21-1D68EA77152E}">
      <dgm:prSet/>
      <dgm:spPr/>
      <dgm:t>
        <a:bodyPr/>
        <a:lstStyle/>
        <a:p>
          <a:endParaRPr lang="en-US"/>
        </a:p>
      </dgm:t>
    </dgm:pt>
    <dgm:pt modelId="{E4156133-D64F-43CB-A765-452994540529}" type="sibTrans" cxnId="{6192DE09-1C6B-46C5-8C21-1D68EA77152E}">
      <dgm:prSet/>
      <dgm:spPr/>
      <dgm:t>
        <a:bodyPr/>
        <a:lstStyle/>
        <a:p>
          <a:endParaRPr lang="en-US"/>
        </a:p>
      </dgm:t>
    </dgm:pt>
    <dgm:pt modelId="{C6FD8B1A-90DA-A246-AFA8-2822D1C9F12A}">
      <dgm:prSet/>
      <dgm:spPr/>
      <dgm:t>
        <a:bodyPr/>
        <a:lstStyle/>
        <a:p>
          <a:r>
            <a:rPr lang="en-GB" dirty="0"/>
            <a:t>Browse to the "Download Stoxx Sheet" option</a:t>
          </a:r>
        </a:p>
      </dgm:t>
    </dgm:pt>
    <dgm:pt modelId="{4EFF6742-4A8F-204F-A2B2-CFDBFAD615A2}" type="parTrans" cxnId="{D43A8100-E257-4746-97C1-CF08FB801A17}">
      <dgm:prSet/>
      <dgm:spPr/>
      <dgm:t>
        <a:bodyPr/>
        <a:lstStyle/>
        <a:p>
          <a:endParaRPr lang="en-GB"/>
        </a:p>
      </dgm:t>
    </dgm:pt>
    <dgm:pt modelId="{B71D462D-1357-2643-A1EF-EFCCE8C58BC0}" type="sibTrans" cxnId="{D43A8100-E257-4746-97C1-CF08FB801A17}">
      <dgm:prSet/>
      <dgm:spPr/>
      <dgm:t>
        <a:bodyPr/>
        <a:lstStyle/>
        <a:p>
          <a:endParaRPr lang="en-GB"/>
        </a:p>
      </dgm:t>
    </dgm:pt>
    <dgm:pt modelId="{03305852-CC1C-0B4B-B994-038ECC93CE43}">
      <dgm:prSet/>
      <dgm:spPr/>
      <dgm:t>
        <a:bodyPr/>
        <a:lstStyle/>
        <a:p>
          <a:r>
            <a:rPr lang="en-US" b="0" i="0" dirty="0"/>
            <a:t>Click 'Download Stoxx Sheet' Button to generate it</a:t>
          </a:r>
          <a:endParaRPr lang="en-GB" dirty="0"/>
        </a:p>
      </dgm:t>
    </dgm:pt>
    <dgm:pt modelId="{DDDE30AD-4D89-3341-8193-2B8512EEE9D2}" type="parTrans" cxnId="{C3D38BC4-F1F0-764C-8AB2-8E775D65DD68}">
      <dgm:prSet/>
      <dgm:spPr/>
      <dgm:t>
        <a:bodyPr/>
        <a:lstStyle/>
        <a:p>
          <a:endParaRPr lang="en-GB"/>
        </a:p>
      </dgm:t>
    </dgm:pt>
    <dgm:pt modelId="{A70C72CA-3E9B-0246-81B5-6115B02BC40F}" type="sibTrans" cxnId="{C3D38BC4-F1F0-764C-8AB2-8E775D65DD68}">
      <dgm:prSet/>
      <dgm:spPr/>
      <dgm:t>
        <a:bodyPr/>
        <a:lstStyle/>
        <a:p>
          <a:endParaRPr lang="en-GB"/>
        </a:p>
      </dgm:t>
    </dgm:pt>
    <dgm:pt modelId="{1F8FA87F-A8CA-8946-ABF7-25CE20C81CC3}" type="pres">
      <dgm:prSet presAssocID="{A5244F28-A858-481B-BAA6-B56F60456A58}" presName="Name0" presStyleCnt="0">
        <dgm:presLayoutVars>
          <dgm:dir/>
          <dgm:resizeHandles val="exact"/>
        </dgm:presLayoutVars>
      </dgm:prSet>
      <dgm:spPr/>
    </dgm:pt>
    <dgm:pt modelId="{74E1693E-C959-6E40-8059-5B94F1A2DCB9}" type="pres">
      <dgm:prSet presAssocID="{F4001487-C2EC-42DB-BE9A-FB099C6DA0CB}" presName="node" presStyleLbl="node1" presStyleIdx="0" presStyleCnt="6">
        <dgm:presLayoutVars>
          <dgm:bulletEnabled val="1"/>
        </dgm:presLayoutVars>
      </dgm:prSet>
      <dgm:spPr/>
    </dgm:pt>
    <dgm:pt modelId="{C6AC387E-E8D3-E84F-A4A4-218058B5F980}" type="pres">
      <dgm:prSet presAssocID="{62764C28-A0AA-4BA3-8765-47A86A95522B}" presName="sibTrans" presStyleLbl="sibTrans1D1" presStyleIdx="0" presStyleCnt="5"/>
      <dgm:spPr/>
    </dgm:pt>
    <dgm:pt modelId="{AE17A6EB-C7C2-FC45-B509-CA196D705A2A}" type="pres">
      <dgm:prSet presAssocID="{62764C28-A0AA-4BA3-8765-47A86A95522B}" presName="connectorText" presStyleLbl="sibTrans1D1" presStyleIdx="0" presStyleCnt="5"/>
      <dgm:spPr/>
    </dgm:pt>
    <dgm:pt modelId="{B1DFF809-8E3E-4340-9D13-3DDFCB56D64D}" type="pres">
      <dgm:prSet presAssocID="{C6FD8B1A-90DA-A246-AFA8-2822D1C9F12A}" presName="node" presStyleLbl="node1" presStyleIdx="1" presStyleCnt="6">
        <dgm:presLayoutVars>
          <dgm:bulletEnabled val="1"/>
        </dgm:presLayoutVars>
      </dgm:prSet>
      <dgm:spPr/>
    </dgm:pt>
    <dgm:pt modelId="{8D2BBDC7-4CF4-B644-81BD-BEBB7297A876}" type="pres">
      <dgm:prSet presAssocID="{B71D462D-1357-2643-A1EF-EFCCE8C58BC0}" presName="sibTrans" presStyleLbl="sibTrans1D1" presStyleIdx="1" presStyleCnt="5"/>
      <dgm:spPr/>
    </dgm:pt>
    <dgm:pt modelId="{CEB0697D-6B99-3A47-A527-3A214E3F2763}" type="pres">
      <dgm:prSet presAssocID="{B71D462D-1357-2643-A1EF-EFCCE8C58BC0}" presName="connectorText" presStyleLbl="sibTrans1D1" presStyleIdx="1" presStyleCnt="5"/>
      <dgm:spPr/>
    </dgm:pt>
    <dgm:pt modelId="{F4930EF9-C16C-D04D-B3BC-3B870672244E}" type="pres">
      <dgm:prSet presAssocID="{BD95EC62-3070-4AD6-83B6-9F71A9E7DBE1}" presName="node" presStyleLbl="node1" presStyleIdx="2" presStyleCnt="6">
        <dgm:presLayoutVars>
          <dgm:bulletEnabled val="1"/>
        </dgm:presLayoutVars>
      </dgm:prSet>
      <dgm:spPr/>
    </dgm:pt>
    <dgm:pt modelId="{AF287451-FC4A-ED41-BF35-0E9CEA842B33}" type="pres">
      <dgm:prSet presAssocID="{5A9FC622-E81B-4D91-B677-67C2C491A710}" presName="sibTrans" presStyleLbl="sibTrans1D1" presStyleIdx="2" presStyleCnt="5"/>
      <dgm:spPr/>
    </dgm:pt>
    <dgm:pt modelId="{3E5F5E79-3EE4-7E42-9101-55ED3D6A9214}" type="pres">
      <dgm:prSet presAssocID="{5A9FC622-E81B-4D91-B677-67C2C491A710}" presName="connectorText" presStyleLbl="sibTrans1D1" presStyleIdx="2" presStyleCnt="5"/>
      <dgm:spPr/>
    </dgm:pt>
    <dgm:pt modelId="{B98DD389-8EF9-904D-8EEF-4AD78FDACBC7}" type="pres">
      <dgm:prSet presAssocID="{03305852-CC1C-0B4B-B994-038ECC93CE43}" presName="node" presStyleLbl="node1" presStyleIdx="3" presStyleCnt="6">
        <dgm:presLayoutVars>
          <dgm:bulletEnabled val="1"/>
        </dgm:presLayoutVars>
      </dgm:prSet>
      <dgm:spPr/>
    </dgm:pt>
    <dgm:pt modelId="{F4548AAB-5829-5E4D-9BD6-4C6B84822BFE}" type="pres">
      <dgm:prSet presAssocID="{A70C72CA-3E9B-0246-81B5-6115B02BC40F}" presName="sibTrans" presStyleLbl="sibTrans1D1" presStyleIdx="3" presStyleCnt="5"/>
      <dgm:spPr/>
    </dgm:pt>
    <dgm:pt modelId="{2842BF74-4F12-524E-86E8-4233538E4380}" type="pres">
      <dgm:prSet presAssocID="{A70C72CA-3E9B-0246-81B5-6115B02BC40F}" presName="connectorText" presStyleLbl="sibTrans1D1" presStyleIdx="3" presStyleCnt="5"/>
      <dgm:spPr/>
    </dgm:pt>
    <dgm:pt modelId="{81D7C0FA-FECE-6E4A-8E8D-B94C8B2DD081}" type="pres">
      <dgm:prSet presAssocID="{4A166561-D9FF-4D5A-8673-8914B549B5CB}" presName="node" presStyleLbl="node1" presStyleIdx="4" presStyleCnt="6">
        <dgm:presLayoutVars>
          <dgm:bulletEnabled val="1"/>
        </dgm:presLayoutVars>
      </dgm:prSet>
      <dgm:spPr/>
    </dgm:pt>
    <dgm:pt modelId="{74505895-EC02-5347-BC78-52A812365ED7}" type="pres">
      <dgm:prSet presAssocID="{F406D493-5970-47A9-A989-329E105FB884}" presName="sibTrans" presStyleLbl="sibTrans1D1" presStyleIdx="4" presStyleCnt="5"/>
      <dgm:spPr/>
    </dgm:pt>
    <dgm:pt modelId="{9D2FBACC-157D-DD45-87E9-6598E3066C56}" type="pres">
      <dgm:prSet presAssocID="{F406D493-5970-47A9-A989-329E105FB884}" presName="connectorText" presStyleLbl="sibTrans1D1" presStyleIdx="4" presStyleCnt="5"/>
      <dgm:spPr/>
    </dgm:pt>
    <dgm:pt modelId="{4E8DEC0B-FE70-864C-B1E1-1CB13DEB0844}" type="pres">
      <dgm:prSet presAssocID="{9BA743BD-8C13-4052-A0EF-7F2FBDE50AF1}" presName="node" presStyleLbl="node1" presStyleIdx="5" presStyleCnt="6">
        <dgm:presLayoutVars>
          <dgm:bulletEnabled val="1"/>
        </dgm:presLayoutVars>
      </dgm:prSet>
      <dgm:spPr/>
    </dgm:pt>
  </dgm:ptLst>
  <dgm:cxnLst>
    <dgm:cxn modelId="{D43A8100-E257-4746-97C1-CF08FB801A17}" srcId="{A5244F28-A858-481B-BAA6-B56F60456A58}" destId="{C6FD8B1A-90DA-A246-AFA8-2822D1C9F12A}" srcOrd="1" destOrd="0" parTransId="{4EFF6742-4A8F-204F-A2B2-CFDBFAD615A2}" sibTransId="{B71D462D-1357-2643-A1EF-EFCCE8C58BC0}"/>
    <dgm:cxn modelId="{29CF8902-511A-514F-AF8B-13A17DEC5C33}" type="presOf" srcId="{F406D493-5970-47A9-A989-329E105FB884}" destId="{9D2FBACC-157D-DD45-87E9-6598E3066C56}" srcOrd="1" destOrd="0" presId="urn:microsoft.com/office/officeart/2016/7/layout/RepeatingBendingProcessNew"/>
    <dgm:cxn modelId="{7E6B4106-FC9E-5B43-A979-CC0DC82C7B13}" type="presOf" srcId="{F406D493-5970-47A9-A989-329E105FB884}" destId="{74505895-EC02-5347-BC78-52A812365ED7}" srcOrd="0" destOrd="0" presId="urn:microsoft.com/office/officeart/2016/7/layout/RepeatingBendingProcessNew"/>
    <dgm:cxn modelId="{6192DE09-1C6B-46C5-8C21-1D68EA77152E}" srcId="{A5244F28-A858-481B-BAA6-B56F60456A58}" destId="{9BA743BD-8C13-4052-A0EF-7F2FBDE50AF1}" srcOrd="5" destOrd="0" parTransId="{DEDBCE17-558A-48CE-BE19-F69CB83EBB7B}" sibTransId="{E4156133-D64F-43CB-A765-452994540529}"/>
    <dgm:cxn modelId="{B62A5313-D44F-8C40-BF61-D23B87416180}" type="presOf" srcId="{5A9FC622-E81B-4D91-B677-67C2C491A710}" destId="{AF287451-FC4A-ED41-BF35-0E9CEA842B33}" srcOrd="0" destOrd="0" presId="urn:microsoft.com/office/officeart/2016/7/layout/RepeatingBendingProcessNew"/>
    <dgm:cxn modelId="{1CA47623-5D83-D84C-A461-F84E4D6EB4EB}" type="presOf" srcId="{C6FD8B1A-90DA-A246-AFA8-2822D1C9F12A}" destId="{B1DFF809-8E3E-4340-9D13-3DDFCB56D64D}" srcOrd="0" destOrd="0" presId="urn:microsoft.com/office/officeart/2016/7/layout/RepeatingBendingProcessNew"/>
    <dgm:cxn modelId="{DC9DAE2D-06C9-A644-8200-628228C6CEB6}" type="presOf" srcId="{F4001487-C2EC-42DB-BE9A-FB099C6DA0CB}" destId="{74E1693E-C959-6E40-8059-5B94F1A2DCB9}" srcOrd="0" destOrd="0" presId="urn:microsoft.com/office/officeart/2016/7/layout/RepeatingBendingProcessNew"/>
    <dgm:cxn modelId="{FCBE1A35-86DF-8D49-B52C-89B5741D4A69}" type="presOf" srcId="{B71D462D-1357-2643-A1EF-EFCCE8C58BC0}" destId="{CEB0697D-6B99-3A47-A527-3A214E3F2763}" srcOrd="1" destOrd="0" presId="urn:microsoft.com/office/officeart/2016/7/layout/RepeatingBendingProcessNew"/>
    <dgm:cxn modelId="{2E8DF641-CED2-304D-8A9A-4BFE7CFF096B}" type="presOf" srcId="{A5244F28-A858-481B-BAA6-B56F60456A58}" destId="{1F8FA87F-A8CA-8946-ABF7-25CE20C81CC3}" srcOrd="0" destOrd="0" presId="urn:microsoft.com/office/officeart/2016/7/layout/RepeatingBendingProcessNew"/>
    <dgm:cxn modelId="{D25A0A48-5CD7-6A43-AA30-4C4D14F463D2}" type="presOf" srcId="{9BA743BD-8C13-4052-A0EF-7F2FBDE50AF1}" destId="{4E8DEC0B-FE70-864C-B1E1-1CB13DEB0844}" srcOrd="0" destOrd="0" presId="urn:microsoft.com/office/officeart/2016/7/layout/RepeatingBendingProcessNew"/>
    <dgm:cxn modelId="{98FFA169-B977-41FC-92E7-7D402E5E5CF6}" srcId="{A5244F28-A858-481B-BAA6-B56F60456A58}" destId="{BD95EC62-3070-4AD6-83B6-9F71A9E7DBE1}" srcOrd="2" destOrd="0" parTransId="{418548FD-9DFC-484C-9E9D-A80B998EEC6F}" sibTransId="{5A9FC622-E81B-4D91-B677-67C2C491A710}"/>
    <dgm:cxn modelId="{FA4C4B6F-19AC-4AC9-BD6C-FBDEC8E52868}" srcId="{A5244F28-A858-481B-BAA6-B56F60456A58}" destId="{F4001487-C2EC-42DB-BE9A-FB099C6DA0CB}" srcOrd="0" destOrd="0" parTransId="{678DECC4-4E69-4861-ABDF-60F8DDE86F91}" sibTransId="{62764C28-A0AA-4BA3-8765-47A86A95522B}"/>
    <dgm:cxn modelId="{F97C9371-4F63-254C-BD71-0EF814280C4D}" type="presOf" srcId="{5A9FC622-E81B-4D91-B677-67C2C491A710}" destId="{3E5F5E79-3EE4-7E42-9101-55ED3D6A9214}" srcOrd="1" destOrd="0" presId="urn:microsoft.com/office/officeart/2016/7/layout/RepeatingBendingProcessNew"/>
    <dgm:cxn modelId="{C0462957-0FF1-E64C-B995-9D5553AC12A1}" type="presOf" srcId="{62764C28-A0AA-4BA3-8765-47A86A95522B}" destId="{C6AC387E-E8D3-E84F-A4A4-218058B5F980}" srcOrd="0" destOrd="0" presId="urn:microsoft.com/office/officeart/2016/7/layout/RepeatingBendingProcessNew"/>
    <dgm:cxn modelId="{8650B877-5358-A74A-8F43-D5A4A5827F9D}" type="presOf" srcId="{BD95EC62-3070-4AD6-83B6-9F71A9E7DBE1}" destId="{F4930EF9-C16C-D04D-B3BC-3B870672244E}" srcOrd="0" destOrd="0" presId="urn:microsoft.com/office/officeart/2016/7/layout/RepeatingBendingProcessNew"/>
    <dgm:cxn modelId="{02F53B7E-60AE-5D40-917F-0BF883DF1F04}" type="presOf" srcId="{A70C72CA-3E9B-0246-81B5-6115B02BC40F}" destId="{F4548AAB-5829-5E4D-9BD6-4C6B84822BFE}" srcOrd="0" destOrd="0" presId="urn:microsoft.com/office/officeart/2016/7/layout/RepeatingBendingProcessNew"/>
    <dgm:cxn modelId="{1271869C-52BE-3449-B541-291D30DF7F47}" type="presOf" srcId="{A70C72CA-3E9B-0246-81B5-6115B02BC40F}" destId="{2842BF74-4F12-524E-86E8-4233538E4380}" srcOrd="1" destOrd="0" presId="urn:microsoft.com/office/officeart/2016/7/layout/RepeatingBendingProcessNew"/>
    <dgm:cxn modelId="{9A35C69F-A098-FC4A-BFEB-2C9EA0B7BA8B}" type="presOf" srcId="{B71D462D-1357-2643-A1EF-EFCCE8C58BC0}" destId="{8D2BBDC7-4CF4-B644-81BD-BEBB7297A876}" srcOrd="0" destOrd="0" presId="urn:microsoft.com/office/officeart/2016/7/layout/RepeatingBendingProcessNew"/>
    <dgm:cxn modelId="{C3D38BC4-F1F0-764C-8AB2-8E775D65DD68}" srcId="{A5244F28-A858-481B-BAA6-B56F60456A58}" destId="{03305852-CC1C-0B4B-B994-038ECC93CE43}" srcOrd="3" destOrd="0" parTransId="{DDDE30AD-4D89-3341-8193-2B8512EEE9D2}" sibTransId="{A70C72CA-3E9B-0246-81B5-6115B02BC40F}"/>
    <dgm:cxn modelId="{7447B7EF-8EB5-4868-ADDA-CD0D8974EC01}" srcId="{A5244F28-A858-481B-BAA6-B56F60456A58}" destId="{4A166561-D9FF-4D5A-8673-8914B549B5CB}" srcOrd="4" destOrd="0" parTransId="{5FCD47ED-6E33-4609-953B-B671D9D6F08D}" sibTransId="{F406D493-5970-47A9-A989-329E105FB884}"/>
    <dgm:cxn modelId="{0BDEB4F2-C6B0-9544-A4C5-69D770B7274C}" type="presOf" srcId="{4A166561-D9FF-4D5A-8673-8914B549B5CB}" destId="{81D7C0FA-FECE-6E4A-8E8D-B94C8B2DD081}" srcOrd="0" destOrd="0" presId="urn:microsoft.com/office/officeart/2016/7/layout/RepeatingBendingProcessNew"/>
    <dgm:cxn modelId="{B822C4F3-286B-F240-A3FB-369374140466}" type="presOf" srcId="{03305852-CC1C-0B4B-B994-038ECC93CE43}" destId="{B98DD389-8EF9-904D-8EEF-4AD78FDACBC7}" srcOrd="0" destOrd="0" presId="urn:microsoft.com/office/officeart/2016/7/layout/RepeatingBendingProcessNew"/>
    <dgm:cxn modelId="{0F42BDF7-D7E1-304A-9CA7-C785A790F5DF}" type="presOf" srcId="{62764C28-A0AA-4BA3-8765-47A86A95522B}" destId="{AE17A6EB-C7C2-FC45-B509-CA196D705A2A}" srcOrd="1" destOrd="0" presId="urn:microsoft.com/office/officeart/2016/7/layout/RepeatingBendingProcessNew"/>
    <dgm:cxn modelId="{134D060D-F5A3-B540-AA79-381E9202EE20}" type="presParOf" srcId="{1F8FA87F-A8CA-8946-ABF7-25CE20C81CC3}" destId="{74E1693E-C959-6E40-8059-5B94F1A2DCB9}" srcOrd="0" destOrd="0" presId="urn:microsoft.com/office/officeart/2016/7/layout/RepeatingBendingProcessNew"/>
    <dgm:cxn modelId="{E76059AC-1155-D84C-A316-E157F5D7D860}" type="presParOf" srcId="{1F8FA87F-A8CA-8946-ABF7-25CE20C81CC3}" destId="{C6AC387E-E8D3-E84F-A4A4-218058B5F980}" srcOrd="1" destOrd="0" presId="urn:microsoft.com/office/officeart/2016/7/layout/RepeatingBendingProcessNew"/>
    <dgm:cxn modelId="{3E550588-2E8F-F44D-B57F-FBB36E2A74EE}" type="presParOf" srcId="{C6AC387E-E8D3-E84F-A4A4-218058B5F980}" destId="{AE17A6EB-C7C2-FC45-B509-CA196D705A2A}" srcOrd="0" destOrd="0" presId="urn:microsoft.com/office/officeart/2016/7/layout/RepeatingBendingProcessNew"/>
    <dgm:cxn modelId="{3039E16A-4E51-CE45-A3A7-20D82126988F}" type="presParOf" srcId="{1F8FA87F-A8CA-8946-ABF7-25CE20C81CC3}" destId="{B1DFF809-8E3E-4340-9D13-3DDFCB56D64D}" srcOrd="2" destOrd="0" presId="urn:microsoft.com/office/officeart/2016/7/layout/RepeatingBendingProcessNew"/>
    <dgm:cxn modelId="{67318476-FA83-CC41-B2AA-0EF4E1F460C5}" type="presParOf" srcId="{1F8FA87F-A8CA-8946-ABF7-25CE20C81CC3}" destId="{8D2BBDC7-4CF4-B644-81BD-BEBB7297A876}" srcOrd="3" destOrd="0" presId="urn:microsoft.com/office/officeart/2016/7/layout/RepeatingBendingProcessNew"/>
    <dgm:cxn modelId="{D5229DD2-AA0A-3742-BA9B-49869A94B207}" type="presParOf" srcId="{8D2BBDC7-4CF4-B644-81BD-BEBB7297A876}" destId="{CEB0697D-6B99-3A47-A527-3A214E3F2763}" srcOrd="0" destOrd="0" presId="urn:microsoft.com/office/officeart/2016/7/layout/RepeatingBendingProcessNew"/>
    <dgm:cxn modelId="{D6C9C3C7-A342-E04F-828A-33F30453B5D6}" type="presParOf" srcId="{1F8FA87F-A8CA-8946-ABF7-25CE20C81CC3}" destId="{F4930EF9-C16C-D04D-B3BC-3B870672244E}" srcOrd="4" destOrd="0" presId="urn:microsoft.com/office/officeart/2016/7/layout/RepeatingBendingProcessNew"/>
    <dgm:cxn modelId="{FEB2965B-5E02-B44E-A0CD-377C6D29AB9E}" type="presParOf" srcId="{1F8FA87F-A8CA-8946-ABF7-25CE20C81CC3}" destId="{AF287451-FC4A-ED41-BF35-0E9CEA842B33}" srcOrd="5" destOrd="0" presId="urn:microsoft.com/office/officeart/2016/7/layout/RepeatingBendingProcessNew"/>
    <dgm:cxn modelId="{DAD04E3B-D0E9-964B-B846-BFDAE66C7F4B}" type="presParOf" srcId="{AF287451-FC4A-ED41-BF35-0E9CEA842B33}" destId="{3E5F5E79-3EE4-7E42-9101-55ED3D6A9214}" srcOrd="0" destOrd="0" presId="urn:microsoft.com/office/officeart/2016/7/layout/RepeatingBendingProcessNew"/>
    <dgm:cxn modelId="{8F5C17EF-C212-9148-8F70-72ADB3C822C4}" type="presParOf" srcId="{1F8FA87F-A8CA-8946-ABF7-25CE20C81CC3}" destId="{B98DD389-8EF9-904D-8EEF-4AD78FDACBC7}" srcOrd="6" destOrd="0" presId="urn:microsoft.com/office/officeart/2016/7/layout/RepeatingBendingProcessNew"/>
    <dgm:cxn modelId="{4BBD8F4F-3747-0243-A98B-7A9E655335FD}" type="presParOf" srcId="{1F8FA87F-A8CA-8946-ABF7-25CE20C81CC3}" destId="{F4548AAB-5829-5E4D-9BD6-4C6B84822BFE}" srcOrd="7" destOrd="0" presId="urn:microsoft.com/office/officeart/2016/7/layout/RepeatingBendingProcessNew"/>
    <dgm:cxn modelId="{4FEF954D-6623-704D-BF8B-82057344ADC2}" type="presParOf" srcId="{F4548AAB-5829-5E4D-9BD6-4C6B84822BFE}" destId="{2842BF74-4F12-524E-86E8-4233538E4380}" srcOrd="0" destOrd="0" presId="urn:microsoft.com/office/officeart/2016/7/layout/RepeatingBendingProcessNew"/>
    <dgm:cxn modelId="{4F479F71-5C52-4943-820F-B36152058DFE}" type="presParOf" srcId="{1F8FA87F-A8CA-8946-ABF7-25CE20C81CC3}" destId="{81D7C0FA-FECE-6E4A-8E8D-B94C8B2DD081}" srcOrd="8" destOrd="0" presId="urn:microsoft.com/office/officeart/2016/7/layout/RepeatingBendingProcessNew"/>
    <dgm:cxn modelId="{7003B8DE-F323-D14F-B372-48472455B638}" type="presParOf" srcId="{1F8FA87F-A8CA-8946-ABF7-25CE20C81CC3}" destId="{74505895-EC02-5347-BC78-52A812365ED7}" srcOrd="9" destOrd="0" presId="urn:microsoft.com/office/officeart/2016/7/layout/RepeatingBendingProcessNew"/>
    <dgm:cxn modelId="{ACEAC859-2204-EA43-915B-70C63D16F9AC}" type="presParOf" srcId="{74505895-EC02-5347-BC78-52A812365ED7}" destId="{9D2FBACC-157D-DD45-87E9-6598E3066C56}" srcOrd="0" destOrd="0" presId="urn:microsoft.com/office/officeart/2016/7/layout/RepeatingBendingProcessNew"/>
    <dgm:cxn modelId="{4B2B944B-9517-9649-9240-EB2EB3A0F714}" type="presParOf" srcId="{1F8FA87F-A8CA-8946-ABF7-25CE20C81CC3}" destId="{4E8DEC0B-FE70-864C-B1E1-1CB13DEB084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705C-10FC-40E2-9561-C27A00FDB10A}">
      <dsp:nvSpPr>
        <dsp:cNvPr id="0" name=""/>
        <dsp:cNvSpPr/>
      </dsp:nvSpPr>
      <dsp:spPr>
        <a:xfrm>
          <a:off x="0" y="0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CAD82-44A4-49A1-A8A0-D1E295FB44EB}">
      <dsp:nvSpPr>
        <dsp:cNvPr id="0" name=""/>
        <dsp:cNvSpPr/>
      </dsp:nvSpPr>
      <dsp:spPr>
        <a:xfrm>
          <a:off x="0" y="0"/>
          <a:ext cx="5835444" cy="125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000000"/>
              </a:solidFill>
              <a:latin typeface="+mj-lt"/>
              <a:cs typeface="Arial"/>
            </a:rPr>
            <a:t>Monthly </a:t>
          </a:r>
          <a:r>
            <a:rPr lang="en-US" sz="3000" kern="1200" dirty="0">
              <a:solidFill>
                <a:srgbClr val="000000"/>
              </a:solidFill>
              <a:latin typeface="+mj-lt"/>
              <a:cs typeface="Calibri"/>
            </a:rPr>
            <a:t>Timesheet submission</a:t>
          </a:r>
        </a:p>
      </dsp:txBody>
      <dsp:txXfrm>
        <a:off x="0" y="0"/>
        <a:ext cx="5835444" cy="1256580"/>
      </dsp:txXfrm>
    </dsp:sp>
    <dsp:sp modelId="{9396747E-0BA4-498A-88D3-AD0135ECF819}">
      <dsp:nvSpPr>
        <dsp:cNvPr id="0" name=""/>
        <dsp:cNvSpPr/>
      </dsp:nvSpPr>
      <dsp:spPr>
        <a:xfrm>
          <a:off x="0" y="1256580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C9BB15-DC2F-4D28-9072-706A8069D82E}">
      <dsp:nvSpPr>
        <dsp:cNvPr id="0" name=""/>
        <dsp:cNvSpPr/>
      </dsp:nvSpPr>
      <dsp:spPr>
        <a:xfrm>
          <a:off x="0" y="1256580"/>
          <a:ext cx="5835444" cy="125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Displays user details in the profile section </a:t>
          </a:r>
        </a:p>
      </dsp:txBody>
      <dsp:txXfrm>
        <a:off x="0" y="1256580"/>
        <a:ext cx="5835444" cy="1256580"/>
      </dsp:txXfrm>
    </dsp:sp>
    <dsp:sp modelId="{BC77ACBA-E344-4B3E-A50E-8424198404A2}">
      <dsp:nvSpPr>
        <dsp:cNvPr id="0" name=""/>
        <dsp:cNvSpPr/>
      </dsp:nvSpPr>
      <dsp:spPr>
        <a:xfrm>
          <a:off x="0" y="2513161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0C79E-0D10-40FB-B21F-336BAF7AF869}">
      <dsp:nvSpPr>
        <dsp:cNvPr id="0" name=""/>
        <dsp:cNvSpPr/>
      </dsp:nvSpPr>
      <dsp:spPr>
        <a:xfrm>
          <a:off x="0" y="2513161"/>
          <a:ext cx="5835444" cy="125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 download the previously filled timesheet</a:t>
          </a:r>
        </a:p>
      </dsp:txBody>
      <dsp:txXfrm>
        <a:off x="0" y="2513161"/>
        <a:ext cx="5835444" cy="1256580"/>
      </dsp:txXfrm>
    </dsp:sp>
    <dsp:sp modelId="{00519725-9B72-4F86-A9E9-3424CD30958C}">
      <dsp:nvSpPr>
        <dsp:cNvPr id="0" name=""/>
        <dsp:cNvSpPr/>
      </dsp:nvSpPr>
      <dsp:spPr>
        <a:xfrm>
          <a:off x="0" y="3769743"/>
          <a:ext cx="58354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45991-E2F2-43C1-982C-1B9EFAA65F4D}">
      <dsp:nvSpPr>
        <dsp:cNvPr id="0" name=""/>
        <dsp:cNvSpPr/>
      </dsp:nvSpPr>
      <dsp:spPr>
        <a:xfrm>
          <a:off x="0" y="3769743"/>
          <a:ext cx="5835444" cy="125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Can opt for Comp Off</a:t>
          </a:r>
        </a:p>
      </dsp:txBody>
      <dsp:txXfrm>
        <a:off x="0" y="3769743"/>
        <a:ext cx="5835444" cy="1256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F803F-40FF-1648-B9E4-6FCB6348631E}">
      <dsp:nvSpPr>
        <dsp:cNvPr id="0" name=""/>
        <dsp:cNvSpPr/>
      </dsp:nvSpPr>
      <dsp:spPr>
        <a:xfrm>
          <a:off x="3276700" y="799469"/>
          <a:ext cx="616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6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8848" y="841952"/>
        <a:ext cx="32362" cy="6472"/>
      </dsp:txXfrm>
    </dsp:sp>
    <dsp:sp modelId="{E4BFCD9B-128E-5045-8DDE-964942128B62}">
      <dsp:nvSpPr>
        <dsp:cNvPr id="0" name=""/>
        <dsp:cNvSpPr/>
      </dsp:nvSpPr>
      <dsp:spPr>
        <a:xfrm>
          <a:off x="464337" y="940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Login to TIMESAVVY</a:t>
          </a:r>
          <a:endParaRPr lang="en-US" sz="2600" kern="1200" dirty="0"/>
        </a:p>
      </dsp:txBody>
      <dsp:txXfrm>
        <a:off x="464337" y="940"/>
        <a:ext cx="2814163" cy="1688498"/>
      </dsp:txXfrm>
    </dsp:sp>
    <dsp:sp modelId="{C02837B9-7F56-4544-9A69-76D16D8D4D0F}">
      <dsp:nvSpPr>
        <dsp:cNvPr id="0" name=""/>
        <dsp:cNvSpPr/>
      </dsp:nvSpPr>
      <dsp:spPr>
        <a:xfrm>
          <a:off x="1871418" y="1687638"/>
          <a:ext cx="3461421" cy="616657"/>
        </a:xfrm>
        <a:custGeom>
          <a:avLst/>
          <a:gdLst/>
          <a:ahLst/>
          <a:cxnLst/>
          <a:rect l="0" t="0" r="0" b="0"/>
          <a:pathLst>
            <a:path>
              <a:moveTo>
                <a:pt x="3461421" y="0"/>
              </a:moveTo>
              <a:lnTo>
                <a:pt x="3461421" y="325428"/>
              </a:lnTo>
              <a:lnTo>
                <a:pt x="0" y="325428"/>
              </a:lnTo>
              <a:lnTo>
                <a:pt x="0" y="61665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4094" y="1992730"/>
        <a:ext cx="176070" cy="6472"/>
      </dsp:txXfrm>
    </dsp:sp>
    <dsp:sp modelId="{DBB9F19D-26EE-CF4D-A3C4-77914C3BB406}">
      <dsp:nvSpPr>
        <dsp:cNvPr id="0" name=""/>
        <dsp:cNvSpPr/>
      </dsp:nvSpPr>
      <dsp:spPr>
        <a:xfrm>
          <a:off x="3925758" y="940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Navigate to the 'Timesheet' section</a:t>
          </a:r>
          <a:endParaRPr lang="en-US" sz="2600" kern="1200" dirty="0"/>
        </a:p>
      </dsp:txBody>
      <dsp:txXfrm>
        <a:off x="3925758" y="940"/>
        <a:ext cx="2814163" cy="1688498"/>
      </dsp:txXfrm>
    </dsp:sp>
    <dsp:sp modelId="{421321E0-9F01-0149-86BE-C9CF2F99DA4C}">
      <dsp:nvSpPr>
        <dsp:cNvPr id="0" name=""/>
        <dsp:cNvSpPr/>
      </dsp:nvSpPr>
      <dsp:spPr>
        <a:xfrm>
          <a:off x="3276700" y="3135225"/>
          <a:ext cx="616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6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8848" y="3177708"/>
        <a:ext cx="32362" cy="6472"/>
      </dsp:txXfrm>
    </dsp:sp>
    <dsp:sp modelId="{6B979A00-EA42-A542-B16D-4B1823B86483}">
      <dsp:nvSpPr>
        <dsp:cNvPr id="0" name=""/>
        <dsp:cNvSpPr/>
      </dsp:nvSpPr>
      <dsp:spPr>
        <a:xfrm>
          <a:off x="464337" y="2336695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Select the 'Month' and 'Year', then click 'Generate'</a:t>
          </a:r>
          <a:endParaRPr lang="en-US" sz="2600" kern="1200" dirty="0"/>
        </a:p>
      </dsp:txBody>
      <dsp:txXfrm>
        <a:off x="464337" y="2336695"/>
        <a:ext cx="2814163" cy="1688498"/>
      </dsp:txXfrm>
    </dsp:sp>
    <dsp:sp modelId="{E8BAC331-4A5E-FC4C-84E0-D663C8404DC7}">
      <dsp:nvSpPr>
        <dsp:cNvPr id="0" name=""/>
        <dsp:cNvSpPr/>
      </dsp:nvSpPr>
      <dsp:spPr>
        <a:xfrm>
          <a:off x="1871418" y="4023394"/>
          <a:ext cx="3461421" cy="616657"/>
        </a:xfrm>
        <a:custGeom>
          <a:avLst/>
          <a:gdLst/>
          <a:ahLst/>
          <a:cxnLst/>
          <a:rect l="0" t="0" r="0" b="0"/>
          <a:pathLst>
            <a:path>
              <a:moveTo>
                <a:pt x="3461421" y="0"/>
              </a:moveTo>
              <a:lnTo>
                <a:pt x="3461421" y="325428"/>
              </a:lnTo>
              <a:lnTo>
                <a:pt x="0" y="325428"/>
              </a:lnTo>
              <a:lnTo>
                <a:pt x="0" y="61665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14094" y="4328486"/>
        <a:ext cx="176070" cy="6472"/>
      </dsp:txXfrm>
    </dsp:sp>
    <dsp:sp modelId="{3CB694A4-EAAF-5243-87D0-00C57AB67C79}">
      <dsp:nvSpPr>
        <dsp:cNvPr id="0" name=""/>
        <dsp:cNvSpPr/>
      </dsp:nvSpPr>
      <dsp:spPr>
        <a:xfrm>
          <a:off x="3925758" y="2336695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A timesheet grid with prefilled details will appear</a:t>
          </a:r>
          <a:endParaRPr lang="en-US" sz="2600" kern="1200" dirty="0"/>
        </a:p>
      </dsp:txBody>
      <dsp:txXfrm>
        <a:off x="3925758" y="2336695"/>
        <a:ext cx="2814163" cy="1688498"/>
      </dsp:txXfrm>
    </dsp:sp>
    <dsp:sp modelId="{400ACBCA-38FF-2C46-99EF-BBDD1929AA9B}">
      <dsp:nvSpPr>
        <dsp:cNvPr id="0" name=""/>
        <dsp:cNvSpPr/>
      </dsp:nvSpPr>
      <dsp:spPr>
        <a:xfrm>
          <a:off x="3276700" y="5470980"/>
          <a:ext cx="6166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65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68848" y="5513464"/>
        <a:ext cx="32362" cy="6472"/>
      </dsp:txXfrm>
    </dsp:sp>
    <dsp:sp modelId="{8888B9FA-C34E-B141-9225-67ED6A8F119E}">
      <dsp:nvSpPr>
        <dsp:cNvPr id="0" name=""/>
        <dsp:cNvSpPr/>
      </dsp:nvSpPr>
      <dsp:spPr>
        <a:xfrm>
          <a:off x="464337" y="4672451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Fill the timesheet grid</a:t>
          </a:r>
          <a:endParaRPr lang="en-US" sz="2600" kern="1200" dirty="0"/>
        </a:p>
      </dsp:txBody>
      <dsp:txXfrm>
        <a:off x="464337" y="4672451"/>
        <a:ext cx="2814163" cy="1688498"/>
      </dsp:txXfrm>
    </dsp:sp>
    <dsp:sp modelId="{F5DA58D1-1338-2347-A57B-A2353765676B}">
      <dsp:nvSpPr>
        <dsp:cNvPr id="0" name=""/>
        <dsp:cNvSpPr/>
      </dsp:nvSpPr>
      <dsp:spPr>
        <a:xfrm>
          <a:off x="3925758" y="4672451"/>
          <a:ext cx="2814163" cy="1688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896" tIns="144747" rIns="137896" bIns="14474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dirty="0"/>
            <a:t>Click 'Save' to store the timesheet in the database</a:t>
          </a:r>
          <a:endParaRPr lang="en-US" sz="2600" kern="1200" dirty="0"/>
        </a:p>
      </dsp:txBody>
      <dsp:txXfrm>
        <a:off x="3925758" y="4672451"/>
        <a:ext cx="2814163" cy="16884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2DD90-776C-B840-978D-DE9727C43CD8}">
      <dsp:nvSpPr>
        <dsp:cNvPr id="0" name=""/>
        <dsp:cNvSpPr/>
      </dsp:nvSpPr>
      <dsp:spPr>
        <a:xfrm>
          <a:off x="0" y="21227"/>
          <a:ext cx="7164577" cy="110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Login to TIMESAVVY</a:t>
          </a:r>
          <a:endParaRPr lang="en-US" sz="2900" kern="1200" dirty="0"/>
        </a:p>
      </dsp:txBody>
      <dsp:txXfrm>
        <a:off x="53831" y="75058"/>
        <a:ext cx="7056915" cy="995063"/>
      </dsp:txXfrm>
    </dsp:sp>
    <dsp:sp modelId="{901D6993-01EC-F64A-A416-702CE6A2CC13}">
      <dsp:nvSpPr>
        <dsp:cNvPr id="0" name=""/>
        <dsp:cNvSpPr/>
      </dsp:nvSpPr>
      <dsp:spPr>
        <a:xfrm>
          <a:off x="0" y="1207472"/>
          <a:ext cx="7164577" cy="110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Navigate to the ‘Comp Off' section</a:t>
          </a:r>
          <a:endParaRPr lang="en-US" sz="2900" kern="1200" dirty="0"/>
        </a:p>
      </dsp:txBody>
      <dsp:txXfrm>
        <a:off x="53831" y="1261303"/>
        <a:ext cx="7056915" cy="995063"/>
      </dsp:txXfrm>
    </dsp:sp>
    <dsp:sp modelId="{0C1C3658-071C-9446-B4A2-DF16B7762990}">
      <dsp:nvSpPr>
        <dsp:cNvPr id="0" name=""/>
        <dsp:cNvSpPr/>
      </dsp:nvSpPr>
      <dsp:spPr>
        <a:xfrm>
          <a:off x="0" y="2393718"/>
          <a:ext cx="7164577" cy="110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Select 'From Date’ , 'To Date' and 'Status'</a:t>
          </a:r>
          <a:endParaRPr lang="en-US" sz="2900" kern="1200" dirty="0"/>
        </a:p>
      </dsp:txBody>
      <dsp:txXfrm>
        <a:off x="53831" y="2447549"/>
        <a:ext cx="7056915" cy="995063"/>
      </dsp:txXfrm>
    </dsp:sp>
    <dsp:sp modelId="{40EC29EB-714D-F44E-B0BA-A0490244A561}">
      <dsp:nvSpPr>
        <dsp:cNvPr id="0" name=""/>
        <dsp:cNvSpPr/>
      </dsp:nvSpPr>
      <dsp:spPr>
        <a:xfrm>
          <a:off x="0" y="3579963"/>
          <a:ext cx="7164577" cy="110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(For Admin) An extra option of '</a:t>
          </a:r>
          <a:r>
            <a:rPr lang="en-US" sz="2900" kern="1200" dirty="0" err="1"/>
            <a:t>Indxx</a:t>
          </a:r>
          <a:r>
            <a:rPr lang="en-US" sz="2900" kern="1200" dirty="0"/>
            <a:t> ID' to approve Comp-Off of any user</a:t>
          </a:r>
        </a:p>
      </dsp:txBody>
      <dsp:txXfrm>
        <a:off x="53831" y="3633794"/>
        <a:ext cx="7056915" cy="995063"/>
      </dsp:txXfrm>
    </dsp:sp>
    <dsp:sp modelId="{F829E0FA-0238-8144-88AC-05068482E1ED}">
      <dsp:nvSpPr>
        <dsp:cNvPr id="0" name=""/>
        <dsp:cNvSpPr/>
      </dsp:nvSpPr>
      <dsp:spPr>
        <a:xfrm>
          <a:off x="0" y="4766208"/>
          <a:ext cx="7164577" cy="1102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dirty="0"/>
            <a:t>Click 'Submit' button</a:t>
          </a:r>
          <a:endParaRPr lang="en-US" sz="2900" kern="1200" dirty="0"/>
        </a:p>
      </dsp:txBody>
      <dsp:txXfrm>
        <a:off x="53831" y="4820039"/>
        <a:ext cx="7056915" cy="995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42FC6-97A8-41E9-A4BA-9C98C7B53BDF}">
      <dsp:nvSpPr>
        <dsp:cNvPr id="0" name=""/>
        <dsp:cNvSpPr/>
      </dsp:nvSpPr>
      <dsp:spPr>
        <a:xfrm rot="5400000">
          <a:off x="7207155" y="-3128963"/>
          <a:ext cx="669033" cy="709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Download Stoxx and Summary Sheet by Project Code</a:t>
          </a:r>
        </a:p>
      </dsp:txBody>
      <dsp:txXfrm rot="-5400000">
        <a:off x="3992650" y="118201"/>
        <a:ext cx="7065385" cy="603715"/>
      </dsp:txXfrm>
    </dsp:sp>
    <dsp:sp modelId="{E00D09F3-70BA-4412-8417-8B8D6C5E6283}">
      <dsp:nvSpPr>
        <dsp:cNvPr id="0" name=""/>
        <dsp:cNvSpPr/>
      </dsp:nvSpPr>
      <dsp:spPr>
        <a:xfrm>
          <a:off x="0" y="1912"/>
          <a:ext cx="3992649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Stoxx Sheet</a:t>
          </a:r>
        </a:p>
      </dsp:txBody>
      <dsp:txXfrm>
        <a:off x="40824" y="42736"/>
        <a:ext cx="3911001" cy="754644"/>
      </dsp:txXfrm>
    </dsp:sp>
    <dsp:sp modelId="{CBD611B1-B77C-4206-ACC5-534C962C673A}">
      <dsp:nvSpPr>
        <dsp:cNvPr id="0" name=""/>
        <dsp:cNvSpPr/>
      </dsp:nvSpPr>
      <dsp:spPr>
        <a:xfrm rot="5400000">
          <a:off x="7207155" y="-2250856"/>
          <a:ext cx="669033" cy="709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Freeze/Unfreeze Timesheet window</a:t>
          </a:r>
          <a:endParaRPr lang="en-US" sz="2000" kern="1200" dirty="0">
            <a:latin typeface="Arial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Auto-Unfreeze at month's start</a:t>
          </a:r>
        </a:p>
      </dsp:txBody>
      <dsp:txXfrm rot="-5400000">
        <a:off x="3992650" y="996308"/>
        <a:ext cx="7065385" cy="603715"/>
      </dsp:txXfrm>
    </dsp:sp>
    <dsp:sp modelId="{168FADC4-2D23-48AC-AA2C-335305ADA8EC}">
      <dsp:nvSpPr>
        <dsp:cNvPr id="0" name=""/>
        <dsp:cNvSpPr/>
      </dsp:nvSpPr>
      <dsp:spPr>
        <a:xfrm>
          <a:off x="0" y="880019"/>
          <a:ext cx="3992649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Timesheet </a:t>
          </a: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Window</a:t>
          </a:r>
        </a:p>
      </dsp:txBody>
      <dsp:txXfrm>
        <a:off x="40824" y="920843"/>
        <a:ext cx="3911001" cy="754644"/>
      </dsp:txXfrm>
    </dsp:sp>
    <dsp:sp modelId="{01680A92-7BF7-46B0-972D-99A67B7B97E2}">
      <dsp:nvSpPr>
        <dsp:cNvPr id="0" name=""/>
        <dsp:cNvSpPr/>
      </dsp:nvSpPr>
      <dsp:spPr>
        <a:xfrm rot="5400000">
          <a:off x="7207155" y="-1372750"/>
          <a:ext cx="669033" cy="709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Display employee timesheet status. (Completed, In-progress, Not started)</a:t>
          </a:r>
        </a:p>
      </dsp:txBody>
      <dsp:txXfrm rot="-5400000">
        <a:off x="3992650" y="1874414"/>
        <a:ext cx="7065385" cy="603715"/>
      </dsp:txXfrm>
    </dsp:sp>
    <dsp:sp modelId="{ECA97465-386E-4B90-8618-72870277D5C7}">
      <dsp:nvSpPr>
        <dsp:cNvPr id="0" name=""/>
        <dsp:cNvSpPr/>
      </dsp:nvSpPr>
      <dsp:spPr>
        <a:xfrm>
          <a:off x="0" y="1758125"/>
          <a:ext cx="3992649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/>
              <a:cs typeface="Calibri"/>
            </a:rPr>
            <a:t>Timesheet Status</a:t>
          </a:r>
        </a:p>
      </dsp:txBody>
      <dsp:txXfrm>
        <a:off x="40824" y="1798949"/>
        <a:ext cx="3911001" cy="754644"/>
      </dsp:txXfrm>
    </dsp:sp>
    <dsp:sp modelId="{7B3B0BE9-C722-498A-9F2D-573D79D43F1F}">
      <dsp:nvSpPr>
        <dsp:cNvPr id="0" name=""/>
        <dsp:cNvSpPr/>
      </dsp:nvSpPr>
      <dsp:spPr>
        <a:xfrm rot="5400000">
          <a:off x="7207155" y="-494643"/>
          <a:ext cx="669033" cy="709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Fill/Edit timesheets for any user</a:t>
          </a:r>
        </a:p>
      </dsp:txBody>
      <dsp:txXfrm rot="-5400000">
        <a:off x="3992650" y="2752521"/>
        <a:ext cx="7065385" cy="603715"/>
      </dsp:txXfrm>
    </dsp:sp>
    <dsp:sp modelId="{808BA4FC-BD62-4B86-880D-0E3810490732}">
      <dsp:nvSpPr>
        <dsp:cNvPr id="0" name=""/>
        <dsp:cNvSpPr/>
      </dsp:nvSpPr>
      <dsp:spPr>
        <a:xfrm>
          <a:off x="0" y="2636232"/>
          <a:ext cx="3992649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Edit Timesheet</a:t>
          </a:r>
        </a:p>
      </dsp:txBody>
      <dsp:txXfrm>
        <a:off x="40824" y="2677056"/>
        <a:ext cx="3911001" cy="754644"/>
      </dsp:txXfrm>
    </dsp:sp>
    <dsp:sp modelId="{D6B985B2-530E-4B29-A195-29F68AAA4EB2}">
      <dsp:nvSpPr>
        <dsp:cNvPr id="0" name=""/>
        <dsp:cNvSpPr/>
      </dsp:nvSpPr>
      <dsp:spPr>
        <a:xfrm rot="5400000">
          <a:off x="7207155" y="383463"/>
          <a:ext cx="669033" cy="70980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 Comp Off for any user</a:t>
          </a:r>
        </a:p>
      </dsp:txBody>
      <dsp:txXfrm rot="-5400000">
        <a:off x="3992650" y="3630628"/>
        <a:ext cx="7065385" cy="603715"/>
      </dsp:txXfrm>
    </dsp:sp>
    <dsp:sp modelId="{E8E9BE26-11F9-44B1-9E94-C9228A45AE4E}">
      <dsp:nvSpPr>
        <dsp:cNvPr id="0" name=""/>
        <dsp:cNvSpPr/>
      </dsp:nvSpPr>
      <dsp:spPr>
        <a:xfrm>
          <a:off x="0" y="3514339"/>
          <a:ext cx="3992649" cy="8362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Comp Off</a:t>
          </a:r>
        </a:p>
      </dsp:txBody>
      <dsp:txXfrm>
        <a:off x="40824" y="3555163"/>
        <a:ext cx="3911001" cy="754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718A65-5034-4D51-AFD1-4876EFD363D0}">
      <dsp:nvSpPr>
        <dsp:cNvPr id="0" name=""/>
        <dsp:cNvSpPr/>
      </dsp:nvSpPr>
      <dsp:spPr>
        <a:xfrm>
          <a:off x="622800" y="12094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440BE-0333-4497-B954-588E4184B456}">
      <dsp:nvSpPr>
        <dsp:cNvPr id="0" name=""/>
        <dsp:cNvSpPr/>
      </dsp:nvSpPr>
      <dsp:spPr>
        <a:xfrm>
          <a:off x="127800" y="2309364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Timesheet Status</a:t>
          </a:r>
          <a:endParaRPr lang="en-US" sz="2800" kern="1200" dirty="0"/>
        </a:p>
      </dsp:txBody>
      <dsp:txXfrm>
        <a:off x="127800" y="2309364"/>
        <a:ext cx="1800000" cy="832500"/>
      </dsp:txXfrm>
    </dsp:sp>
    <dsp:sp modelId="{AAC02B95-A384-4809-AF0C-14E7953B8524}">
      <dsp:nvSpPr>
        <dsp:cNvPr id="0" name=""/>
        <dsp:cNvSpPr/>
      </dsp:nvSpPr>
      <dsp:spPr>
        <a:xfrm>
          <a:off x="2737800" y="120947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ADB44-0F74-47BB-9BA5-221896F7C171}">
      <dsp:nvSpPr>
        <dsp:cNvPr id="0" name=""/>
        <dsp:cNvSpPr/>
      </dsp:nvSpPr>
      <dsp:spPr>
        <a:xfrm>
          <a:off x="2242800" y="2309364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Upload Data</a:t>
          </a:r>
          <a:endParaRPr lang="en-US" sz="2800" kern="1200" dirty="0"/>
        </a:p>
      </dsp:txBody>
      <dsp:txXfrm>
        <a:off x="2242800" y="2309364"/>
        <a:ext cx="1800000" cy="832500"/>
      </dsp:txXfrm>
    </dsp:sp>
    <dsp:sp modelId="{DE63B812-B4DA-4C0B-8055-FDAC19267162}">
      <dsp:nvSpPr>
        <dsp:cNvPr id="0" name=""/>
        <dsp:cNvSpPr/>
      </dsp:nvSpPr>
      <dsp:spPr>
        <a:xfrm>
          <a:off x="4852800" y="120947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44855-8FBA-40AD-831F-1A17A1134E94}">
      <dsp:nvSpPr>
        <dsp:cNvPr id="0" name=""/>
        <dsp:cNvSpPr/>
      </dsp:nvSpPr>
      <dsp:spPr>
        <a:xfrm>
          <a:off x="4357800" y="2309364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Edit Timesheet</a:t>
          </a:r>
          <a:endParaRPr lang="en-US" sz="2800" kern="1200" dirty="0"/>
        </a:p>
      </dsp:txBody>
      <dsp:txXfrm>
        <a:off x="4357800" y="2309364"/>
        <a:ext cx="1800000" cy="832500"/>
      </dsp:txXfrm>
    </dsp:sp>
    <dsp:sp modelId="{3AA26688-0790-4022-BBDE-33424A6C42F5}">
      <dsp:nvSpPr>
        <dsp:cNvPr id="0" name=""/>
        <dsp:cNvSpPr/>
      </dsp:nvSpPr>
      <dsp:spPr>
        <a:xfrm>
          <a:off x="6967800" y="12094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9FD55-E4B1-422F-BE59-55FEF5F0C6F0}">
      <dsp:nvSpPr>
        <dsp:cNvPr id="0" name=""/>
        <dsp:cNvSpPr/>
      </dsp:nvSpPr>
      <dsp:spPr>
        <a:xfrm>
          <a:off x="6472800" y="2309364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Stoxx Sheet</a:t>
          </a:r>
          <a:endParaRPr lang="en-US" sz="2800" kern="1200" dirty="0"/>
        </a:p>
      </dsp:txBody>
      <dsp:txXfrm>
        <a:off x="6472800" y="2309364"/>
        <a:ext cx="1800000" cy="832500"/>
      </dsp:txXfrm>
    </dsp:sp>
    <dsp:sp modelId="{ABA8ABF9-6D6F-4746-9231-95EAB1F3A057}">
      <dsp:nvSpPr>
        <dsp:cNvPr id="0" name=""/>
        <dsp:cNvSpPr/>
      </dsp:nvSpPr>
      <dsp:spPr>
        <a:xfrm>
          <a:off x="9082800" y="120947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2C2AB-49D0-421E-9366-5DDA79854C1E}">
      <dsp:nvSpPr>
        <dsp:cNvPr id="0" name=""/>
        <dsp:cNvSpPr/>
      </dsp:nvSpPr>
      <dsp:spPr>
        <a:xfrm>
          <a:off x="8587800" y="2309364"/>
          <a:ext cx="1800000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Role Allocation</a:t>
          </a:r>
          <a:endParaRPr lang="en-US" sz="2800" kern="1200" dirty="0"/>
        </a:p>
      </dsp:txBody>
      <dsp:txXfrm>
        <a:off x="8587800" y="2309364"/>
        <a:ext cx="1800000" cy="832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C387E-E8D3-E84F-A4A4-218058B5F980}">
      <dsp:nvSpPr>
        <dsp:cNvPr id="0" name=""/>
        <dsp:cNvSpPr/>
      </dsp:nvSpPr>
      <dsp:spPr>
        <a:xfrm>
          <a:off x="3260630" y="801338"/>
          <a:ext cx="616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2532" y="843824"/>
        <a:ext cx="32336" cy="6467"/>
      </dsp:txXfrm>
    </dsp:sp>
    <dsp:sp modelId="{74E1693E-C959-6E40-8059-5B94F1A2DCB9}">
      <dsp:nvSpPr>
        <dsp:cNvPr id="0" name=""/>
        <dsp:cNvSpPr/>
      </dsp:nvSpPr>
      <dsp:spPr>
        <a:xfrm>
          <a:off x="450518" y="3484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Navigate to the 'Dashboard' section</a:t>
          </a:r>
          <a:endParaRPr lang="en-US" sz="2100" kern="1200" dirty="0"/>
        </a:p>
      </dsp:txBody>
      <dsp:txXfrm>
        <a:off x="450518" y="3484"/>
        <a:ext cx="2811911" cy="1687147"/>
      </dsp:txXfrm>
    </dsp:sp>
    <dsp:sp modelId="{8D2BBDC7-4CF4-B644-81BD-BEBB7297A876}">
      <dsp:nvSpPr>
        <dsp:cNvPr id="0" name=""/>
        <dsp:cNvSpPr/>
      </dsp:nvSpPr>
      <dsp:spPr>
        <a:xfrm>
          <a:off x="1856474" y="1688831"/>
          <a:ext cx="3458651" cy="616139"/>
        </a:xfrm>
        <a:custGeom>
          <a:avLst/>
          <a:gdLst/>
          <a:ahLst/>
          <a:cxnLst/>
          <a:rect l="0" t="0" r="0" b="0"/>
          <a:pathLst>
            <a:path>
              <a:moveTo>
                <a:pt x="3458651" y="0"/>
              </a:moveTo>
              <a:lnTo>
                <a:pt x="3458651" y="325169"/>
              </a:lnTo>
              <a:lnTo>
                <a:pt x="0" y="325169"/>
              </a:lnTo>
              <a:lnTo>
                <a:pt x="0" y="61613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97835" y="1993667"/>
        <a:ext cx="175929" cy="6467"/>
      </dsp:txXfrm>
    </dsp:sp>
    <dsp:sp modelId="{B1DFF809-8E3E-4340-9D13-3DDFCB56D64D}">
      <dsp:nvSpPr>
        <dsp:cNvPr id="0" name=""/>
        <dsp:cNvSpPr/>
      </dsp:nvSpPr>
      <dsp:spPr>
        <a:xfrm>
          <a:off x="3909170" y="3484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Browse to the "Download Stoxx Sheet" option</a:t>
          </a:r>
        </a:p>
      </dsp:txBody>
      <dsp:txXfrm>
        <a:off x="3909170" y="3484"/>
        <a:ext cx="2811911" cy="1687147"/>
      </dsp:txXfrm>
    </dsp:sp>
    <dsp:sp modelId="{AF287451-FC4A-ED41-BF35-0E9CEA842B33}">
      <dsp:nvSpPr>
        <dsp:cNvPr id="0" name=""/>
        <dsp:cNvSpPr/>
      </dsp:nvSpPr>
      <dsp:spPr>
        <a:xfrm>
          <a:off x="3260630" y="3135225"/>
          <a:ext cx="616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2532" y="3177711"/>
        <a:ext cx="32336" cy="6467"/>
      </dsp:txXfrm>
    </dsp:sp>
    <dsp:sp modelId="{F4930EF9-C16C-D04D-B3BC-3B870672244E}">
      <dsp:nvSpPr>
        <dsp:cNvPr id="0" name=""/>
        <dsp:cNvSpPr/>
      </dsp:nvSpPr>
      <dsp:spPr>
        <a:xfrm>
          <a:off x="450518" y="2337371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Select the ‘Month’ , ‘Year’ and ‘Project codes’ </a:t>
          </a:r>
          <a:endParaRPr lang="en-US" sz="2100" kern="1200" dirty="0"/>
        </a:p>
      </dsp:txBody>
      <dsp:txXfrm>
        <a:off x="450518" y="2337371"/>
        <a:ext cx="2811911" cy="1687147"/>
      </dsp:txXfrm>
    </dsp:sp>
    <dsp:sp modelId="{F4548AAB-5829-5E4D-9BD6-4C6B84822BFE}">
      <dsp:nvSpPr>
        <dsp:cNvPr id="0" name=""/>
        <dsp:cNvSpPr/>
      </dsp:nvSpPr>
      <dsp:spPr>
        <a:xfrm>
          <a:off x="1856474" y="4022718"/>
          <a:ext cx="3458651" cy="616139"/>
        </a:xfrm>
        <a:custGeom>
          <a:avLst/>
          <a:gdLst/>
          <a:ahLst/>
          <a:cxnLst/>
          <a:rect l="0" t="0" r="0" b="0"/>
          <a:pathLst>
            <a:path>
              <a:moveTo>
                <a:pt x="3458651" y="0"/>
              </a:moveTo>
              <a:lnTo>
                <a:pt x="3458651" y="325169"/>
              </a:lnTo>
              <a:lnTo>
                <a:pt x="0" y="325169"/>
              </a:lnTo>
              <a:lnTo>
                <a:pt x="0" y="61613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97835" y="4327554"/>
        <a:ext cx="175929" cy="6467"/>
      </dsp:txXfrm>
    </dsp:sp>
    <dsp:sp modelId="{B98DD389-8EF9-904D-8EEF-4AD78FDACBC7}">
      <dsp:nvSpPr>
        <dsp:cNvPr id="0" name=""/>
        <dsp:cNvSpPr/>
      </dsp:nvSpPr>
      <dsp:spPr>
        <a:xfrm>
          <a:off x="3909170" y="2337371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Click 'Download Stoxx Sheet' Button to generate it</a:t>
          </a:r>
          <a:endParaRPr lang="en-GB" sz="2100" kern="1200" dirty="0"/>
        </a:p>
      </dsp:txBody>
      <dsp:txXfrm>
        <a:off x="3909170" y="2337371"/>
        <a:ext cx="2811911" cy="1687147"/>
      </dsp:txXfrm>
    </dsp:sp>
    <dsp:sp modelId="{74505895-EC02-5347-BC78-52A812365ED7}">
      <dsp:nvSpPr>
        <dsp:cNvPr id="0" name=""/>
        <dsp:cNvSpPr/>
      </dsp:nvSpPr>
      <dsp:spPr>
        <a:xfrm>
          <a:off x="3260630" y="5469111"/>
          <a:ext cx="6161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613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52532" y="5511598"/>
        <a:ext cx="32336" cy="6467"/>
      </dsp:txXfrm>
    </dsp:sp>
    <dsp:sp modelId="{81D7C0FA-FECE-6E4A-8E8D-B94C8B2DD081}">
      <dsp:nvSpPr>
        <dsp:cNvPr id="0" name=""/>
        <dsp:cNvSpPr/>
      </dsp:nvSpPr>
      <dsp:spPr>
        <a:xfrm>
          <a:off x="450518" y="4671258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hyperlink will appear, Click on it to download the zip file</a:t>
          </a:r>
        </a:p>
      </dsp:txBody>
      <dsp:txXfrm>
        <a:off x="450518" y="4671258"/>
        <a:ext cx="2811911" cy="1687147"/>
      </dsp:txXfrm>
    </dsp:sp>
    <dsp:sp modelId="{4E8DEC0B-FE70-864C-B1E1-1CB13DEB0844}">
      <dsp:nvSpPr>
        <dsp:cNvPr id="0" name=""/>
        <dsp:cNvSpPr/>
      </dsp:nvSpPr>
      <dsp:spPr>
        <a:xfrm>
          <a:off x="3909170" y="4671258"/>
          <a:ext cx="2811911" cy="1687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786" tIns="144631" rIns="137786" bIns="14463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Zip file will contain STOXX Sheet and Summary Sheet for the chosen Project codes </a:t>
          </a:r>
        </a:p>
      </dsp:txBody>
      <dsp:txXfrm>
        <a:off x="3909170" y="4671258"/>
        <a:ext cx="2811911" cy="1687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1148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e61148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105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29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123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176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/>
          <p:nvPr/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0">
                <a:srgbClr val="0A3041">
                  <a:alpha val="60784"/>
                </a:srgbClr>
              </a:gs>
              <a:gs pos="21000">
                <a:srgbClr val="0A3041">
                  <a:alpha val="60784"/>
                </a:srgbClr>
              </a:gs>
              <a:gs pos="100000">
                <a:srgbClr val="156082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/>
          <p:nvPr/>
        </p:nvSpPr>
        <p:spPr>
          <a:xfrm rot="-6325827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3921"/>
                </a:srgbClr>
              </a:gs>
              <a:gs pos="79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386866" y="818985"/>
            <a:ext cx="4943596" cy="337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Play"/>
              <a:buNone/>
            </a:pPr>
            <a:r>
              <a:rPr lang="en-US" sz="6600" dirty="0">
                <a:solidFill>
                  <a:srgbClr val="FFFFFF"/>
                </a:solidFill>
              </a:rPr>
              <a:t>TIMESAVVY</a:t>
            </a:r>
            <a:endParaRPr sz="6600" dirty="0">
              <a:solidFill>
                <a:srgbClr val="FFFFFF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 rot="-54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5035935" y="4797187"/>
            <a:ext cx="6893467" cy="124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Revolutionize timesheet management process by automating manual tasks and providing a user-friendly interface for efficient timesheet generation.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56176" y="1118862"/>
            <a:ext cx="9718111" cy="7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000"/>
            </a:pPr>
            <a:r>
              <a:rPr lang="en-US" sz="4000" dirty="0">
                <a:solidFill>
                  <a:srgbClr val="FFFFFF"/>
                </a:solidFill>
              </a:rPr>
              <a:t>Features For Admin</a:t>
            </a:r>
          </a:p>
        </p:txBody>
      </p:sp>
      <p:sp>
        <p:nvSpPr>
          <p:cNvPr id="102" name="Google Shape;102;p14"/>
          <p:cNvSpPr txBox="1"/>
          <p:nvPr/>
        </p:nvSpPr>
        <p:spPr>
          <a:xfrm>
            <a:off x="557432" y="3243562"/>
            <a:ext cx="10515600" cy="95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2" name="Text Placeholder 2">
            <a:extLst>
              <a:ext uri="{FF2B5EF4-FFF2-40B4-BE49-F238E27FC236}">
                <a16:creationId xmlns:a16="http://schemas.microsoft.com/office/drawing/2014/main" id="{4C19AF08-C730-CF5D-BF56-E9BF865A09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954787"/>
              </p:ext>
            </p:extLst>
          </p:nvPr>
        </p:nvGraphicFramePr>
        <p:xfrm>
          <a:off x="550653" y="2313709"/>
          <a:ext cx="11090694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9690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56176" y="1118862"/>
            <a:ext cx="9718111" cy="7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5400" dirty="0">
                <a:solidFill>
                  <a:srgbClr val="FFFFFF"/>
                </a:solidFill>
              </a:rPr>
              <a:t>Admin Panel</a:t>
            </a:r>
            <a:endParaRPr sz="5400" dirty="0"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57432" y="3243562"/>
            <a:ext cx="10515600" cy="95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aphicFrame>
        <p:nvGraphicFramePr>
          <p:cNvPr id="2" name="Text Placeholder 2">
            <a:extLst>
              <a:ext uri="{FF2B5EF4-FFF2-40B4-BE49-F238E27FC236}">
                <a16:creationId xmlns:a16="http://schemas.microsoft.com/office/drawing/2014/main" id="{B155D545-CEE3-2BB0-C92D-C88C274B8C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522009"/>
              </p:ext>
            </p:extLst>
          </p:nvPr>
        </p:nvGraphicFramePr>
        <p:xfrm>
          <a:off x="740664" y="21700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44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C442C-0EC6-199A-0DDF-76D568443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Timesheet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57A57-7635-6061-178B-F53A7FBC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Option to Freeze and Unfreeze the Timesheet Filling Window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Chart Displaying Current Timesheet Status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Data Showing Employees' Timesheet Completion Status (Completely Filled, In Progress, Not Started)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D84AB0C-81F1-7DCB-7E17-EF5E8D208C80}"/>
              </a:ext>
            </a:extLst>
          </p:cNvPr>
          <p:cNvSpPr txBox="1">
            <a:spLocks/>
          </p:cNvSpPr>
          <p:nvPr/>
        </p:nvSpPr>
        <p:spPr>
          <a:xfrm>
            <a:off x="838200" y="4837684"/>
            <a:ext cx="10515600" cy="218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470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3A4E5-E8E2-8814-E6F9-61683B86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948" y="715263"/>
            <a:ext cx="4230100" cy="177407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Upload Data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ACF3D-70AD-056B-0817-C69F00C9E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4879" y="261258"/>
            <a:ext cx="4862447" cy="628204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Option to Upload CSV Files for Leave sheet, Holiday, and Employee Data, Saving to the Database</a:t>
            </a:r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Option for Admin to Fill or Edit Timesheets for Any User in the Database</a:t>
            </a:r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Option to assign ‘Super User’ and ‘Admin’ role to user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3E7B81-D21B-0283-960B-71EC05B3FECE}"/>
              </a:ext>
            </a:extLst>
          </p:cNvPr>
          <p:cNvSpPr txBox="1">
            <a:spLocks/>
          </p:cNvSpPr>
          <p:nvPr/>
        </p:nvSpPr>
        <p:spPr>
          <a:xfrm>
            <a:off x="1224997" y="2400609"/>
            <a:ext cx="4230100" cy="17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Edit Timesheet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AC0AFB-FD2B-CF72-7041-7FE7FF61B8C7}"/>
              </a:ext>
            </a:extLst>
          </p:cNvPr>
          <p:cNvSpPr txBox="1">
            <a:spLocks/>
          </p:cNvSpPr>
          <p:nvPr/>
        </p:nvSpPr>
        <p:spPr>
          <a:xfrm>
            <a:off x="1224997" y="4154348"/>
            <a:ext cx="4230100" cy="177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dirty="0">
                <a:solidFill>
                  <a:srgbClr val="FFFFFF"/>
                </a:solidFill>
              </a:rPr>
              <a:t>Role Allocation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EF25-DF73-829C-7F4C-053633EB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16" y="8082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Download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STOXX Sheet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(Admin Only)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178AA16-14C6-3236-D70B-AE8ABA5D2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035597"/>
              </p:ext>
            </p:extLst>
          </p:nvPr>
        </p:nvGraphicFramePr>
        <p:xfrm>
          <a:off x="4737369" y="175098"/>
          <a:ext cx="7171601" cy="6361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7798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FFD43-6B1E-2DAC-171A-F6B4A7E6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341" y="3210128"/>
            <a:ext cx="6714699" cy="158560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Play" panose="020B0604020202020204" charset="0"/>
                <a:ea typeface="+mj-ea"/>
                <a:cs typeface="+mj-cs"/>
              </a:rPr>
              <a:t>Demonstration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FFD43-6B1E-2DAC-171A-F6B4A7E6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134" y="3155830"/>
            <a:ext cx="3768909" cy="1722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Play" panose="020B0604020202020204" charset="0"/>
                <a:ea typeface="+mj-ea"/>
                <a:cs typeface="+mj-cs"/>
              </a:rPr>
              <a:t>Thank You!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2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 rot="-54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56176" y="1118862"/>
            <a:ext cx="9718111" cy="7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FFFFFF"/>
                </a:solidFill>
              </a:rPr>
              <a:t>Timesheet Flow (Currently)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57432" y="3243562"/>
            <a:ext cx="10515600" cy="95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926277" y="2775097"/>
            <a:ext cx="10363386" cy="3371168"/>
            <a:chOff x="282221" y="159118"/>
            <a:chExt cx="10363386" cy="3371168"/>
          </a:xfrm>
        </p:grpSpPr>
        <p:sp>
          <p:nvSpPr>
            <p:cNvPr id="104" name="Google Shape;104;p14"/>
            <p:cNvSpPr/>
            <p:nvPr/>
          </p:nvSpPr>
          <p:spPr>
            <a:xfrm>
              <a:off x="282221" y="159118"/>
              <a:ext cx="1371985" cy="1371985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70337" y="447234"/>
              <a:ext cx="795751" cy="7957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Employee fills the timesheet manually using Excel.</a:t>
              </a:r>
              <a:endParaRPr dirty="0"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5745661" y="159118"/>
              <a:ext cx="1371985" cy="1371985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033778" y="447234"/>
              <a:ext cx="795751" cy="7957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Sanity checks are performed manually on the filled timesheet.</a:t>
              </a:r>
              <a:endParaRPr dirty="0"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82221" y="2158301"/>
              <a:ext cx="1371985" cy="1371985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570337" y="2446418"/>
              <a:ext cx="795751" cy="795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Managers verify the data format.</a:t>
              </a:r>
              <a:endParaRPr dirty="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5745661" y="2158301"/>
              <a:ext cx="1371985" cy="1371985"/>
            </a:xfrm>
            <a:prstGeom prst="ellipse">
              <a:avLst/>
            </a:prstGeom>
            <a:solidFill>
              <a:srgbClr val="A028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033778" y="2446418"/>
              <a:ext cx="795751" cy="7957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Timesheet is converted into Stoxx sheet and Client Timesheet.</a:t>
              </a: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-3125" y="29185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 flipH="1">
            <a:off x="0" y="0"/>
            <a:ext cx="12192000" cy="2169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800047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 flipH="1">
            <a:off x="8082930" y="0"/>
            <a:ext cx="4097100" cy="2170800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 rot="-5400000" flipH="1">
            <a:off x="5010601" y="-5009997"/>
            <a:ext cx="2170800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16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956176" y="1118862"/>
            <a:ext cx="97182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Play"/>
              <a:buNone/>
            </a:pPr>
            <a:r>
              <a:rPr lang="en-US" sz="4000" dirty="0">
                <a:solidFill>
                  <a:schemeClr val="lt1"/>
                </a:solidFill>
              </a:rPr>
              <a:t>What We Aim To Achieve!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557432" y="3243562"/>
            <a:ext cx="105156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 sz="4400" b="0" i="0" u="none" strike="noStrike" cap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grpSp>
        <p:nvGrpSpPr>
          <p:cNvPr id="130" name="Google Shape;130;p15"/>
          <p:cNvGrpSpPr/>
          <p:nvPr/>
        </p:nvGrpSpPr>
        <p:grpSpPr>
          <a:xfrm>
            <a:off x="838200" y="3243549"/>
            <a:ext cx="10509342" cy="2944526"/>
            <a:chOff x="0" y="956049"/>
            <a:chExt cx="10509342" cy="2944526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956049"/>
              <a:ext cx="1974300" cy="2944500"/>
            </a:xfrm>
            <a:prstGeom prst="rect">
              <a:avLst/>
            </a:prstGeom>
            <a:solidFill>
              <a:srgbClr val="0B2741"/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0" y="2133875"/>
              <a:ext cx="1974300" cy="17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0" rIns="1950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Create an interactive user interface to replace manual Excel timesheets.</a:t>
              </a:r>
              <a:endParaRPr dirty="0"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6315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6315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165100" rIns="195000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2132179" y="956049"/>
              <a:ext cx="1974300" cy="2944500"/>
            </a:xfrm>
            <a:prstGeom prst="rect">
              <a:avLst/>
            </a:prstGeom>
            <a:solidFill>
              <a:srgbClr val="0B2741"/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2132179" y="2133875"/>
              <a:ext cx="1974300" cy="17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0" rIns="1950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Integrate built-in checks and alerts for accurate data entry.</a:t>
              </a:r>
              <a:endParaRPr dirty="0"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2138497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2138497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165100" rIns="195000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264361" y="956049"/>
              <a:ext cx="1974300" cy="2944500"/>
            </a:xfrm>
            <a:prstGeom prst="rect">
              <a:avLst/>
            </a:prstGeom>
            <a:solidFill>
              <a:srgbClr val="0B2741"/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4264360" y="2133875"/>
              <a:ext cx="2125863" cy="17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0" rIns="1950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Simplify new employee onboarding by eliminating use of Excel, reducing administrative </a:t>
              </a: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time.</a:t>
              </a: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4270678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5"/>
            <p:cNvSpPr txBox="1"/>
            <p:nvPr/>
          </p:nvSpPr>
          <p:spPr>
            <a:xfrm>
              <a:off x="4270678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165100" rIns="195000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6396542" y="956049"/>
              <a:ext cx="1974300" cy="2944500"/>
            </a:xfrm>
            <a:prstGeom prst="rect">
              <a:avLst/>
            </a:prstGeom>
            <a:solidFill>
              <a:srgbClr val="0B2741"/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6396542" y="2133875"/>
              <a:ext cx="1974300" cy="17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0" rIns="1950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Enable detailed visibility for approvers to quickly review and approve timesheets.</a:t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6402860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 txBox="1"/>
            <p:nvPr/>
          </p:nvSpPr>
          <p:spPr>
            <a:xfrm>
              <a:off x="6402860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165100" rIns="195000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528724" y="956049"/>
              <a:ext cx="1974300" cy="2944500"/>
            </a:xfrm>
            <a:prstGeom prst="rect">
              <a:avLst/>
            </a:prstGeom>
            <a:solidFill>
              <a:srgbClr val="0B2741"/>
            </a:solidFill>
            <a:ln w="19050" cap="flat" cmpd="sng">
              <a:solidFill>
                <a:srgbClr val="0B274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 txBox="1"/>
            <p:nvPr/>
          </p:nvSpPr>
          <p:spPr>
            <a:xfrm>
              <a:off x="8528724" y="2133875"/>
              <a:ext cx="1974300" cy="176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0" rIns="195000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 automatic format updates across all relevant sheets for consistency.</a:t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8535042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 txBox="1"/>
            <p:nvPr/>
          </p:nvSpPr>
          <p:spPr>
            <a:xfrm>
              <a:off x="8535042" y="1074937"/>
              <a:ext cx="1974300" cy="78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5000" tIns="165100" rIns="195000" bIns="165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05</a:t>
              </a:r>
              <a:endPara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10633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 rot="-964587">
            <a:off x="-364886" y="976963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-526932" y="2665797"/>
            <a:ext cx="4362603" cy="137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FFFFFF"/>
                </a:solidFill>
              </a:rPr>
              <a:t>Technologies Used</a:t>
            </a:r>
            <a:endParaRPr sz="4000" dirty="0">
              <a:solidFill>
                <a:srgbClr val="FFFFFF"/>
              </a:solidFill>
            </a:endParaRPr>
          </a:p>
        </p:txBody>
      </p:sp>
      <p:pic>
        <p:nvPicPr>
          <p:cNvPr id="162" name="Google Shape;162;p16" descr="A blue and yellow snak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777" y="5140785"/>
            <a:ext cx="1095224" cy="1244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 descr="A blue elephant with white outlin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44149" y="3601326"/>
            <a:ext cx="1032548" cy="106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descr="Streamlit Logo PNG Vector (SVG) Free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5849" y="742530"/>
            <a:ext cx="1420151" cy="87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4905052" y="4665824"/>
            <a:ext cx="6483958" cy="169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67" name="Google Shape;167;p16"/>
          <p:cNvSpPr txBox="1"/>
          <p:nvPr/>
        </p:nvSpPr>
        <p:spPr>
          <a:xfrm>
            <a:off x="11633982" y="2349305"/>
            <a:ext cx="1814732" cy="125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6522872" y="742530"/>
            <a:ext cx="377030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sz="4400" dirty="0"/>
          </a:p>
        </p:txBody>
      </p:sp>
      <p:sp>
        <p:nvSpPr>
          <p:cNvPr id="170" name="Google Shape;170;p16"/>
          <p:cNvSpPr txBox="1"/>
          <p:nvPr/>
        </p:nvSpPr>
        <p:spPr>
          <a:xfrm>
            <a:off x="6522873" y="3714025"/>
            <a:ext cx="46326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endParaRPr sz="4400" dirty="0"/>
          </a:p>
        </p:txBody>
      </p:sp>
      <p:sp>
        <p:nvSpPr>
          <p:cNvPr id="171" name="Google Shape;171;p16"/>
          <p:cNvSpPr txBox="1"/>
          <p:nvPr/>
        </p:nvSpPr>
        <p:spPr>
          <a:xfrm>
            <a:off x="6522872" y="5229477"/>
            <a:ext cx="377030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4400" dirty="0"/>
          </a:p>
        </p:txBody>
      </p:sp>
      <p:pic>
        <p:nvPicPr>
          <p:cNvPr id="2" name="Google Shape;164;p16" descr="A white lightning bolt in a green circle&#10;&#10;Description automatically generated">
            <a:extLst>
              <a:ext uri="{FF2B5EF4-FFF2-40B4-BE49-F238E27FC236}">
                <a16:creationId xmlns:a16="http://schemas.microsoft.com/office/drawing/2014/main" id="{4626D108-9B1A-FD7C-D3EF-8651AD8284C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2270" y="1984620"/>
            <a:ext cx="1252614" cy="12526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68;p16">
            <a:extLst>
              <a:ext uri="{FF2B5EF4-FFF2-40B4-BE49-F238E27FC236}">
                <a16:creationId xmlns:a16="http://schemas.microsoft.com/office/drawing/2014/main" id="{563B48BB-B8D3-3545-77B3-945CCFFF1F39}"/>
              </a:ext>
            </a:extLst>
          </p:cNvPr>
          <p:cNvSpPr txBox="1"/>
          <p:nvPr/>
        </p:nvSpPr>
        <p:spPr>
          <a:xfrm>
            <a:off x="6522873" y="2226226"/>
            <a:ext cx="377030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FASTAPI</a:t>
            </a:r>
            <a:endParaRPr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 rot="5400000" flipH="1">
            <a:off x="-1588011" y="1598143"/>
            <a:ext cx="6857999" cy="368198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6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6"/>
          <p:cNvSpPr/>
          <p:nvPr/>
        </p:nvSpPr>
        <p:spPr>
          <a:xfrm rot="5400000" flipH="1">
            <a:off x="-1758704" y="1758686"/>
            <a:ext cx="6858003" cy="334061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6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-21" y="2665797"/>
            <a:ext cx="3321900" cy="128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 dirty="0">
                <a:solidFill>
                  <a:srgbClr val="FFFFFF"/>
                </a:solidFill>
              </a:rPr>
              <a:t>ER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Diagram</a:t>
            </a:r>
            <a:endParaRPr sz="4000" dirty="0">
              <a:solidFill>
                <a:srgbClr val="FFFFFF"/>
              </a:solidFill>
            </a:endParaRPr>
          </a:p>
        </p:txBody>
      </p:sp>
      <p:sp>
        <p:nvSpPr>
          <p:cNvPr id="166" name="Google Shape;166;p16"/>
          <p:cNvSpPr txBox="1">
            <a:spLocks noGrp="1"/>
          </p:cNvSpPr>
          <p:nvPr>
            <p:ph type="body" idx="1"/>
          </p:nvPr>
        </p:nvSpPr>
        <p:spPr>
          <a:xfrm>
            <a:off x="4905052" y="4665824"/>
            <a:ext cx="6483958" cy="169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               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67" name="Google Shape;167;p16"/>
          <p:cNvSpPr txBox="1"/>
          <p:nvPr/>
        </p:nvSpPr>
        <p:spPr>
          <a:xfrm>
            <a:off x="11633982" y="2349305"/>
            <a:ext cx="1814732" cy="1252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55895-7FC7-9788-F92C-BC6585FD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2062" y="-10144"/>
            <a:ext cx="8089938" cy="68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11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AE1F0-5E74-ECBE-8BE5-346590307AC8}"/>
              </a:ext>
            </a:extLst>
          </p:cNvPr>
          <p:cNvSpPr txBox="1"/>
          <p:nvPr/>
        </p:nvSpPr>
        <p:spPr>
          <a:xfrm>
            <a:off x="0" y="180769"/>
            <a:ext cx="4194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>
              <a:solidFill>
                <a:schemeClr val="bg1"/>
              </a:solidFill>
              <a:latin typeface="Playbill" panose="020F0502020204030204" pitchFamily="34" charset="0"/>
              <a:cs typeface="Playbill" panose="020F0502020204030204" pitchFamily="34" charset="0"/>
            </a:endParaRPr>
          </a:p>
        </p:txBody>
      </p:sp>
      <p:sp>
        <p:nvSpPr>
          <p:cNvPr id="7" name="Google Shape;101;p14">
            <a:extLst>
              <a:ext uri="{FF2B5EF4-FFF2-40B4-BE49-F238E27FC236}">
                <a16:creationId xmlns:a16="http://schemas.microsoft.com/office/drawing/2014/main" id="{2F638555-8D95-EFAF-4595-8EED344CD1A7}"/>
              </a:ext>
            </a:extLst>
          </p:cNvPr>
          <p:cNvSpPr txBox="1">
            <a:spLocks/>
          </p:cNvSpPr>
          <p:nvPr/>
        </p:nvSpPr>
        <p:spPr>
          <a:xfrm>
            <a:off x="911773" y="256884"/>
            <a:ext cx="9718111" cy="788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rgbClr val="FFFFFF"/>
              </a:buClr>
              <a:buSzPts val="4000"/>
              <a:buFont typeface="Play"/>
              <a:buNone/>
            </a:pPr>
            <a:r>
              <a:rPr lang="en-US" sz="4400" dirty="0">
                <a:solidFill>
                  <a:srgbClr val="FFFFFF"/>
                </a:solidFill>
                <a:latin typeface="Play" panose="020B0604020202020204" charset="0"/>
                <a:ea typeface="Verdana" panose="020B0604030504040204" pitchFamily="34" charset="0"/>
              </a:rPr>
              <a:t>User</a:t>
            </a:r>
            <a:r>
              <a:rPr lang="en-US" sz="4400" dirty="0">
                <a:solidFill>
                  <a:srgbClr val="FFFFFF"/>
                </a:solidFill>
                <a:latin typeface="Play" panose="020B0604020202020204" charset="0"/>
              </a:rPr>
              <a:t> Interface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728D8D-7BE0-B38A-48FD-1899E497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0" y="1503247"/>
            <a:ext cx="9470949" cy="43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3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E0E9-6DDF-A59A-10B6-26555AB8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 for User </a:t>
            </a:r>
          </a:p>
        </p:txBody>
      </p:sp>
      <p:graphicFrame>
        <p:nvGraphicFramePr>
          <p:cNvPr id="31" name="Text Placeholder 2">
            <a:extLst>
              <a:ext uri="{FF2B5EF4-FFF2-40B4-BE49-F238E27FC236}">
                <a16:creationId xmlns:a16="http://schemas.microsoft.com/office/drawing/2014/main" id="{8D6192B9-E7F4-32BB-00DC-A428E3338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3930054"/>
              </p:ext>
            </p:extLst>
          </p:nvPr>
        </p:nvGraphicFramePr>
        <p:xfrm>
          <a:off x="6096000" y="1106129"/>
          <a:ext cx="5835445" cy="5026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361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EF25-DF73-829C-7F4C-053633EB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16" y="8082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User Guide To Fill Timesheet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178AA16-14C6-3236-D70B-AE8ABA5D2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3903342"/>
              </p:ext>
            </p:extLst>
          </p:nvPr>
        </p:nvGraphicFramePr>
        <p:xfrm>
          <a:off x="4737370" y="175098"/>
          <a:ext cx="7204259" cy="6361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12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E17E911-875F-4DE5-8699-99D9F1805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BEF25-DF73-829C-7F4C-053633EBC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16" y="80823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User Guide To Avail Comp-Off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178AA16-14C6-3236-D70B-AE8ABA5D2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924785"/>
              </p:ext>
            </p:extLst>
          </p:nvPr>
        </p:nvGraphicFramePr>
        <p:xfrm>
          <a:off x="4737370" y="380010"/>
          <a:ext cx="7164577" cy="589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95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5562CCF-5AA9-4D8C-AC6A-65583E75A7C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499</Words>
  <Application>Microsoft Office PowerPoint</Application>
  <PresentationFormat>Widescreen</PresentationFormat>
  <Paragraphs>93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Play</vt:lpstr>
      <vt:lpstr>Arial</vt:lpstr>
      <vt:lpstr>Calibri</vt:lpstr>
      <vt:lpstr>Playbill</vt:lpstr>
      <vt:lpstr>Office Theme</vt:lpstr>
      <vt:lpstr>TIMESAVVY</vt:lpstr>
      <vt:lpstr>Timesheet Flow (Currently)</vt:lpstr>
      <vt:lpstr>What We Aim To Achieve!</vt:lpstr>
      <vt:lpstr>Technologies Used</vt:lpstr>
      <vt:lpstr>ER  Diagram</vt:lpstr>
      <vt:lpstr>PowerPoint Presentation</vt:lpstr>
      <vt:lpstr>Features for User </vt:lpstr>
      <vt:lpstr>User Guide To Fill Timesheet</vt:lpstr>
      <vt:lpstr>User Guide To Avail Comp-Off</vt:lpstr>
      <vt:lpstr>Features For Admin</vt:lpstr>
      <vt:lpstr>Admin Panel</vt:lpstr>
      <vt:lpstr>Timesheet Status</vt:lpstr>
      <vt:lpstr>Upload Data </vt:lpstr>
      <vt:lpstr>Download  STOXX Sheet (Admin Only)</vt:lpstr>
      <vt:lpstr>Demonstration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TIMESAVVY</dc:title>
  <cp:lastModifiedBy>Aryan Yogesh Jalkote</cp:lastModifiedBy>
  <cp:revision>129</cp:revision>
  <dcterms:modified xsi:type="dcterms:W3CDTF">2024-07-08T06:01:36Z</dcterms:modified>
</cp:coreProperties>
</file>