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363"/>
    <a:srgbClr val="735D01"/>
    <a:srgbClr val="E9AC15"/>
    <a:srgbClr val="D62C2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2C9A1-9E13-4405-97F3-D5FB6DFFAFC5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0FB14F-A80A-4C9C-BC75-0B7F2C422A9F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캐릭터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$200</a:t>
          </a:r>
          <a:endParaRPr lang="ko-KR" altLang="en-US" sz="2000" dirty="0"/>
        </a:p>
      </dgm:t>
    </dgm:pt>
    <dgm:pt modelId="{C4C90F61-8681-4F81-B0CC-87C424A88284}" type="parTrans" cxnId="{2D8A2494-5EEF-48D2-B652-09C62A7E989E}">
      <dgm:prSet/>
      <dgm:spPr/>
      <dgm:t>
        <a:bodyPr/>
        <a:lstStyle/>
        <a:p>
          <a:pPr latinLnBrk="1"/>
          <a:endParaRPr lang="ko-KR" altLang="en-US"/>
        </a:p>
      </dgm:t>
    </dgm:pt>
    <dgm:pt modelId="{C8CAA19A-9EBC-4A6D-A47A-648F97C1833A}" type="sibTrans" cxnId="{2D8A2494-5EEF-48D2-B652-09C62A7E989E}">
      <dgm:prSet/>
      <dgm:spPr/>
      <dgm:t>
        <a:bodyPr/>
        <a:lstStyle/>
        <a:p>
          <a:pPr latinLnBrk="1"/>
          <a:endParaRPr lang="ko-KR" altLang="en-US"/>
        </a:p>
      </dgm:t>
    </dgm:pt>
    <dgm:pt modelId="{928DEB35-8DE8-4699-9F55-2F3A0D965670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114D11CD-5E5D-4D9A-A922-4EEB3E02D405}" type="parTrans" cxnId="{69B1994C-7CAA-4E77-8CAF-1FE24749ABEC}">
      <dgm:prSet/>
      <dgm:spPr/>
      <dgm:t>
        <a:bodyPr/>
        <a:lstStyle/>
        <a:p>
          <a:pPr latinLnBrk="1"/>
          <a:endParaRPr lang="ko-KR" altLang="en-US"/>
        </a:p>
      </dgm:t>
    </dgm:pt>
    <dgm:pt modelId="{486B6367-0F1A-4C6B-B115-DADF5B8AD0C2}" type="sibTrans" cxnId="{69B1994C-7CAA-4E77-8CAF-1FE24749ABEC}">
      <dgm:prSet/>
      <dgm:spPr/>
      <dgm:t>
        <a:bodyPr/>
        <a:lstStyle/>
        <a:p>
          <a:pPr latinLnBrk="1"/>
          <a:endParaRPr lang="ko-KR" altLang="en-US"/>
        </a:p>
      </dgm:t>
    </dgm:pt>
    <dgm:pt modelId="{D12C4DDF-2FE8-46A4-B878-615F4494ACC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캐릭터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$100</a:t>
          </a:r>
          <a:endParaRPr lang="ko-KR" altLang="en-US" sz="2000" dirty="0"/>
        </a:p>
      </dgm:t>
    </dgm:pt>
    <dgm:pt modelId="{A538E65A-F4B8-41A7-A514-EFA0CE76C653}" type="parTrans" cxnId="{F7DC5BE5-6235-473A-B355-3D628D79452E}">
      <dgm:prSet/>
      <dgm:spPr/>
      <dgm:t>
        <a:bodyPr/>
        <a:lstStyle/>
        <a:p>
          <a:pPr latinLnBrk="1"/>
          <a:endParaRPr lang="ko-KR" altLang="en-US"/>
        </a:p>
      </dgm:t>
    </dgm:pt>
    <dgm:pt modelId="{6DA0F3D8-C09D-48DB-AA43-18F7BDAC3F6F}" type="sibTrans" cxnId="{F7DC5BE5-6235-473A-B355-3D628D79452E}">
      <dgm:prSet/>
      <dgm:spPr/>
      <dgm:t>
        <a:bodyPr/>
        <a:lstStyle/>
        <a:p>
          <a:pPr latinLnBrk="1"/>
          <a:endParaRPr lang="ko-KR" altLang="en-US"/>
        </a:p>
      </dgm:t>
    </dgm:pt>
    <dgm:pt modelId="{0D8A0C3E-DB66-4355-890F-34917B6B07ED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772AFFE8-3543-4E71-9C88-2676E02BEE02}" type="parTrans" cxnId="{82230922-7945-48FB-ACC2-48CF3E54276A}">
      <dgm:prSet/>
      <dgm:spPr/>
      <dgm:t>
        <a:bodyPr/>
        <a:lstStyle/>
        <a:p>
          <a:pPr latinLnBrk="1"/>
          <a:endParaRPr lang="ko-KR" altLang="en-US"/>
        </a:p>
      </dgm:t>
    </dgm:pt>
    <dgm:pt modelId="{A44F31D9-DCEE-4815-8B66-E0E8D0802BD5}" type="sibTrans" cxnId="{82230922-7945-48FB-ACC2-48CF3E54276A}">
      <dgm:prSet/>
      <dgm:spPr/>
      <dgm:t>
        <a:bodyPr/>
        <a:lstStyle/>
        <a:p>
          <a:pPr latinLnBrk="1"/>
          <a:endParaRPr lang="ko-KR" altLang="en-US"/>
        </a:p>
      </dgm:t>
    </dgm:pt>
    <dgm:pt modelId="{6FCBC4D3-A341-4523-8F97-151DB9641F1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캐릭터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$10000</a:t>
          </a:r>
          <a:endParaRPr lang="ko-KR" altLang="en-US" sz="2000" dirty="0"/>
        </a:p>
      </dgm:t>
    </dgm:pt>
    <dgm:pt modelId="{602C976D-84C3-4ED0-A284-18ADEC9E608A}" type="parTrans" cxnId="{49618210-7D40-498D-A0BC-EB8600E47CF0}">
      <dgm:prSet/>
      <dgm:spPr/>
      <dgm:t>
        <a:bodyPr/>
        <a:lstStyle/>
        <a:p>
          <a:pPr latinLnBrk="1"/>
          <a:endParaRPr lang="ko-KR" altLang="en-US"/>
        </a:p>
      </dgm:t>
    </dgm:pt>
    <dgm:pt modelId="{72E70EB1-2C71-4A94-A836-53B0B405ECC6}" type="sibTrans" cxnId="{49618210-7D40-498D-A0BC-EB8600E47CF0}">
      <dgm:prSet/>
      <dgm:spPr/>
      <dgm:t>
        <a:bodyPr/>
        <a:lstStyle/>
        <a:p>
          <a:pPr latinLnBrk="1"/>
          <a:endParaRPr lang="ko-KR" altLang="en-US"/>
        </a:p>
      </dgm:t>
    </dgm:pt>
    <dgm:pt modelId="{13DB628F-3D16-41C6-A6AE-9DEF7AB8AF2C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D90496CC-DF3E-437B-A50D-0A119841213B}" type="parTrans" cxnId="{3E8AC86C-ECB9-4340-A843-BF6AEB4F0D6B}">
      <dgm:prSet/>
      <dgm:spPr/>
      <dgm:t>
        <a:bodyPr/>
        <a:lstStyle/>
        <a:p>
          <a:pPr latinLnBrk="1"/>
          <a:endParaRPr lang="ko-KR" altLang="en-US"/>
        </a:p>
      </dgm:t>
    </dgm:pt>
    <dgm:pt modelId="{DCF5474C-DDE4-45C2-B88A-A9A1B94123FF}" type="sibTrans" cxnId="{3E8AC86C-ECB9-4340-A843-BF6AEB4F0D6B}">
      <dgm:prSet/>
      <dgm:spPr/>
      <dgm:t>
        <a:bodyPr/>
        <a:lstStyle/>
        <a:p>
          <a:pPr latinLnBrk="1"/>
          <a:endParaRPr lang="ko-KR" altLang="en-US"/>
        </a:p>
      </dgm:t>
    </dgm:pt>
    <dgm:pt modelId="{F491726B-08D7-45A0-BA76-F01829F6157D}" type="pres">
      <dgm:prSet presAssocID="{8902C9A1-9E13-4405-97F3-D5FB6DFFAFC5}" presName="Name0" presStyleCnt="0">
        <dgm:presLayoutVars>
          <dgm:chMax/>
          <dgm:chPref/>
          <dgm:dir/>
          <dgm:animLvl val="lvl"/>
        </dgm:presLayoutVars>
      </dgm:prSet>
      <dgm:spPr/>
    </dgm:pt>
    <dgm:pt modelId="{1BA75A9C-8B87-4EA5-820A-A76663CDA296}" type="pres">
      <dgm:prSet presAssocID="{080FB14F-A80A-4C9C-BC75-0B7F2C422A9F}" presName="composite" presStyleCnt="0"/>
      <dgm:spPr/>
    </dgm:pt>
    <dgm:pt modelId="{88AA8DE0-8362-4D3C-8B09-183029AE9F3B}" type="pres">
      <dgm:prSet presAssocID="{080FB14F-A80A-4C9C-BC75-0B7F2C422A9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257187-A876-4F95-9F8D-DF82CD862810}" type="pres">
      <dgm:prSet presAssocID="{080FB14F-A80A-4C9C-BC75-0B7F2C422A9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433E4FE-6CFF-4023-9F92-591005A8FDC3}" type="pres">
      <dgm:prSet presAssocID="{080FB14F-A80A-4C9C-BC75-0B7F2C422A9F}" presName="BalanceSpacing" presStyleCnt="0"/>
      <dgm:spPr/>
    </dgm:pt>
    <dgm:pt modelId="{E2B1E251-B9B0-4BA9-ADF9-D4FEB9929530}" type="pres">
      <dgm:prSet presAssocID="{080FB14F-A80A-4C9C-BC75-0B7F2C422A9F}" presName="BalanceSpacing1" presStyleCnt="0"/>
      <dgm:spPr/>
    </dgm:pt>
    <dgm:pt modelId="{E22B65A5-761E-42F9-A6D0-AA8E114A49CB}" type="pres">
      <dgm:prSet presAssocID="{C8CAA19A-9EBC-4A6D-A47A-648F97C1833A}" presName="Accent1Text" presStyleLbl="node1" presStyleIdx="1" presStyleCnt="6"/>
      <dgm:spPr/>
    </dgm:pt>
    <dgm:pt modelId="{926BF4B1-AC1A-4639-8887-1B15A5E032F0}" type="pres">
      <dgm:prSet presAssocID="{C8CAA19A-9EBC-4A6D-A47A-648F97C1833A}" presName="spaceBetweenRectangles" presStyleCnt="0"/>
      <dgm:spPr/>
    </dgm:pt>
    <dgm:pt modelId="{E3724EFC-652D-47B1-927F-82F55A31EBC1}" type="pres">
      <dgm:prSet presAssocID="{D12C4DDF-2FE8-46A4-B878-615F4494ACC0}" presName="composite" presStyleCnt="0"/>
      <dgm:spPr/>
    </dgm:pt>
    <dgm:pt modelId="{68568C21-81EA-4A96-AE42-40FE90ED43A9}" type="pres">
      <dgm:prSet presAssocID="{D12C4DDF-2FE8-46A4-B878-615F4494ACC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BB8D33D-C78F-4AE9-9186-350E413372B7}" type="pres">
      <dgm:prSet presAssocID="{D12C4DDF-2FE8-46A4-B878-615F4494ACC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7C52333-7CC9-4D28-A191-D4EA2362A404}" type="pres">
      <dgm:prSet presAssocID="{D12C4DDF-2FE8-46A4-B878-615F4494ACC0}" presName="BalanceSpacing" presStyleCnt="0"/>
      <dgm:spPr/>
    </dgm:pt>
    <dgm:pt modelId="{6995F56C-FCA8-4606-8299-A116B23B1593}" type="pres">
      <dgm:prSet presAssocID="{D12C4DDF-2FE8-46A4-B878-615F4494ACC0}" presName="BalanceSpacing1" presStyleCnt="0"/>
      <dgm:spPr/>
    </dgm:pt>
    <dgm:pt modelId="{AE69F947-C801-4074-B08B-FCDA5467D740}" type="pres">
      <dgm:prSet presAssocID="{6DA0F3D8-C09D-48DB-AA43-18F7BDAC3F6F}" presName="Accent1Text" presStyleLbl="node1" presStyleIdx="3" presStyleCnt="6"/>
      <dgm:spPr/>
    </dgm:pt>
    <dgm:pt modelId="{4D22B932-EA70-4F0B-A4E1-6A5723AD43A1}" type="pres">
      <dgm:prSet presAssocID="{6DA0F3D8-C09D-48DB-AA43-18F7BDAC3F6F}" presName="spaceBetweenRectangles" presStyleCnt="0"/>
      <dgm:spPr/>
    </dgm:pt>
    <dgm:pt modelId="{6753FD65-2B16-4E50-AB55-E4F4025CDBD2}" type="pres">
      <dgm:prSet presAssocID="{6FCBC4D3-A341-4523-8F97-151DB9641F1C}" presName="composite" presStyleCnt="0"/>
      <dgm:spPr/>
    </dgm:pt>
    <dgm:pt modelId="{68E367C3-26F6-4B1D-8E11-94177C11DF7D}" type="pres">
      <dgm:prSet presAssocID="{6FCBC4D3-A341-4523-8F97-151DB9641F1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065C9E1-3301-48AC-8765-2A1CC12D86AF}" type="pres">
      <dgm:prSet presAssocID="{6FCBC4D3-A341-4523-8F97-151DB9641F1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0494444-3D42-483A-AAB7-20F73D5C9049}" type="pres">
      <dgm:prSet presAssocID="{6FCBC4D3-A341-4523-8F97-151DB9641F1C}" presName="BalanceSpacing" presStyleCnt="0"/>
      <dgm:spPr/>
    </dgm:pt>
    <dgm:pt modelId="{587ACE32-3B1A-4610-A1B3-A9F4F9495B24}" type="pres">
      <dgm:prSet presAssocID="{6FCBC4D3-A341-4523-8F97-151DB9641F1C}" presName="BalanceSpacing1" presStyleCnt="0"/>
      <dgm:spPr/>
    </dgm:pt>
    <dgm:pt modelId="{1473A9FF-C13A-4E75-8EB7-7F436A8F0985}" type="pres">
      <dgm:prSet presAssocID="{72E70EB1-2C71-4A94-A836-53B0B405ECC6}" presName="Accent1Text" presStyleLbl="node1" presStyleIdx="5" presStyleCnt="6"/>
      <dgm:spPr/>
    </dgm:pt>
  </dgm:ptLst>
  <dgm:cxnLst>
    <dgm:cxn modelId="{F069A314-32DB-445F-9301-2755B48026CE}" type="presOf" srcId="{6DA0F3D8-C09D-48DB-AA43-18F7BDAC3F6F}" destId="{AE69F947-C801-4074-B08B-FCDA5467D740}" srcOrd="0" destOrd="0" presId="urn:microsoft.com/office/officeart/2008/layout/AlternatingHexagons"/>
    <dgm:cxn modelId="{F511F8C7-173C-49B0-B6AE-8F046DC72380}" type="presOf" srcId="{72E70EB1-2C71-4A94-A836-53B0B405ECC6}" destId="{1473A9FF-C13A-4E75-8EB7-7F436A8F0985}" srcOrd="0" destOrd="0" presId="urn:microsoft.com/office/officeart/2008/layout/AlternatingHexagons"/>
    <dgm:cxn modelId="{2D8A2494-5EEF-48D2-B652-09C62A7E989E}" srcId="{8902C9A1-9E13-4405-97F3-D5FB6DFFAFC5}" destId="{080FB14F-A80A-4C9C-BC75-0B7F2C422A9F}" srcOrd="0" destOrd="0" parTransId="{C4C90F61-8681-4F81-B0CC-87C424A88284}" sibTransId="{C8CAA19A-9EBC-4A6D-A47A-648F97C1833A}"/>
    <dgm:cxn modelId="{0BFC5044-6AD7-4255-86DC-18637E4A55A2}" type="presOf" srcId="{C8CAA19A-9EBC-4A6D-A47A-648F97C1833A}" destId="{E22B65A5-761E-42F9-A6D0-AA8E114A49CB}" srcOrd="0" destOrd="0" presId="urn:microsoft.com/office/officeart/2008/layout/AlternatingHexagons"/>
    <dgm:cxn modelId="{02713E2F-AF28-41E3-B4DF-E7EE895122D9}" type="presOf" srcId="{928DEB35-8DE8-4699-9F55-2F3A0D965670}" destId="{9A257187-A876-4F95-9F8D-DF82CD862810}" srcOrd="0" destOrd="0" presId="urn:microsoft.com/office/officeart/2008/layout/AlternatingHexagons"/>
    <dgm:cxn modelId="{A4325B6C-73A9-4FB1-BE64-473BE941FE51}" type="presOf" srcId="{8902C9A1-9E13-4405-97F3-D5FB6DFFAFC5}" destId="{F491726B-08D7-45A0-BA76-F01829F6157D}" srcOrd="0" destOrd="0" presId="urn:microsoft.com/office/officeart/2008/layout/AlternatingHexagons"/>
    <dgm:cxn modelId="{82230922-7945-48FB-ACC2-48CF3E54276A}" srcId="{D12C4DDF-2FE8-46A4-B878-615F4494ACC0}" destId="{0D8A0C3E-DB66-4355-890F-34917B6B07ED}" srcOrd="0" destOrd="0" parTransId="{772AFFE8-3543-4E71-9C88-2676E02BEE02}" sibTransId="{A44F31D9-DCEE-4815-8B66-E0E8D0802BD5}"/>
    <dgm:cxn modelId="{3E8AC86C-ECB9-4340-A843-BF6AEB4F0D6B}" srcId="{6FCBC4D3-A341-4523-8F97-151DB9641F1C}" destId="{13DB628F-3D16-41C6-A6AE-9DEF7AB8AF2C}" srcOrd="0" destOrd="0" parTransId="{D90496CC-DF3E-437B-A50D-0A119841213B}" sibTransId="{DCF5474C-DDE4-45C2-B88A-A9A1B94123FF}"/>
    <dgm:cxn modelId="{69B1994C-7CAA-4E77-8CAF-1FE24749ABEC}" srcId="{080FB14F-A80A-4C9C-BC75-0B7F2C422A9F}" destId="{928DEB35-8DE8-4699-9F55-2F3A0D965670}" srcOrd="0" destOrd="0" parTransId="{114D11CD-5E5D-4D9A-A922-4EEB3E02D405}" sibTransId="{486B6367-0F1A-4C6B-B115-DADF5B8AD0C2}"/>
    <dgm:cxn modelId="{99F3EB3B-9D9B-4DE4-84BA-A4C4146FA6D6}" type="presOf" srcId="{080FB14F-A80A-4C9C-BC75-0B7F2C422A9F}" destId="{88AA8DE0-8362-4D3C-8B09-183029AE9F3B}" srcOrd="0" destOrd="0" presId="urn:microsoft.com/office/officeart/2008/layout/AlternatingHexagons"/>
    <dgm:cxn modelId="{F7DC5BE5-6235-473A-B355-3D628D79452E}" srcId="{8902C9A1-9E13-4405-97F3-D5FB6DFFAFC5}" destId="{D12C4DDF-2FE8-46A4-B878-615F4494ACC0}" srcOrd="1" destOrd="0" parTransId="{A538E65A-F4B8-41A7-A514-EFA0CE76C653}" sibTransId="{6DA0F3D8-C09D-48DB-AA43-18F7BDAC3F6F}"/>
    <dgm:cxn modelId="{A93DDEF5-53FE-4546-AC82-8BDDFA0E2E9C}" type="presOf" srcId="{0D8A0C3E-DB66-4355-890F-34917B6B07ED}" destId="{BBB8D33D-C78F-4AE9-9186-350E413372B7}" srcOrd="0" destOrd="0" presId="urn:microsoft.com/office/officeart/2008/layout/AlternatingHexagons"/>
    <dgm:cxn modelId="{49618210-7D40-498D-A0BC-EB8600E47CF0}" srcId="{8902C9A1-9E13-4405-97F3-D5FB6DFFAFC5}" destId="{6FCBC4D3-A341-4523-8F97-151DB9641F1C}" srcOrd="2" destOrd="0" parTransId="{602C976D-84C3-4ED0-A284-18ADEC9E608A}" sibTransId="{72E70EB1-2C71-4A94-A836-53B0B405ECC6}"/>
    <dgm:cxn modelId="{8A39F1BC-852F-4290-86FE-62039D5E3091}" type="presOf" srcId="{13DB628F-3D16-41C6-A6AE-9DEF7AB8AF2C}" destId="{C065C9E1-3301-48AC-8765-2A1CC12D86AF}" srcOrd="0" destOrd="0" presId="urn:microsoft.com/office/officeart/2008/layout/AlternatingHexagons"/>
    <dgm:cxn modelId="{C42EDB8B-BD25-4731-89AB-BF20B43E4BC3}" type="presOf" srcId="{D12C4DDF-2FE8-46A4-B878-615F4494ACC0}" destId="{68568C21-81EA-4A96-AE42-40FE90ED43A9}" srcOrd="0" destOrd="0" presId="urn:microsoft.com/office/officeart/2008/layout/AlternatingHexagons"/>
    <dgm:cxn modelId="{76C8805E-A487-4506-A0DA-299672FC8F7A}" type="presOf" srcId="{6FCBC4D3-A341-4523-8F97-151DB9641F1C}" destId="{68E367C3-26F6-4B1D-8E11-94177C11DF7D}" srcOrd="0" destOrd="0" presId="urn:microsoft.com/office/officeart/2008/layout/AlternatingHexagons"/>
    <dgm:cxn modelId="{AD8BAE89-18A4-4CD0-8B03-ECB4BF65469B}" type="presParOf" srcId="{F491726B-08D7-45A0-BA76-F01829F6157D}" destId="{1BA75A9C-8B87-4EA5-820A-A76663CDA296}" srcOrd="0" destOrd="0" presId="urn:microsoft.com/office/officeart/2008/layout/AlternatingHexagons"/>
    <dgm:cxn modelId="{1D88F011-FD14-455E-B89D-98722515B6FE}" type="presParOf" srcId="{1BA75A9C-8B87-4EA5-820A-A76663CDA296}" destId="{88AA8DE0-8362-4D3C-8B09-183029AE9F3B}" srcOrd="0" destOrd="0" presId="urn:microsoft.com/office/officeart/2008/layout/AlternatingHexagons"/>
    <dgm:cxn modelId="{99D58CDF-D11D-40F3-8B36-C3D5390D2F59}" type="presParOf" srcId="{1BA75A9C-8B87-4EA5-820A-A76663CDA296}" destId="{9A257187-A876-4F95-9F8D-DF82CD862810}" srcOrd="1" destOrd="0" presId="urn:microsoft.com/office/officeart/2008/layout/AlternatingHexagons"/>
    <dgm:cxn modelId="{4D8D771A-2AD8-41B7-847B-B7E556CEBCA2}" type="presParOf" srcId="{1BA75A9C-8B87-4EA5-820A-A76663CDA296}" destId="{C433E4FE-6CFF-4023-9F92-591005A8FDC3}" srcOrd="2" destOrd="0" presId="urn:microsoft.com/office/officeart/2008/layout/AlternatingHexagons"/>
    <dgm:cxn modelId="{012C8C0B-7F93-4F4F-9980-C924FED287A0}" type="presParOf" srcId="{1BA75A9C-8B87-4EA5-820A-A76663CDA296}" destId="{E2B1E251-B9B0-4BA9-ADF9-D4FEB9929530}" srcOrd="3" destOrd="0" presId="urn:microsoft.com/office/officeart/2008/layout/AlternatingHexagons"/>
    <dgm:cxn modelId="{B43C4E9C-EBCD-4890-9DC3-45D35752D3BE}" type="presParOf" srcId="{1BA75A9C-8B87-4EA5-820A-A76663CDA296}" destId="{E22B65A5-761E-42F9-A6D0-AA8E114A49CB}" srcOrd="4" destOrd="0" presId="urn:microsoft.com/office/officeart/2008/layout/AlternatingHexagons"/>
    <dgm:cxn modelId="{CC95F5BE-565F-4B49-A833-E5C5F07A7E49}" type="presParOf" srcId="{F491726B-08D7-45A0-BA76-F01829F6157D}" destId="{926BF4B1-AC1A-4639-8887-1B15A5E032F0}" srcOrd="1" destOrd="0" presId="urn:microsoft.com/office/officeart/2008/layout/AlternatingHexagons"/>
    <dgm:cxn modelId="{E3197C8D-E1A9-4840-BC99-2B258A847C6A}" type="presParOf" srcId="{F491726B-08D7-45A0-BA76-F01829F6157D}" destId="{E3724EFC-652D-47B1-927F-82F55A31EBC1}" srcOrd="2" destOrd="0" presId="urn:microsoft.com/office/officeart/2008/layout/AlternatingHexagons"/>
    <dgm:cxn modelId="{96E30ED6-0C89-4D2F-8187-AC122BC06411}" type="presParOf" srcId="{E3724EFC-652D-47B1-927F-82F55A31EBC1}" destId="{68568C21-81EA-4A96-AE42-40FE90ED43A9}" srcOrd="0" destOrd="0" presId="urn:microsoft.com/office/officeart/2008/layout/AlternatingHexagons"/>
    <dgm:cxn modelId="{D86A988E-A77F-49AE-90A0-CA693D123190}" type="presParOf" srcId="{E3724EFC-652D-47B1-927F-82F55A31EBC1}" destId="{BBB8D33D-C78F-4AE9-9186-350E413372B7}" srcOrd="1" destOrd="0" presId="urn:microsoft.com/office/officeart/2008/layout/AlternatingHexagons"/>
    <dgm:cxn modelId="{C0F0C35C-A6E3-48B3-9E24-B3A4EED2E944}" type="presParOf" srcId="{E3724EFC-652D-47B1-927F-82F55A31EBC1}" destId="{87C52333-7CC9-4D28-A191-D4EA2362A404}" srcOrd="2" destOrd="0" presId="urn:microsoft.com/office/officeart/2008/layout/AlternatingHexagons"/>
    <dgm:cxn modelId="{E5B78023-B87F-4FDF-9FE1-10DC9532CAC8}" type="presParOf" srcId="{E3724EFC-652D-47B1-927F-82F55A31EBC1}" destId="{6995F56C-FCA8-4606-8299-A116B23B1593}" srcOrd="3" destOrd="0" presId="urn:microsoft.com/office/officeart/2008/layout/AlternatingHexagons"/>
    <dgm:cxn modelId="{B20E9B63-2DD1-4D71-B87D-31A51D274E63}" type="presParOf" srcId="{E3724EFC-652D-47B1-927F-82F55A31EBC1}" destId="{AE69F947-C801-4074-B08B-FCDA5467D740}" srcOrd="4" destOrd="0" presId="urn:microsoft.com/office/officeart/2008/layout/AlternatingHexagons"/>
    <dgm:cxn modelId="{6D1808F8-BF1E-439E-96E4-F7BD3EE2B826}" type="presParOf" srcId="{F491726B-08D7-45A0-BA76-F01829F6157D}" destId="{4D22B932-EA70-4F0B-A4E1-6A5723AD43A1}" srcOrd="3" destOrd="0" presId="urn:microsoft.com/office/officeart/2008/layout/AlternatingHexagons"/>
    <dgm:cxn modelId="{B869D43D-36AC-4BA5-8488-1CB109782387}" type="presParOf" srcId="{F491726B-08D7-45A0-BA76-F01829F6157D}" destId="{6753FD65-2B16-4E50-AB55-E4F4025CDBD2}" srcOrd="4" destOrd="0" presId="urn:microsoft.com/office/officeart/2008/layout/AlternatingHexagons"/>
    <dgm:cxn modelId="{B6108992-E56B-4E1D-9889-7D81D9B6A005}" type="presParOf" srcId="{6753FD65-2B16-4E50-AB55-E4F4025CDBD2}" destId="{68E367C3-26F6-4B1D-8E11-94177C11DF7D}" srcOrd="0" destOrd="0" presId="urn:microsoft.com/office/officeart/2008/layout/AlternatingHexagons"/>
    <dgm:cxn modelId="{F69D6D23-11D7-4DB1-8D19-AE0BE7403D01}" type="presParOf" srcId="{6753FD65-2B16-4E50-AB55-E4F4025CDBD2}" destId="{C065C9E1-3301-48AC-8765-2A1CC12D86AF}" srcOrd="1" destOrd="0" presId="urn:microsoft.com/office/officeart/2008/layout/AlternatingHexagons"/>
    <dgm:cxn modelId="{06FC2C55-69AB-4D0A-917B-EF8CE91606D5}" type="presParOf" srcId="{6753FD65-2B16-4E50-AB55-E4F4025CDBD2}" destId="{60494444-3D42-483A-AAB7-20F73D5C9049}" srcOrd="2" destOrd="0" presId="urn:microsoft.com/office/officeart/2008/layout/AlternatingHexagons"/>
    <dgm:cxn modelId="{2CB1788E-2522-4A8E-BFD1-DA51B7C617BF}" type="presParOf" srcId="{6753FD65-2B16-4E50-AB55-E4F4025CDBD2}" destId="{587ACE32-3B1A-4610-A1B3-A9F4F9495B24}" srcOrd="3" destOrd="0" presId="urn:microsoft.com/office/officeart/2008/layout/AlternatingHexagons"/>
    <dgm:cxn modelId="{567C5F8F-027F-48A3-995C-FD0560671702}" type="presParOf" srcId="{6753FD65-2B16-4E50-AB55-E4F4025CDBD2}" destId="{1473A9FF-C13A-4E75-8EB7-7F436A8F098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A8DE0-8362-4D3C-8B09-183029AE9F3B}">
      <dsp:nvSpPr>
        <dsp:cNvPr id="0" name=""/>
        <dsp:cNvSpPr/>
      </dsp:nvSpPr>
      <dsp:spPr>
        <a:xfrm rot="5400000">
          <a:off x="3269995" y="124727"/>
          <a:ext cx="1899247" cy="16523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캐릭터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$200</a:t>
          </a:r>
          <a:endParaRPr lang="ko-KR" altLang="en-US" sz="2000" kern="1200" dirty="0"/>
        </a:p>
      </dsp:txBody>
      <dsp:txXfrm rot="-5400000">
        <a:off x="3650936" y="297242"/>
        <a:ext cx="1137365" cy="1307315"/>
      </dsp:txXfrm>
    </dsp:sp>
    <dsp:sp modelId="{9A257187-A876-4F95-9F8D-DF82CD862810}">
      <dsp:nvSpPr>
        <dsp:cNvPr id="0" name=""/>
        <dsp:cNvSpPr/>
      </dsp:nvSpPr>
      <dsp:spPr>
        <a:xfrm>
          <a:off x="5095931" y="381126"/>
          <a:ext cx="2119559" cy="113954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 </a:t>
          </a:r>
          <a:endParaRPr lang="ko-KR" altLang="en-US" sz="3600" kern="1200" dirty="0"/>
        </a:p>
      </dsp:txBody>
      <dsp:txXfrm>
        <a:off x="5095931" y="381126"/>
        <a:ext cx="2119559" cy="1139548"/>
      </dsp:txXfrm>
    </dsp:sp>
    <dsp:sp modelId="{E22B65A5-761E-42F9-A6D0-AA8E114A49CB}">
      <dsp:nvSpPr>
        <dsp:cNvPr id="0" name=""/>
        <dsp:cNvSpPr/>
      </dsp:nvSpPr>
      <dsp:spPr>
        <a:xfrm rot="5400000">
          <a:off x="1485462" y="124727"/>
          <a:ext cx="1899247" cy="16523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-5400000">
        <a:off x="1866403" y="297242"/>
        <a:ext cx="1137365" cy="1307315"/>
      </dsp:txXfrm>
    </dsp:sp>
    <dsp:sp modelId="{68568C21-81EA-4A96-AE42-40FE90ED43A9}">
      <dsp:nvSpPr>
        <dsp:cNvPr id="0" name=""/>
        <dsp:cNvSpPr/>
      </dsp:nvSpPr>
      <dsp:spPr>
        <a:xfrm rot="5400000">
          <a:off x="2374310" y="1736808"/>
          <a:ext cx="1899247" cy="16523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캐릭터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$100</a:t>
          </a:r>
          <a:endParaRPr lang="ko-KR" altLang="en-US" sz="2000" kern="1200" dirty="0"/>
        </a:p>
      </dsp:txBody>
      <dsp:txXfrm rot="-5400000">
        <a:off x="2755251" y="1909323"/>
        <a:ext cx="1137365" cy="1307315"/>
      </dsp:txXfrm>
    </dsp:sp>
    <dsp:sp modelId="{BBB8D33D-C78F-4AE9-9186-350E413372B7}">
      <dsp:nvSpPr>
        <dsp:cNvPr id="0" name=""/>
        <dsp:cNvSpPr/>
      </dsp:nvSpPr>
      <dsp:spPr>
        <a:xfrm>
          <a:off x="378201" y="1993207"/>
          <a:ext cx="2051186" cy="113954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 </a:t>
          </a:r>
          <a:endParaRPr lang="ko-KR" altLang="en-US" sz="3600" kern="1200" dirty="0"/>
        </a:p>
      </dsp:txBody>
      <dsp:txXfrm>
        <a:off x="378201" y="1993207"/>
        <a:ext cx="2051186" cy="1139548"/>
      </dsp:txXfrm>
    </dsp:sp>
    <dsp:sp modelId="{AE69F947-C801-4074-B08B-FCDA5467D740}">
      <dsp:nvSpPr>
        <dsp:cNvPr id="0" name=""/>
        <dsp:cNvSpPr/>
      </dsp:nvSpPr>
      <dsp:spPr>
        <a:xfrm rot="5400000">
          <a:off x="4158843" y="1736808"/>
          <a:ext cx="1899247" cy="16523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-5400000">
        <a:off x="4539784" y="1909323"/>
        <a:ext cx="1137365" cy="1307315"/>
      </dsp:txXfrm>
    </dsp:sp>
    <dsp:sp modelId="{68E367C3-26F6-4B1D-8E11-94177C11DF7D}">
      <dsp:nvSpPr>
        <dsp:cNvPr id="0" name=""/>
        <dsp:cNvSpPr/>
      </dsp:nvSpPr>
      <dsp:spPr>
        <a:xfrm rot="5400000">
          <a:off x="3269995" y="3348889"/>
          <a:ext cx="1899247" cy="16523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캐릭터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$10000</a:t>
          </a:r>
          <a:endParaRPr lang="ko-KR" altLang="en-US" sz="2000" kern="1200" dirty="0"/>
        </a:p>
      </dsp:txBody>
      <dsp:txXfrm rot="-5400000">
        <a:off x="3650936" y="3521404"/>
        <a:ext cx="1137365" cy="1307315"/>
      </dsp:txXfrm>
    </dsp:sp>
    <dsp:sp modelId="{C065C9E1-3301-48AC-8765-2A1CC12D86AF}">
      <dsp:nvSpPr>
        <dsp:cNvPr id="0" name=""/>
        <dsp:cNvSpPr/>
      </dsp:nvSpPr>
      <dsp:spPr>
        <a:xfrm>
          <a:off x="5095931" y="3605288"/>
          <a:ext cx="2119559" cy="113954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 </a:t>
          </a:r>
          <a:endParaRPr lang="ko-KR" altLang="en-US" sz="3600" kern="1200" dirty="0"/>
        </a:p>
      </dsp:txBody>
      <dsp:txXfrm>
        <a:off x="5095931" y="3605288"/>
        <a:ext cx="2119559" cy="1139548"/>
      </dsp:txXfrm>
    </dsp:sp>
    <dsp:sp modelId="{1473A9FF-C13A-4E75-8EB7-7F436A8F0985}">
      <dsp:nvSpPr>
        <dsp:cNvPr id="0" name=""/>
        <dsp:cNvSpPr/>
      </dsp:nvSpPr>
      <dsp:spPr>
        <a:xfrm rot="5400000">
          <a:off x="1485462" y="3348889"/>
          <a:ext cx="1899247" cy="16523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-5400000">
        <a:off x="1866403" y="3521404"/>
        <a:ext cx="1137365" cy="130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4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9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5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7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0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8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0999-464E-4A59-8FA5-BBCD0F3D35F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6980-1066-4454-9762-B1CA0A7D3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94164" y="1592036"/>
            <a:ext cx="7445829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게임제목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3849460" y="3981449"/>
            <a:ext cx="4335236" cy="1619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 버튼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8415" y="432708"/>
            <a:ext cx="8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배경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0372" y="124931"/>
            <a:ext cx="8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10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버튼, 벡터 게임 아이콘 게임의 창 - 로열티 프리 2015년 벡터 아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24"/>
            <a:ext cx="3809430" cy="53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2" y="124931"/>
            <a:ext cx="8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menu1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39032" y="130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2835" y="2707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8814" y="41090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점수 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랭킹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2764" y="5510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2" y="124931"/>
            <a:ext cx="8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menu2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73923" y="130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9340" y="2707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3923" y="4109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도전과제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4756" y="5510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4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1" y="124931"/>
            <a:ext cx="12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shop</a:t>
            </a:r>
            <a:endParaRPr lang="ko-KR" altLang="en-US" sz="1400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48926745"/>
              </p:ext>
            </p:extLst>
          </p:nvPr>
        </p:nvGraphicFramePr>
        <p:xfrm>
          <a:off x="2299154" y="1536094"/>
          <a:ext cx="7593693" cy="51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4334555" y="124932"/>
            <a:ext cx="3522891" cy="813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4463" y="5143501"/>
            <a:ext cx="2742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그냥 심심해서 이런 디자인 넣어 봄 </a:t>
            </a:r>
            <a:endParaRPr lang="en-US" altLang="ko-KR" sz="1100" dirty="0" smtClean="0"/>
          </a:p>
          <a:p>
            <a:r>
              <a:rPr lang="ko-KR" altLang="en-US" sz="1100" dirty="0" smtClean="0"/>
              <a:t>꼭 이렇게 안해도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579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1" y="124931"/>
            <a:ext cx="12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Game select 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90007" y="1061357"/>
            <a:ext cx="2490107" cy="15593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sz="1100" dirty="0" smtClean="0"/>
              <a:t>화면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74078" y="1061357"/>
            <a:ext cx="2490107" cy="15593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58149" y="1061357"/>
            <a:ext cx="2490107" cy="15593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58149" y="3763735"/>
            <a:ext cx="2490107" cy="15593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74078" y="3763735"/>
            <a:ext cx="2490107" cy="15593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0007" y="3763735"/>
            <a:ext cx="2490107" cy="15593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0007" y="2808514"/>
            <a:ext cx="249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 이름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74077" y="2808514"/>
            <a:ext cx="249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 이름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58147" y="2808514"/>
            <a:ext cx="249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 이름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58147" y="5816669"/>
            <a:ext cx="249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 이름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74077" y="5816669"/>
            <a:ext cx="249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 이름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690006" y="5816669"/>
            <a:ext cx="249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 이름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8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1" y="124931"/>
            <a:ext cx="12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Score board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8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1" y="124931"/>
            <a:ext cx="12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Game1-1,2…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0371" y="573966"/>
            <a:ext cx="12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Game2-1,2…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628900" y="2377169"/>
            <a:ext cx="571500" cy="762000"/>
          </a:xfrm>
          <a:prstGeom prst="rect">
            <a:avLst/>
          </a:prstGeom>
          <a:solidFill>
            <a:srgbClr val="D6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-114300" y="5845629"/>
            <a:ext cx="12556671" cy="1102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1830" y="2377169"/>
            <a:ext cx="571500" cy="762000"/>
          </a:xfrm>
          <a:prstGeom prst="rect">
            <a:avLst/>
          </a:prstGeom>
          <a:solidFill>
            <a:srgbClr val="E9A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54760" y="2377169"/>
            <a:ext cx="571500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067690" y="2377169"/>
            <a:ext cx="571500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880620" y="2377169"/>
            <a:ext cx="5715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693550" y="2377169"/>
            <a:ext cx="571500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506480" y="2377169"/>
            <a:ext cx="5715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8319407" y="2377169"/>
            <a:ext cx="57150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0150" y="190403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60*80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4206" y="1012372"/>
            <a:ext cx="666750" cy="6667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◀</a:t>
            </a:r>
            <a:endParaRPr lang="ko-KR" altLang="en-US" sz="4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4206" y="1885951"/>
            <a:ext cx="666750" cy="6667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▶</a:t>
            </a:r>
            <a:endParaRPr lang="ko-KR" altLang="en-US" sz="4000" dirty="0"/>
          </a:p>
        </p:txBody>
      </p:sp>
      <p:sp>
        <p:nvSpPr>
          <p:cNvPr id="32" name="자유형 31"/>
          <p:cNvSpPr/>
          <p:nvPr/>
        </p:nvSpPr>
        <p:spPr>
          <a:xfrm>
            <a:off x="1004206" y="2759530"/>
            <a:ext cx="666750" cy="666750"/>
          </a:xfrm>
          <a:custGeom>
            <a:avLst/>
            <a:gdLst>
              <a:gd name="connsiteX0" fmla="*/ 94228 w 666750"/>
              <a:gd name="connsiteY0" fmla="*/ 83344 h 666750"/>
              <a:gd name="connsiteX1" fmla="*/ 94228 w 666750"/>
              <a:gd name="connsiteY1" fmla="*/ 197481 h 666750"/>
              <a:gd name="connsiteX2" fmla="*/ 360206 w 666750"/>
              <a:gd name="connsiteY2" fmla="*/ 197481 h 666750"/>
              <a:gd name="connsiteX3" fmla="*/ 452941 w 666750"/>
              <a:gd name="connsiteY3" fmla="*/ 290216 h 666750"/>
              <a:gd name="connsiteX4" fmla="*/ 452941 w 666750"/>
              <a:gd name="connsiteY4" fmla="*/ 315390 h 666750"/>
              <a:gd name="connsiteX5" fmla="*/ 360206 w 666750"/>
              <a:gd name="connsiteY5" fmla="*/ 408125 h 666750"/>
              <a:gd name="connsiteX6" fmla="*/ 212440 w 666750"/>
              <a:gd name="connsiteY6" fmla="*/ 408125 h 666750"/>
              <a:gd name="connsiteX7" fmla="*/ 212440 w 666750"/>
              <a:gd name="connsiteY7" fmla="*/ 346981 h 666750"/>
              <a:gd name="connsiteX8" fmla="*/ 94228 w 666750"/>
              <a:gd name="connsiteY8" fmla="*/ 465194 h 666750"/>
              <a:gd name="connsiteX9" fmla="*/ 212440 w 666750"/>
              <a:gd name="connsiteY9" fmla="*/ 583406 h 666750"/>
              <a:gd name="connsiteX10" fmla="*/ 212440 w 666750"/>
              <a:gd name="connsiteY10" fmla="*/ 522262 h 666750"/>
              <a:gd name="connsiteX11" fmla="*/ 360206 w 666750"/>
              <a:gd name="connsiteY11" fmla="*/ 522262 h 666750"/>
              <a:gd name="connsiteX12" fmla="*/ 567078 w 666750"/>
              <a:gd name="connsiteY12" fmla="*/ 315390 h 666750"/>
              <a:gd name="connsiteX13" fmla="*/ 567078 w 666750"/>
              <a:gd name="connsiteY13" fmla="*/ 290216 h 666750"/>
              <a:gd name="connsiteX14" fmla="*/ 360206 w 666750"/>
              <a:gd name="connsiteY14" fmla="*/ 83344 h 666750"/>
              <a:gd name="connsiteX15" fmla="*/ 111127 w 666750"/>
              <a:gd name="connsiteY15" fmla="*/ 0 h 666750"/>
              <a:gd name="connsiteX16" fmla="*/ 555623 w 666750"/>
              <a:gd name="connsiteY16" fmla="*/ 0 h 666750"/>
              <a:gd name="connsiteX17" fmla="*/ 666750 w 666750"/>
              <a:gd name="connsiteY17" fmla="*/ 111127 h 666750"/>
              <a:gd name="connsiteX18" fmla="*/ 666750 w 666750"/>
              <a:gd name="connsiteY18" fmla="*/ 555623 h 666750"/>
              <a:gd name="connsiteX19" fmla="*/ 555623 w 666750"/>
              <a:gd name="connsiteY19" fmla="*/ 666750 h 666750"/>
              <a:gd name="connsiteX20" fmla="*/ 111127 w 666750"/>
              <a:gd name="connsiteY20" fmla="*/ 666750 h 666750"/>
              <a:gd name="connsiteX21" fmla="*/ 0 w 666750"/>
              <a:gd name="connsiteY21" fmla="*/ 555623 h 666750"/>
              <a:gd name="connsiteX22" fmla="*/ 0 w 666750"/>
              <a:gd name="connsiteY22" fmla="*/ 111127 h 666750"/>
              <a:gd name="connsiteX23" fmla="*/ 111127 w 666750"/>
              <a:gd name="connsiteY23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6750" h="666750">
                <a:moveTo>
                  <a:pt x="94228" y="83344"/>
                </a:moveTo>
                <a:lnTo>
                  <a:pt x="94228" y="197481"/>
                </a:lnTo>
                <a:lnTo>
                  <a:pt x="360206" y="197481"/>
                </a:lnTo>
                <a:cubicBezTo>
                  <a:pt x="411422" y="197481"/>
                  <a:pt x="452941" y="239000"/>
                  <a:pt x="452941" y="290216"/>
                </a:cubicBezTo>
                <a:lnTo>
                  <a:pt x="452941" y="315390"/>
                </a:lnTo>
                <a:cubicBezTo>
                  <a:pt x="452941" y="366606"/>
                  <a:pt x="411422" y="408125"/>
                  <a:pt x="360206" y="408125"/>
                </a:cubicBezTo>
                <a:lnTo>
                  <a:pt x="212440" y="408125"/>
                </a:lnTo>
                <a:lnTo>
                  <a:pt x="212440" y="346981"/>
                </a:lnTo>
                <a:lnTo>
                  <a:pt x="94228" y="465194"/>
                </a:lnTo>
                <a:lnTo>
                  <a:pt x="212440" y="583406"/>
                </a:lnTo>
                <a:lnTo>
                  <a:pt x="212440" y="522262"/>
                </a:lnTo>
                <a:lnTo>
                  <a:pt x="360206" y="522262"/>
                </a:lnTo>
                <a:cubicBezTo>
                  <a:pt x="474458" y="522262"/>
                  <a:pt x="567078" y="429642"/>
                  <a:pt x="567078" y="315390"/>
                </a:cubicBezTo>
                <a:lnTo>
                  <a:pt x="567078" y="290216"/>
                </a:lnTo>
                <a:cubicBezTo>
                  <a:pt x="567078" y="175964"/>
                  <a:pt x="474458" y="83344"/>
                  <a:pt x="360206" y="83344"/>
                </a:cubicBezTo>
                <a:close/>
                <a:moveTo>
                  <a:pt x="111127" y="0"/>
                </a:moveTo>
                <a:lnTo>
                  <a:pt x="555623" y="0"/>
                </a:lnTo>
                <a:cubicBezTo>
                  <a:pt x="616997" y="0"/>
                  <a:pt x="666750" y="49753"/>
                  <a:pt x="666750" y="111127"/>
                </a:cubicBezTo>
                <a:lnTo>
                  <a:pt x="666750" y="555623"/>
                </a:lnTo>
                <a:cubicBezTo>
                  <a:pt x="666750" y="616997"/>
                  <a:pt x="616997" y="666750"/>
                  <a:pt x="555623" y="666750"/>
                </a:cubicBezTo>
                <a:lnTo>
                  <a:pt x="111127" y="666750"/>
                </a:lnTo>
                <a:cubicBezTo>
                  <a:pt x="49753" y="666750"/>
                  <a:pt x="0" y="616997"/>
                  <a:pt x="0" y="555623"/>
                </a:cubicBezTo>
                <a:lnTo>
                  <a:pt x="0" y="111127"/>
                </a:lnTo>
                <a:cubicBezTo>
                  <a:pt x="0" y="49753"/>
                  <a:pt x="49753" y="0"/>
                  <a:pt x="11112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9277" y="3633108"/>
            <a:ext cx="11430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1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확인</a:t>
            </a:r>
            <a:endParaRPr lang="ko-KR" altLang="en-US" sz="2400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9277" y="4210734"/>
            <a:ext cx="11430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1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취소</a:t>
            </a:r>
            <a:endParaRPr lang="ko-KR" altLang="en-US" sz="2400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9277" y="4788359"/>
            <a:ext cx="11430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1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다시시작</a:t>
            </a:r>
            <a:endParaRPr lang="ko-KR" altLang="en-US" sz="2400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4823" y="116108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70*70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34823" y="203466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70*70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4823" y="290823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70*70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34823" y="35971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120*40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34823" y="419927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120*40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34823" y="47883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120*40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88277" y="4418242"/>
            <a:ext cx="571500" cy="762000"/>
          </a:xfrm>
          <a:prstGeom prst="rect">
            <a:avLst/>
          </a:prstGeom>
          <a:solidFill>
            <a:srgbClr val="D6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001207" y="4418242"/>
            <a:ext cx="571500" cy="762000"/>
          </a:xfrm>
          <a:prstGeom prst="rect">
            <a:avLst/>
          </a:prstGeom>
          <a:solidFill>
            <a:srgbClr val="E9A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814137" y="4418242"/>
            <a:ext cx="571500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627067" y="4418242"/>
            <a:ext cx="571500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439997" y="4418242"/>
            <a:ext cx="5715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8252927" y="4418242"/>
            <a:ext cx="571500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9065857" y="4418242"/>
            <a:ext cx="5715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878784" y="4418242"/>
            <a:ext cx="57150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079527" y="39451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60*80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277" y="5380266"/>
            <a:ext cx="11430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1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시작</a:t>
            </a:r>
            <a:endParaRPr lang="ko-KR" altLang="en-US" sz="2400" spc="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4823" y="537744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120*40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71" y="124931"/>
            <a:ext cx="12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Score board</a:t>
            </a:r>
            <a:endParaRPr lang="ko-KR" altLang="en-US" sz="1400" dirty="0"/>
          </a:p>
        </p:txBody>
      </p:sp>
      <p:sp>
        <p:nvSpPr>
          <p:cNvPr id="3" name="모서리가 접힌 도형 2"/>
          <p:cNvSpPr/>
          <p:nvPr/>
        </p:nvSpPr>
        <p:spPr>
          <a:xfrm>
            <a:off x="1288426" y="541905"/>
            <a:ext cx="9525000" cy="5715000"/>
          </a:xfrm>
          <a:prstGeom prst="foldedCorner">
            <a:avLst>
              <a:gd name="adj" fmla="val 1931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게임 설명</a:t>
            </a:r>
            <a:endParaRPr lang="en-US" altLang="ko-KR" sz="3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dirty="0" smtClean="0"/>
              <a:t>1000*600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129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수겸</dc:creator>
  <cp:lastModifiedBy>안 수겸</cp:lastModifiedBy>
  <cp:revision>10</cp:revision>
  <dcterms:created xsi:type="dcterms:W3CDTF">2020-05-21T15:22:45Z</dcterms:created>
  <dcterms:modified xsi:type="dcterms:W3CDTF">2020-05-21T16:49:27Z</dcterms:modified>
</cp:coreProperties>
</file>