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1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9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1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3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B32A2-49D2-0E82-511F-86E41B4BE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Google Play vs. Apple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B53AA-2E7C-E9C5-E00A-0BE3B8B99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Who has the highest reviews?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2D22BA95-5FAF-AD95-8C39-73CF760FD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1" r="31867" b="1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3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41C3-C1D8-A27D-28E0-2542C629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close to call?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3E7-5E10-03D0-74FC-90F14A177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/>
          <a:lstStyle/>
          <a:p>
            <a:r>
              <a:rPr lang="en-US" dirty="0"/>
              <a:t>Apple Store</a:t>
            </a:r>
          </a:p>
          <a:p>
            <a:pPr lvl="1"/>
            <a:r>
              <a:rPr lang="en-US" dirty="0"/>
              <a:t>Mean Review Rating: 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4.132658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A91C-4D51-5DF4-E373-76047C487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771817"/>
          </a:xfrm>
        </p:spPr>
        <p:txBody>
          <a:bodyPr/>
          <a:lstStyle/>
          <a:p>
            <a:r>
              <a:rPr lang="en-US" dirty="0"/>
              <a:t>Google Play</a:t>
            </a:r>
          </a:p>
          <a:p>
            <a:pPr lvl="1"/>
            <a:r>
              <a:rPr lang="en-US" dirty="0"/>
              <a:t>Mean Review Rating: 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4.136237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84E73-731F-B7DF-D2D3-7D942D245C36}"/>
              </a:ext>
            </a:extLst>
          </p:cNvPr>
          <p:cNvSpPr txBox="1"/>
          <p:nvPr/>
        </p:nvSpPr>
        <p:spPr>
          <a:xfrm>
            <a:off x="1664368" y="5846544"/>
            <a:ext cx="871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Means are nearly identical, but let’s run random permutations of the data to see if there might be a meaningful difference in app review ratings.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3E21E6-CFAF-BEDA-F454-A867D33D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334" y="3381157"/>
            <a:ext cx="3470108" cy="22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2E9B2A-5B68-61D6-172B-2702DD4D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89" y="3381157"/>
            <a:ext cx="3470108" cy="22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8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8C68-FD3C-9C9E-01A4-F5E493D5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 out there is a meaningful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C636-3597-07FF-1D70-69285063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en-US" sz="2400" dirty="0"/>
              <a:t>Absolute value of difference in random permutated means:</a:t>
            </a:r>
            <a:br>
              <a:rPr lang="en-US" sz="2400" dirty="0"/>
            </a:br>
            <a:r>
              <a:rPr lang="en-US" sz="2400" dirty="0"/>
              <a:t>	0.14206</a:t>
            </a:r>
          </a:p>
          <a:p>
            <a:r>
              <a:rPr lang="en-US" sz="2400" dirty="0"/>
              <a:t>Whereas the difference between means of the original data sets is nearly zero (0.001103)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0311F3-2683-00AF-BCDB-9B7D8FE0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7" y="3110775"/>
            <a:ext cx="5195888" cy="338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500029-12C0-F126-6AA1-0D3F19890A6C}"/>
              </a:ext>
            </a:extLst>
          </p:cNvPr>
          <p:cNvSpPr txBox="1"/>
          <p:nvPr/>
        </p:nvSpPr>
        <p:spPr>
          <a:xfrm>
            <a:off x="8470232" y="3110775"/>
            <a:ext cx="2538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shows normal distribution of means, but with slightly higher mean ratings to the left of center.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8BE51-19F7-2CCD-DE21-7009BF097C44}"/>
              </a:ext>
            </a:extLst>
          </p:cNvPr>
          <p:cNvSpPr txBox="1"/>
          <p:nvPr/>
        </p:nvSpPr>
        <p:spPr>
          <a:xfrm>
            <a:off x="8470232" y="4963209"/>
            <a:ext cx="344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app has the higher average review ratings in randomized permuted data?</a:t>
            </a:r>
          </a:p>
        </p:txBody>
      </p:sp>
    </p:spTree>
    <p:extLst>
      <p:ext uri="{BB962C8B-B14F-4D97-AF65-F5344CB8AC3E}">
        <p14:creationId xmlns:p14="http://schemas.microsoft.com/office/powerpoint/2010/main" val="33698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2A32A-D718-448E-3C32-8720B41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winner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38B1-D82E-7C41-1E59-07FA3D07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338618"/>
            <a:ext cx="5010506" cy="52597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5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Google Play</a:t>
            </a:r>
          </a:p>
          <a:p>
            <a:pPr lvl="1"/>
            <a:r>
              <a:rPr lang="en-US" sz="4000" dirty="0">
                <a:solidFill>
                  <a:schemeClr val="bg1"/>
                </a:solidFill>
              </a:rPr>
              <a:t>Randomized permutated data shows that Google Play is more likely to receive higher review ratings.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VTI">
  <a:themeElements>
    <a:clrScheme name="AnalogousFromRegularSeedRightStep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149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Nova</vt:lpstr>
      <vt:lpstr>Helvetica Neue</vt:lpstr>
      <vt:lpstr>GradientVTI</vt:lpstr>
      <vt:lpstr>Google Play vs. Apple Store</vt:lpstr>
      <vt:lpstr>Too close to call?</vt:lpstr>
      <vt:lpstr>Turns out there is a meaningful difference</vt:lpstr>
      <vt:lpstr>the winner is…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Play vs. Apple Store</dc:title>
  <dc:creator>Jake Rios</dc:creator>
  <cp:lastModifiedBy>Jake Rios</cp:lastModifiedBy>
  <cp:revision>11</cp:revision>
  <dcterms:created xsi:type="dcterms:W3CDTF">2022-10-09T21:26:08Z</dcterms:created>
  <dcterms:modified xsi:type="dcterms:W3CDTF">2022-10-10T17:19:44Z</dcterms:modified>
</cp:coreProperties>
</file>