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5"/>
  </p:notesMasterIdLst>
  <p:sldIdLst>
    <p:sldId id="256" r:id="rId2"/>
    <p:sldId id="258" r:id="rId3"/>
    <p:sldId id="261" r:id="rId4"/>
    <p:sldId id="257" r:id="rId5"/>
    <p:sldId id="310" r:id="rId6"/>
    <p:sldId id="263" r:id="rId7"/>
    <p:sldId id="324" r:id="rId8"/>
    <p:sldId id="325" r:id="rId9"/>
    <p:sldId id="330" r:id="rId10"/>
    <p:sldId id="331" r:id="rId11"/>
    <p:sldId id="329" r:id="rId12"/>
    <p:sldId id="316" r:id="rId13"/>
    <p:sldId id="267" r:id="rId14"/>
    <p:sldId id="317" r:id="rId15"/>
    <p:sldId id="318" r:id="rId16"/>
    <p:sldId id="320" r:id="rId17"/>
    <p:sldId id="321" r:id="rId18"/>
    <p:sldId id="322" r:id="rId19"/>
    <p:sldId id="323" r:id="rId20"/>
    <p:sldId id="327" r:id="rId21"/>
    <p:sldId id="283" r:id="rId22"/>
    <p:sldId id="332" r:id="rId23"/>
    <p:sldId id="328" r:id="rId2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verpass Black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A0DB93-D295-4666-B8E3-5A6E5ACD4DFB}">
  <a:tblStyle styleId="{FCA0DB93-D295-4666-B8E3-5A6E5ACD4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a7274a182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a7274a182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78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a7274a182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a7274a182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53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11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179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353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858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463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948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a7274a182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a7274a182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72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a7274a18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a7274a18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485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ac2793e5b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ac2793e5b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ac2793e5b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ac2793e5b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136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ac2793e5b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7" name="Google Shape;2807;gac2793e5b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76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a7274a1822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a7274a1822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380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a7274a182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a7274a182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a7274a182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a7274a182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85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a7274a182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a7274a182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28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a7274a1822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a7274a1822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3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345175" y="3258079"/>
            <a:ext cx="8158656" cy="30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/>
          <p:nvPr/>
        </p:nvSpPr>
        <p:spPr>
          <a:xfrm>
            <a:off x="4379243" y="-2465274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3"/>
          <p:cNvGrpSpPr/>
          <p:nvPr/>
        </p:nvGrpSpPr>
        <p:grpSpPr>
          <a:xfrm rot="-2700000">
            <a:off x="473130" y="2695837"/>
            <a:ext cx="1344349" cy="2469678"/>
            <a:chOff x="272875" y="1419395"/>
            <a:chExt cx="255950" cy="563168"/>
          </a:xfrm>
        </p:grpSpPr>
        <p:sp>
          <p:nvSpPr>
            <p:cNvPr id="94" name="Google Shape;94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30" name="Google Shape;130;p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3"/>
          <p:cNvSpPr txBox="1">
            <a:spLocks noGrp="1"/>
          </p:cNvSpPr>
          <p:nvPr>
            <p:ph type="subTitle" idx="1"/>
          </p:nvPr>
        </p:nvSpPr>
        <p:spPr>
          <a:xfrm>
            <a:off x="2646000" y="3114137"/>
            <a:ext cx="38520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ctrTitle"/>
          </p:nvPr>
        </p:nvSpPr>
        <p:spPr>
          <a:xfrm>
            <a:off x="2646000" y="2594236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None/>
              <a:defRPr sz="8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2" hasCustomPrompt="1"/>
          </p:nvPr>
        </p:nvSpPr>
        <p:spPr>
          <a:xfrm>
            <a:off x="2646000" y="894175"/>
            <a:ext cx="3852000" cy="20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5000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7658780" y="-1091242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5400000" flipH="1">
            <a:off x="7116014" y="-515250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547182" flipH="1">
            <a:off x="-1959645" y="2413033"/>
            <a:ext cx="3297391" cy="227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7617396">
            <a:off x="7156577" y="3425249"/>
            <a:ext cx="3632874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"/>
          <p:cNvGrpSpPr/>
          <p:nvPr/>
        </p:nvGrpSpPr>
        <p:grpSpPr>
          <a:xfrm>
            <a:off x="-624370" y="1649584"/>
            <a:ext cx="1344377" cy="1995312"/>
            <a:chOff x="272875" y="1527563"/>
            <a:chExt cx="255950" cy="455000"/>
          </a:xfrm>
        </p:grpSpPr>
        <p:sp>
          <p:nvSpPr>
            <p:cNvPr id="175" name="Google Shape;175;p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4"/>
          <p:cNvSpPr/>
          <p:nvPr/>
        </p:nvSpPr>
        <p:spPr>
          <a:xfrm rot="2491995">
            <a:off x="8061861" y="3895420"/>
            <a:ext cx="2265111" cy="2165862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>
            <a:spLocks noGrp="1"/>
          </p:cNvSpPr>
          <p:nvPr>
            <p:ph type="subTitle" idx="1"/>
          </p:nvPr>
        </p:nvSpPr>
        <p:spPr>
          <a:xfrm>
            <a:off x="720000" y="1475700"/>
            <a:ext cx="7704000" cy="26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7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pic>
        <p:nvPicPr>
          <p:cNvPr id="380" name="Google Shape;380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4139108">
            <a:off x="-1716814" y="3950736"/>
            <a:ext cx="2989903" cy="2468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7"/>
          <p:cNvGrpSpPr/>
          <p:nvPr/>
        </p:nvGrpSpPr>
        <p:grpSpPr>
          <a:xfrm rot="-987768">
            <a:off x="-414533" y="3230134"/>
            <a:ext cx="1344359" cy="1995308"/>
            <a:chOff x="272875" y="1527563"/>
            <a:chExt cx="255950" cy="455000"/>
          </a:xfrm>
        </p:grpSpPr>
        <p:sp>
          <p:nvSpPr>
            <p:cNvPr id="382" name="Google Shape;382;p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7" name="Google Shape;417;p7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197527" flipH="1">
            <a:off x="8254668" y="388818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"/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 rot="-9314708">
            <a:off x="-1515506" y="-1274402"/>
            <a:ext cx="1787180" cy="428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"/>
          <p:cNvPicPr preferRelativeResize="0"/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rot="394092">
            <a:off x="2157624" y="-1359156"/>
            <a:ext cx="5296602" cy="197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"/>
          <p:cNvPicPr preferRelativeResize="0"/>
          <p:nvPr/>
        </p:nvPicPr>
        <p:blipFill>
          <a:blip r:embed="rId6">
            <a:alphaModFix amt="62000"/>
          </a:blip>
          <a:stretch>
            <a:fillRect/>
          </a:stretch>
        </p:blipFill>
        <p:spPr>
          <a:xfrm rot="6551349" flipH="1">
            <a:off x="7493893" y="-756657"/>
            <a:ext cx="2894870" cy="25933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7"/>
          <p:cNvGrpSpPr/>
          <p:nvPr/>
        </p:nvGrpSpPr>
        <p:grpSpPr>
          <a:xfrm rot="8100046">
            <a:off x="8172668" y="-457651"/>
            <a:ext cx="1344367" cy="1995327"/>
            <a:chOff x="272875" y="1527563"/>
            <a:chExt cx="255950" cy="455000"/>
          </a:xfrm>
        </p:grpSpPr>
        <p:sp>
          <p:nvSpPr>
            <p:cNvPr id="422" name="Google Shape;422;p7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7"/>
          <p:cNvSpPr/>
          <p:nvPr/>
        </p:nvSpPr>
        <p:spPr>
          <a:xfrm rot="-6477098" flipH="1">
            <a:off x="-3963735" y="-3524095"/>
            <a:ext cx="4623929" cy="7256942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"/>
          <p:cNvSpPr/>
          <p:nvPr/>
        </p:nvSpPr>
        <p:spPr>
          <a:xfrm rot="-7689947">
            <a:off x="8072325" y="4598041"/>
            <a:ext cx="2264989" cy="2165745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1538275" flipH="1">
            <a:off x="-1241959" y="-985041"/>
            <a:ext cx="3297390" cy="227663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/>
          <p:nvPr/>
        </p:nvSpPr>
        <p:spPr>
          <a:xfrm rot="3011561">
            <a:off x="8474812" y="4330185"/>
            <a:ext cx="1345837" cy="1286867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 rot="3559955">
            <a:off x="-42012" y="-631342"/>
            <a:ext cx="1344348" cy="1995332"/>
            <a:chOff x="272875" y="1527563"/>
            <a:chExt cx="255950" cy="455000"/>
          </a:xfrm>
        </p:grpSpPr>
        <p:sp>
          <p:nvSpPr>
            <p:cNvPr id="671" name="Google Shape;671;p1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6" name="Google Shape;706;p1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024386">
            <a:off x="7156213" y="-1143378"/>
            <a:ext cx="2894879" cy="259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13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-7120613" flipH="1">
            <a:off x="5305666" y="-1758350"/>
            <a:ext cx="2894876" cy="259332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3"/>
          <p:cNvSpPr txBox="1">
            <a:spLocks noGrp="1"/>
          </p:cNvSpPr>
          <p:nvPr>
            <p:ph type="title" hasCustomPrompt="1"/>
          </p:nvPr>
        </p:nvSpPr>
        <p:spPr>
          <a:xfrm>
            <a:off x="3170031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2" hasCustomPrompt="1"/>
          </p:nvPr>
        </p:nvSpPr>
        <p:spPr>
          <a:xfrm>
            <a:off x="5686543" y="34174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3" hasCustomPrompt="1"/>
          </p:nvPr>
        </p:nvSpPr>
        <p:spPr>
          <a:xfrm>
            <a:off x="5697526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4" hasCustomPrompt="1"/>
          </p:nvPr>
        </p:nvSpPr>
        <p:spPr>
          <a:xfrm>
            <a:off x="637282" y="3444201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5" hasCustomPrompt="1"/>
          </p:nvPr>
        </p:nvSpPr>
        <p:spPr>
          <a:xfrm>
            <a:off x="637282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6" hasCustomPrompt="1"/>
          </p:nvPr>
        </p:nvSpPr>
        <p:spPr>
          <a:xfrm>
            <a:off x="3170031" y="1667000"/>
            <a:ext cx="1036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4" name="Google Shape;714;p13"/>
          <p:cNvSpPr txBox="1">
            <a:spLocks noGrp="1"/>
          </p:cNvSpPr>
          <p:nvPr>
            <p:ph type="ctrTitle" idx="7"/>
          </p:nvPr>
        </p:nvSpPr>
        <p:spPr>
          <a:xfrm>
            <a:off x="416024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"/>
          </p:nvPr>
        </p:nvSpPr>
        <p:spPr>
          <a:xfrm>
            <a:off x="4160247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ctrTitle" idx="8"/>
          </p:nvPr>
        </p:nvSpPr>
        <p:spPr>
          <a:xfrm>
            <a:off x="6688381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7" name="Google Shape;717;p13"/>
          <p:cNvSpPr txBox="1">
            <a:spLocks noGrp="1"/>
          </p:cNvSpPr>
          <p:nvPr>
            <p:ph type="subTitle" idx="9"/>
          </p:nvPr>
        </p:nvSpPr>
        <p:spPr>
          <a:xfrm>
            <a:off x="6688378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19" name="Google Shape;719;p13"/>
          <p:cNvSpPr txBox="1">
            <a:spLocks noGrp="1"/>
          </p:cNvSpPr>
          <p:nvPr>
            <p:ph type="ctrTitle" idx="13"/>
          </p:nvPr>
        </p:nvSpPr>
        <p:spPr>
          <a:xfrm>
            <a:off x="6688650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subTitle" idx="14"/>
          </p:nvPr>
        </p:nvSpPr>
        <p:spPr>
          <a:xfrm>
            <a:off x="6688665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3"/>
          <p:cNvSpPr txBox="1">
            <a:spLocks noGrp="1"/>
          </p:cNvSpPr>
          <p:nvPr>
            <p:ph type="ctrTitle" idx="15"/>
          </p:nvPr>
        </p:nvSpPr>
        <p:spPr>
          <a:xfrm>
            <a:off x="1622668" y="326740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16"/>
          </p:nvPr>
        </p:nvSpPr>
        <p:spPr>
          <a:xfrm>
            <a:off x="1622669" y="3572896"/>
            <a:ext cx="18210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ctrTitle" idx="17"/>
          </p:nvPr>
        </p:nvSpPr>
        <p:spPr>
          <a:xfrm>
            <a:off x="1622668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18"/>
          </p:nvPr>
        </p:nvSpPr>
        <p:spPr>
          <a:xfrm>
            <a:off x="1622669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ctrTitle" idx="19"/>
          </p:nvPr>
        </p:nvSpPr>
        <p:spPr>
          <a:xfrm>
            <a:off x="4160243" y="1490050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subTitle" idx="20"/>
          </p:nvPr>
        </p:nvSpPr>
        <p:spPr>
          <a:xfrm>
            <a:off x="4160258" y="1791550"/>
            <a:ext cx="1821000" cy="7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ctrTitle" idx="21"/>
          </p:nvPr>
        </p:nvSpPr>
        <p:spPr>
          <a:xfrm>
            <a:off x="720000" y="342524"/>
            <a:ext cx="7704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1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0" name="Google Shape;730;p14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731" name="Google Shape;731;p1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6" name="Google Shape;766;p14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14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4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Google Shape;1014;p19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56226" y="-1467160"/>
            <a:ext cx="3297389" cy="227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1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6" name="Google Shape;1016;p19"/>
          <p:cNvGrpSpPr/>
          <p:nvPr/>
        </p:nvGrpSpPr>
        <p:grpSpPr>
          <a:xfrm rot="-8099954">
            <a:off x="25750" y="-768875"/>
            <a:ext cx="1344367" cy="1995327"/>
            <a:chOff x="272875" y="1527563"/>
            <a:chExt cx="255950" cy="455000"/>
          </a:xfrm>
        </p:grpSpPr>
        <p:sp>
          <p:nvSpPr>
            <p:cNvPr id="1017" name="Google Shape;1017;p1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2" name="Google Shape;1052;p19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6814727" flipH="1">
            <a:off x="7454267" y="-1182806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9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-1136126">
            <a:off x="4365128" y="4231553"/>
            <a:ext cx="7605805" cy="28323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4" name="Google Shape;1054;p19"/>
          <p:cNvGrpSpPr/>
          <p:nvPr/>
        </p:nvGrpSpPr>
        <p:grpSpPr>
          <a:xfrm rot="3618644">
            <a:off x="7686877" y="3841497"/>
            <a:ext cx="1344356" cy="2469645"/>
            <a:chOff x="272875" y="1419395"/>
            <a:chExt cx="255950" cy="563168"/>
          </a:xfrm>
        </p:grpSpPr>
        <p:sp>
          <p:nvSpPr>
            <p:cNvPr id="1055" name="Google Shape;1055;p19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19"/>
          <p:cNvSpPr txBox="1">
            <a:spLocks noGrp="1"/>
          </p:cNvSpPr>
          <p:nvPr>
            <p:ph type="title"/>
          </p:nvPr>
        </p:nvSpPr>
        <p:spPr>
          <a:xfrm>
            <a:off x="720000" y="2586216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1" name="Google Shape;1091;p19"/>
          <p:cNvSpPr txBox="1">
            <a:spLocks noGrp="1"/>
          </p:cNvSpPr>
          <p:nvPr>
            <p:ph type="subTitle" idx="1"/>
          </p:nvPr>
        </p:nvSpPr>
        <p:spPr>
          <a:xfrm>
            <a:off x="7200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2" name="Google Shape;1092;p19"/>
          <p:cNvSpPr txBox="1">
            <a:spLocks noGrp="1"/>
          </p:cNvSpPr>
          <p:nvPr>
            <p:ph type="title" idx="2"/>
          </p:nvPr>
        </p:nvSpPr>
        <p:spPr>
          <a:xfrm>
            <a:off x="3403800" y="2586216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19"/>
          <p:cNvSpPr txBox="1">
            <a:spLocks noGrp="1"/>
          </p:cNvSpPr>
          <p:nvPr>
            <p:ph type="subTitle" idx="3"/>
          </p:nvPr>
        </p:nvSpPr>
        <p:spPr>
          <a:xfrm>
            <a:off x="34038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19"/>
          <p:cNvSpPr txBox="1">
            <a:spLocks noGrp="1"/>
          </p:cNvSpPr>
          <p:nvPr>
            <p:ph type="title" idx="4"/>
          </p:nvPr>
        </p:nvSpPr>
        <p:spPr>
          <a:xfrm>
            <a:off x="6100400" y="258620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5" name="Google Shape;1095;p19"/>
          <p:cNvSpPr txBox="1">
            <a:spLocks noGrp="1"/>
          </p:cNvSpPr>
          <p:nvPr>
            <p:ph type="subTitle" idx="5"/>
          </p:nvPr>
        </p:nvSpPr>
        <p:spPr>
          <a:xfrm>
            <a:off x="6100400" y="3321129"/>
            <a:ext cx="23364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6" name="Google Shape;1096;p19"/>
          <p:cNvSpPr txBox="1">
            <a:spLocks noGrp="1"/>
          </p:cNvSpPr>
          <p:nvPr>
            <p:ph type="ctrTitle" idx="6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65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ocado234/DrinkWaterProject/tree/main/wat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ocado234/DrinkWaterProject/tree/main/wat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youtu.be/7D8yUJLLkow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95;p44">
            <a:extLst>
              <a:ext uri="{FF2B5EF4-FFF2-40B4-BE49-F238E27FC236}">
                <a16:creationId xmlns:a16="http://schemas.microsoft.com/office/drawing/2014/main" id="{233D42F9-9D4B-FDAA-5D7A-8CEF2E5AF36C}"/>
              </a:ext>
            </a:extLst>
          </p:cNvPr>
          <p:cNvSpPr txBox="1"/>
          <p:nvPr/>
        </p:nvSpPr>
        <p:spPr>
          <a:xfrm>
            <a:off x="547822" y="1464414"/>
            <a:ext cx="8048356" cy="378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รหัสวิชา 03603112     วิชา 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Program Fundamental II</a:t>
            </a: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ชื่อ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ธฤษณุ วงศ์นิยมพิพัฒน์ 6530300830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อาจารย์ผู้สอน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0" i="0" dirty="0">
                <a:solidFill>
                  <a:schemeClr val="tx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อาจารย์กุลวดี สมบูรณ์วิวัฒน์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th-TH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/>
                <a:sym typeface="Open Sans"/>
              </a:rPr>
              <a:t>ภาคเรียนที่ 2 ปีการศึกษา 2566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2211;p44">
            <a:extLst>
              <a:ext uri="{FF2B5EF4-FFF2-40B4-BE49-F238E27FC236}">
                <a16:creationId xmlns:a16="http://schemas.microsoft.com/office/drawing/2014/main" id="{0AB3C798-0A32-F69A-2421-E785CF787B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750" y="838338"/>
            <a:ext cx="7672500" cy="10087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</a:rPr>
              <a:t> Have you drunk eno</a:t>
            </a:r>
            <a:r>
              <a:rPr lang="en-US" sz="3600" dirty="0"/>
              <a:t>ugh water?</a:t>
            </a:r>
            <a:br>
              <a:rPr lang="en-US" sz="3600" dirty="0"/>
            </a:br>
            <a:r>
              <a:rPr lang="en-US" sz="3600" dirty="0"/>
              <a:t>Java Project</a:t>
            </a:r>
            <a:endParaRPr sz="3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16;p45">
            <a:extLst>
              <a:ext uri="{FF2B5EF4-FFF2-40B4-BE49-F238E27FC236}">
                <a16:creationId xmlns:a16="http://schemas.microsoft.com/office/drawing/2014/main" id="{2EE20E79-9EBB-5BF0-EB9D-28A579693864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&amp;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9596-5089-3A95-5318-A9DE9991F02F}"/>
              </a:ext>
            </a:extLst>
          </p:cNvPr>
          <p:cNvSpPr txBox="1"/>
          <p:nvPr/>
        </p:nvSpPr>
        <p:spPr>
          <a:xfrm>
            <a:off x="4908883" y="1740753"/>
            <a:ext cx="360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นี่คือ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ของปุ่ม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เพื่อใช้แก้ค่าตัวเลขน้ำที่จะเพิ่ม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4317B65-056A-382F-C09D-5FE03133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70" y="1464414"/>
            <a:ext cx="1817020" cy="31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16;p45">
            <a:extLst>
              <a:ext uri="{FF2B5EF4-FFF2-40B4-BE49-F238E27FC236}">
                <a16:creationId xmlns:a16="http://schemas.microsoft.com/office/drawing/2014/main" id="{2EE20E79-9EBB-5BF0-EB9D-28A579693864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&amp;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9596-5089-3A95-5318-A9DE9991F02F}"/>
              </a:ext>
            </a:extLst>
          </p:cNvPr>
          <p:cNvSpPr txBox="1"/>
          <p:nvPr/>
        </p:nvSpPr>
        <p:spPr>
          <a:xfrm>
            <a:off x="4908883" y="1740753"/>
            <a:ext cx="360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นี่คือ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ของปุ่ม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Save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เพื่อใช้เช็คข้อมูลที่เก็บมาจากปุ่ม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reset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แล้วนำไป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</a:t>
            </a:r>
            <a:endParaRPr lang="th-TH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Flie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เป็น สกุลไฟล์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txt</a:t>
            </a:r>
            <a:endParaRPr lang="th-TH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1A0B623-8008-4244-FBAD-96388694B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200" y="1244409"/>
            <a:ext cx="1888222" cy="360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119676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03</a:t>
            </a:r>
            <a:endParaRPr sz="12000"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701813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User Interface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2123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นี่เป็นหน้าแรกที่จะใช้สำหรับใส่ </a:t>
            </a:r>
            <a:r>
              <a:rPr lang="th-TH" sz="16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อายุ เพศ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เพื่อที่จะบอกว่าปริมาณความต้องการน้ำของแต่ละวัยและเพศต่อวันเท่าไหร่ โดยส่วนนี้จะมี 1 ปุ่ม โดยปุ่ม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เมื่อกดจะทำการแจ้งเตือนปริมาณน้ำที่ต้องการต่อวัน แล้วทำการเก็บข้อมูลน้ำเพื่อเอาไปใช้และเปลี่ยนหน้าไป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Page2 </a:t>
            </a:r>
            <a:endParaRPr lang="th-TH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B74E2E-A100-6000-8D39-D2683A4C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99" y="1253758"/>
            <a:ext cx="2602189" cy="2635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58AF9-AD19-F966-AAF8-02CC9892EA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95" t="39977" r="6448" b="34931"/>
          <a:stretch/>
        </p:blipFill>
        <p:spPr>
          <a:xfrm>
            <a:off x="1806492" y="3653532"/>
            <a:ext cx="1828802" cy="6263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ED369D-3BF8-BB10-795B-7E284AAA8531}"/>
              </a:ext>
            </a:extLst>
          </p:cNvPr>
          <p:cNvCxnSpPr/>
          <p:nvPr/>
        </p:nvCxnSpPr>
        <p:spPr>
          <a:xfrm flipH="1">
            <a:off x="3594885" y="3282280"/>
            <a:ext cx="233756" cy="27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นี่เป็นหน้าสองใช้สำหรับเพิ่มปริมาณน้ำที่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User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ดื่มในแต่ละวัน โดยส่วนนี้จะมีปุ่มทั้งหมด 5ปุ่ม โดยมีปุ่ม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Edit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Add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Reset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History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และ 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Load </a:t>
            </a:r>
            <a:endParaRPr lang="th-TH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5657B-8400-0877-91B5-F378F874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87" y="1263927"/>
            <a:ext cx="2562401" cy="261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433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Edit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ใช้สำหรับการแก้ไขค่าที่อยู่ใน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textfield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เพื่อสามารถกำหนดปริมาณที่เราเพิ่มแต่ละครั้งได้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BDA91F-434D-A79F-FB08-FF122F09BD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"/>
          <a:stretch/>
        </p:blipFill>
        <p:spPr>
          <a:xfrm>
            <a:off x="1490886" y="1271910"/>
            <a:ext cx="2555745" cy="2607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49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41369" y="1987627"/>
            <a:ext cx="403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Add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ใช้สำหรับการเพิ่มปริมาณน้ำเข้าไปเก็บใน</a:t>
            </a:r>
          </a:p>
          <a:p>
            <a:pPr algn="thaiDist"/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TotalIntake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ตามรูป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FDD324-7496-51FE-9C5D-ECBC4E8F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05" y="1262653"/>
            <a:ext cx="2564761" cy="2618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474E9C-C2CA-AB8F-6B3F-C8F65304F14F}"/>
              </a:ext>
            </a:extLst>
          </p:cNvPr>
          <p:cNvCxnSpPr/>
          <p:nvPr/>
        </p:nvCxnSpPr>
        <p:spPr>
          <a:xfrm flipH="1">
            <a:off x="3018208" y="2142511"/>
            <a:ext cx="233756" cy="27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2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503246" y="1986974"/>
            <a:ext cx="403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reset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ข้อมูลของค่าน้ำทั้งหมดและทำการีเซ็คค่าใหม่ และถ้าปริมาณน้ำที่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User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ไม่ถึงที่กำหนด จะทำการแจ้งเตือน ตามรูป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8F6B29-6114-E3EC-FE78-D5F32FC5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30" y="1263927"/>
            <a:ext cx="2575405" cy="261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BDA968-812A-2E0D-A52F-469468B65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836" y="3622175"/>
            <a:ext cx="2420994" cy="6990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62AA5B-311D-0096-371B-B0986EEFB05F}"/>
              </a:ext>
            </a:extLst>
          </p:cNvPr>
          <p:cNvCxnSpPr>
            <a:cxnSpLocks/>
          </p:cNvCxnSpPr>
          <p:nvPr/>
        </p:nvCxnSpPr>
        <p:spPr>
          <a:xfrm>
            <a:off x="1331852" y="3344131"/>
            <a:ext cx="228984" cy="230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94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History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ใช้สำหรับการเช็คประวัติแบบไม่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File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แล้วแสดงแจ้งเตือน ตามรูป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F5FE1-CAE5-209F-2720-89C2108D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26" y="1263927"/>
            <a:ext cx="2575405" cy="261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00C44A-4E61-1D83-FF15-2AF156CD1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229" y="3652065"/>
            <a:ext cx="1819197" cy="9010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8AC24-E399-D605-3CCF-F54E0D3CD34C}"/>
              </a:ext>
            </a:extLst>
          </p:cNvPr>
          <p:cNvCxnSpPr>
            <a:cxnSpLocks/>
          </p:cNvCxnSpPr>
          <p:nvPr/>
        </p:nvCxnSpPr>
        <p:spPr>
          <a:xfrm flipH="1">
            <a:off x="3745829" y="3355092"/>
            <a:ext cx="255530" cy="23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0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16;p45">
            <a:extLst>
              <a:ext uri="{FF2B5EF4-FFF2-40B4-BE49-F238E27FC236}">
                <a16:creationId xmlns:a16="http://schemas.microsoft.com/office/drawing/2014/main" id="{A662D0F4-8E5B-32C3-A8AD-832FF1479B98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1A98-277C-6757-C810-19921430602F}"/>
              </a:ext>
            </a:extLst>
          </p:cNvPr>
          <p:cNvSpPr txBox="1"/>
          <p:nvPr/>
        </p:nvSpPr>
        <p:spPr>
          <a:xfrm>
            <a:off x="4420744" y="1987628"/>
            <a:ext cx="4037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ใช้สำหรับการเช็คประวัติแบบ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Save File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จัดเก็บในสกุลไฟล์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txt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ตามรูป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F5FE1-CAE5-209F-2720-89C2108D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26" y="1263927"/>
            <a:ext cx="2575405" cy="2615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A1D8C-E622-9F43-3311-8331CF35CF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23" b="472"/>
          <a:stretch/>
        </p:blipFill>
        <p:spPr>
          <a:xfrm>
            <a:off x="1726176" y="3640822"/>
            <a:ext cx="2103303" cy="103358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86A9B1-25E7-C046-7A05-B831CF2C62AD}"/>
              </a:ext>
            </a:extLst>
          </p:cNvPr>
          <p:cNvCxnSpPr>
            <a:cxnSpLocks/>
          </p:cNvCxnSpPr>
          <p:nvPr/>
        </p:nvCxnSpPr>
        <p:spPr>
          <a:xfrm flipH="1">
            <a:off x="3928027" y="3405426"/>
            <a:ext cx="255530" cy="235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2" name="Google Shape;2142;p40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231674" y="2010453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40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2261396" y="2997374"/>
            <a:ext cx="842174" cy="70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7" name="Google Shape;2147;p40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>
            <a:off x="2257004" y="1019577"/>
            <a:ext cx="842174" cy="7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48" name="Google Shape;2148;p40"/>
          <p:cNvSpPr txBox="1">
            <a:spLocks noGrp="1"/>
          </p:cNvSpPr>
          <p:nvPr>
            <p:ph type="title"/>
          </p:nvPr>
        </p:nvSpPr>
        <p:spPr>
          <a:xfrm>
            <a:off x="2138753" y="2075757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1" name="Google Shape;2151;p40"/>
          <p:cNvSpPr txBox="1">
            <a:spLocks noGrp="1"/>
          </p:cNvSpPr>
          <p:nvPr>
            <p:ph type="title" idx="4"/>
          </p:nvPr>
        </p:nvSpPr>
        <p:spPr>
          <a:xfrm>
            <a:off x="2138753" y="3076078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3" name="Google Shape;2153;p40"/>
          <p:cNvSpPr txBox="1">
            <a:spLocks noGrp="1"/>
          </p:cNvSpPr>
          <p:nvPr>
            <p:ph type="title" idx="6"/>
          </p:nvPr>
        </p:nvSpPr>
        <p:spPr>
          <a:xfrm>
            <a:off x="2138753" y="1111648"/>
            <a:ext cx="1036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4" name="Google Shape;2154;p40"/>
          <p:cNvSpPr txBox="1">
            <a:spLocks noGrp="1"/>
          </p:cNvSpPr>
          <p:nvPr>
            <p:ph type="ctrTitle" idx="7"/>
          </p:nvPr>
        </p:nvSpPr>
        <p:spPr>
          <a:xfrm>
            <a:off x="3503666" y="2139657"/>
            <a:ext cx="369231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FlowChart and Source code</a:t>
            </a:r>
            <a:endParaRPr sz="2000" dirty="0"/>
          </a:p>
        </p:txBody>
      </p:sp>
      <p:sp>
        <p:nvSpPr>
          <p:cNvPr id="2164" name="Google Shape;2164;p40"/>
          <p:cNvSpPr txBox="1">
            <a:spLocks noGrp="1"/>
          </p:cNvSpPr>
          <p:nvPr>
            <p:ph type="ctrTitle" idx="19"/>
          </p:nvPr>
        </p:nvSpPr>
        <p:spPr>
          <a:xfrm>
            <a:off x="3503666" y="1181098"/>
            <a:ext cx="18210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Class Diagram</a:t>
            </a:r>
            <a:endParaRPr sz="2000" dirty="0"/>
          </a:p>
        </p:txBody>
      </p:sp>
      <p:sp>
        <p:nvSpPr>
          <p:cNvPr id="28" name="Google Shape;2164;p40">
            <a:extLst>
              <a:ext uri="{FF2B5EF4-FFF2-40B4-BE49-F238E27FC236}">
                <a16:creationId xmlns:a16="http://schemas.microsoft.com/office/drawing/2014/main" id="{523D6ACB-81E7-2F61-77A4-28A98124B43E}"/>
              </a:ext>
            </a:extLst>
          </p:cNvPr>
          <p:cNvSpPr txBox="1">
            <a:spLocks/>
          </p:cNvSpPr>
          <p:nvPr/>
        </p:nvSpPr>
        <p:spPr>
          <a:xfrm>
            <a:off x="3503666" y="3178709"/>
            <a:ext cx="18210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sz="2000" dirty="0"/>
              <a:t>User Interface</a:t>
            </a:r>
          </a:p>
        </p:txBody>
      </p:sp>
      <p:sp>
        <p:nvSpPr>
          <p:cNvPr id="6" name="Google Shape;2216;p45">
            <a:extLst>
              <a:ext uri="{FF2B5EF4-FFF2-40B4-BE49-F238E27FC236}">
                <a16:creationId xmlns:a16="http://schemas.microsoft.com/office/drawing/2014/main" id="{89219C88-DB84-34D8-8457-B71988D7ABCD}"/>
              </a:ext>
            </a:extLst>
          </p:cNvPr>
          <p:cNvSpPr txBox="1">
            <a:spLocks/>
          </p:cNvSpPr>
          <p:nvPr/>
        </p:nvSpPr>
        <p:spPr>
          <a:xfrm>
            <a:off x="735750" y="441777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Google Shape;2142;p40">
            <a:extLst>
              <a:ext uri="{FF2B5EF4-FFF2-40B4-BE49-F238E27FC236}">
                <a16:creationId xmlns:a16="http://schemas.microsoft.com/office/drawing/2014/main" id="{A3907581-CEFD-679B-8B20-E37A26A190F8}"/>
              </a:ext>
            </a:extLst>
          </p:cNvPr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2231674" y="3984295"/>
            <a:ext cx="842174" cy="7084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48;p40">
            <a:extLst>
              <a:ext uri="{FF2B5EF4-FFF2-40B4-BE49-F238E27FC236}">
                <a16:creationId xmlns:a16="http://schemas.microsoft.com/office/drawing/2014/main" id="{3C6181C1-B873-5567-BAB1-5FD5AF403FF6}"/>
              </a:ext>
            </a:extLst>
          </p:cNvPr>
          <p:cNvSpPr txBox="1">
            <a:spLocks/>
          </p:cNvSpPr>
          <p:nvPr/>
        </p:nvSpPr>
        <p:spPr>
          <a:xfrm>
            <a:off x="2138753" y="4049599"/>
            <a:ext cx="1036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verpass Black"/>
              <a:buNone/>
              <a:defRPr sz="25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8" name="Google Shape;2164;p40">
            <a:extLst>
              <a:ext uri="{FF2B5EF4-FFF2-40B4-BE49-F238E27FC236}">
                <a16:creationId xmlns:a16="http://schemas.microsoft.com/office/drawing/2014/main" id="{B1557734-05EE-024B-A32D-C5EEFB567FCD}"/>
              </a:ext>
            </a:extLst>
          </p:cNvPr>
          <p:cNvSpPr txBox="1">
            <a:spLocks/>
          </p:cNvSpPr>
          <p:nvPr/>
        </p:nvSpPr>
        <p:spPr>
          <a:xfrm>
            <a:off x="3503666" y="4137268"/>
            <a:ext cx="18210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6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verpass Black"/>
              <a:buNone/>
              <a:defRPr sz="12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n-US" sz="2000" dirty="0"/>
              <a:t>Install Project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119676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04</a:t>
            </a:r>
            <a:endParaRPr sz="12000"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701813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Install Project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953523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65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Project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EDF6D-10CC-9492-9848-319907769536}"/>
              </a:ext>
            </a:extLst>
          </p:cNvPr>
          <p:cNvSpPr txBox="1"/>
          <p:nvPr/>
        </p:nvSpPr>
        <p:spPr>
          <a:xfrm>
            <a:off x="488138" y="1459146"/>
            <a:ext cx="8655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วิธีการติดตั้ง </a:t>
            </a:r>
            <a:r>
              <a:rPr lang="en-US" dirty="0"/>
              <a:t>Project</a:t>
            </a:r>
          </a:p>
          <a:p>
            <a:endParaRPr lang="en-US" dirty="0"/>
          </a:p>
          <a:p>
            <a:pPr lvl="6"/>
            <a:r>
              <a:rPr lang="en-US" dirty="0"/>
              <a:t>1. Download </a:t>
            </a:r>
            <a:r>
              <a:rPr lang="th-TH" dirty="0"/>
              <a:t>โปรเจคมาจาก </a:t>
            </a:r>
            <a:r>
              <a:rPr lang="en-US" dirty="0" err="1"/>
              <a:t>Github</a:t>
            </a:r>
            <a:r>
              <a:rPr lang="en-US" dirty="0"/>
              <a:t> -&gt; </a:t>
            </a:r>
            <a:r>
              <a:rPr lang="en-US" dirty="0">
                <a:hlinkClick r:id="rId3"/>
              </a:rPr>
              <a:t>https://github.com/avocado234/DrinkWaterProject/tree/main/water</a:t>
            </a:r>
            <a:endParaRPr lang="en-US" dirty="0"/>
          </a:p>
          <a:p>
            <a:pPr marL="342900" lvl="6" indent="-342900">
              <a:buAutoNum type="arabicPeriod"/>
            </a:pPr>
            <a:endParaRPr lang="en-US" dirty="0"/>
          </a:p>
          <a:p>
            <a:pPr lvl="6"/>
            <a:r>
              <a:rPr lang="th-TH" dirty="0"/>
              <a:t>2. แตกไฟล์ที่โหลดมาเมื่อแตกไฟล์แล้วใน</a:t>
            </a:r>
            <a:r>
              <a:rPr lang="en-US" dirty="0"/>
              <a:t> Folder</a:t>
            </a:r>
            <a:r>
              <a:rPr lang="th-TH" dirty="0"/>
              <a:t>โปรเจคจะมีอยู่ 1 ไฟล์ คือ </a:t>
            </a:r>
          </a:p>
          <a:p>
            <a:pPr lvl="6"/>
            <a:r>
              <a:rPr lang="th-TH" dirty="0"/>
              <a:t>	</a:t>
            </a:r>
            <a:r>
              <a:rPr lang="en-US" dirty="0"/>
              <a:t>2.1 </a:t>
            </a:r>
            <a:r>
              <a:rPr lang="en-US" dirty="0" err="1"/>
              <a:t>src</a:t>
            </a:r>
            <a:endParaRPr lang="th-TH" dirty="0"/>
          </a:p>
          <a:p>
            <a:pPr marL="342900" lvl="6" indent="-342900">
              <a:buFont typeface="+mj-lt"/>
              <a:buAutoNum type="arabicPeriod"/>
            </a:pPr>
            <a:endParaRPr lang="th-TH" dirty="0"/>
          </a:p>
          <a:p>
            <a:pPr lvl="6"/>
            <a:r>
              <a:rPr lang="en-US" dirty="0"/>
              <a:t>3. Copy </a:t>
            </a:r>
            <a:r>
              <a:rPr lang="th-TH" dirty="0"/>
              <a:t>ไฟล์</a:t>
            </a:r>
            <a:r>
              <a:rPr lang="en-US" dirty="0" err="1"/>
              <a:t>src</a:t>
            </a:r>
            <a:r>
              <a:rPr lang="th-TH" dirty="0"/>
              <a:t> ไปใส่ใน</a:t>
            </a:r>
            <a:r>
              <a:rPr lang="en-US" dirty="0"/>
              <a:t>Project</a:t>
            </a:r>
            <a:r>
              <a:rPr lang="th-TH" dirty="0"/>
              <a:t>ที่สร้ำงไว้ใน </a:t>
            </a:r>
            <a:r>
              <a:rPr lang="en-US" dirty="0"/>
              <a:t>IntelliJ IDEA</a:t>
            </a:r>
          </a:p>
          <a:p>
            <a:pPr lvl="6"/>
            <a:r>
              <a:rPr lang="th-TH" dirty="0"/>
              <a:t>4. เปิด </a:t>
            </a:r>
            <a:r>
              <a:rPr lang="en-US" dirty="0"/>
              <a:t>IntelliJ IDEA </a:t>
            </a:r>
            <a:r>
              <a:rPr lang="th-TH" dirty="0"/>
              <a:t>แล้วคลิกที่</a:t>
            </a:r>
          </a:p>
          <a:p>
            <a:pPr lvl="6"/>
            <a:r>
              <a:rPr lang="th-TH" dirty="0"/>
              <a:t>	</a:t>
            </a:r>
            <a:r>
              <a:rPr lang="en-US" dirty="0" err="1"/>
              <a:t>Flie</a:t>
            </a:r>
            <a:r>
              <a:rPr lang="en-US" dirty="0"/>
              <a:t> -&gt; Open -&gt; </a:t>
            </a:r>
            <a:r>
              <a:rPr lang="th-TH" dirty="0"/>
              <a:t>วาง </a:t>
            </a:r>
            <a:r>
              <a:rPr lang="en-US" dirty="0"/>
              <a:t>Path</a:t>
            </a:r>
            <a:r>
              <a:rPr lang="th-TH" dirty="0"/>
              <a:t> โปรเจคที่ได้แตกไฟล์ไว้ </a:t>
            </a:r>
            <a:r>
              <a:rPr lang="en-US" dirty="0"/>
              <a:t>-&gt; </a:t>
            </a:r>
            <a:r>
              <a:rPr lang="th-TH" dirty="0"/>
              <a:t>แล้วกด </a:t>
            </a:r>
            <a:r>
              <a:rPr lang="en-US" dirty="0"/>
              <a:t>ok</a:t>
            </a:r>
            <a:endParaRPr lang="th-TH" dirty="0"/>
          </a:p>
          <a:p>
            <a:pPr lvl="6"/>
            <a:endParaRPr lang="th-TH" dirty="0"/>
          </a:p>
          <a:p>
            <a:pPr lvl="6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3EDF6D-10CC-9492-9848-319907769536}"/>
              </a:ext>
            </a:extLst>
          </p:cNvPr>
          <p:cNvSpPr txBox="1"/>
          <p:nvPr/>
        </p:nvSpPr>
        <p:spPr>
          <a:xfrm>
            <a:off x="1326911" y="1933901"/>
            <a:ext cx="6380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-&gt; </a:t>
            </a:r>
            <a:r>
              <a:rPr lang="en-US" dirty="0">
                <a:hlinkClick r:id="rId3"/>
              </a:rPr>
              <a:t>https://github.com/avocado234/DrinkWaterProject/tree/main/water</a:t>
            </a:r>
            <a:endParaRPr lang="en-US" dirty="0"/>
          </a:p>
          <a:p>
            <a:pPr marL="342900" lvl="6" indent="-342900">
              <a:buAutoNum type="arabicPeriod"/>
            </a:pPr>
            <a:endParaRPr lang="en-US" dirty="0"/>
          </a:p>
          <a:p>
            <a:pPr lvl="6"/>
            <a:endParaRPr lang="th-TH" dirty="0"/>
          </a:p>
          <a:p>
            <a:pPr lvl="6"/>
            <a:r>
              <a:rPr lang="en-US" dirty="0" err="1"/>
              <a:t>Youtude</a:t>
            </a:r>
            <a:r>
              <a:rPr lang="en-US" dirty="0"/>
              <a:t> -&gt; </a:t>
            </a:r>
            <a:r>
              <a:rPr lang="en-US" dirty="0">
                <a:hlinkClick r:id="rId4"/>
              </a:rPr>
              <a:t>https://youtu.be/7D8yUJLLkow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9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F325AE-DA64-8B27-E992-ABABADD20FAC}"/>
              </a:ext>
            </a:extLst>
          </p:cNvPr>
          <p:cNvSpPr txBox="1"/>
          <p:nvPr/>
        </p:nvSpPr>
        <p:spPr>
          <a:xfrm>
            <a:off x="1148156" y="1294477"/>
            <a:ext cx="6847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 </a:t>
            </a:r>
          </a:p>
          <a:p>
            <a:r>
              <a:rPr lang="en-US" sz="8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 attention   </a:t>
            </a:r>
            <a:endParaRPr lang="th-TH" sz="80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119676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01</a:t>
            </a:r>
            <a:endParaRPr sz="12000"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701813"/>
            <a:ext cx="38520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Class Diagram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216;p45">
            <a:extLst>
              <a:ext uri="{FF2B5EF4-FFF2-40B4-BE49-F238E27FC236}">
                <a16:creationId xmlns:a16="http://schemas.microsoft.com/office/drawing/2014/main" id="{CE3D8A0C-CAB9-2B6E-FCF5-019B2288EDDB}"/>
              </a:ext>
            </a:extLst>
          </p:cNvPr>
          <p:cNvSpPr txBox="1">
            <a:spLocks/>
          </p:cNvSpPr>
          <p:nvPr/>
        </p:nvSpPr>
        <p:spPr>
          <a:xfrm>
            <a:off x="735750" y="441777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84EF1-15E4-8564-637D-2C02E733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9" t="134" r="8822" b="10560"/>
          <a:stretch/>
        </p:blipFill>
        <p:spPr>
          <a:xfrm>
            <a:off x="1660358" y="1125728"/>
            <a:ext cx="5823284" cy="3575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43"/>
          <p:cNvSpPr txBox="1">
            <a:spLocks noGrp="1"/>
          </p:cNvSpPr>
          <p:nvPr>
            <p:ph type="title" idx="2"/>
          </p:nvPr>
        </p:nvSpPr>
        <p:spPr>
          <a:xfrm>
            <a:off x="2646000" y="1119676"/>
            <a:ext cx="3852000" cy="17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02</a:t>
            </a:r>
            <a:endParaRPr sz="12000" dirty="0"/>
          </a:p>
        </p:txBody>
      </p:sp>
      <p:sp>
        <p:nvSpPr>
          <p:cNvPr id="2187" name="Google Shape;2187;p43"/>
          <p:cNvSpPr txBox="1">
            <a:spLocks noGrp="1"/>
          </p:cNvSpPr>
          <p:nvPr>
            <p:ph type="ctrTitle"/>
          </p:nvPr>
        </p:nvSpPr>
        <p:spPr>
          <a:xfrm>
            <a:off x="2646000" y="2983012"/>
            <a:ext cx="3852001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Flowchart &amp; Algorithm</a:t>
            </a:r>
          </a:p>
        </p:txBody>
      </p:sp>
    </p:spTree>
    <p:extLst>
      <p:ext uri="{BB962C8B-B14F-4D97-AF65-F5344CB8AC3E}">
        <p14:creationId xmlns:p14="http://schemas.microsoft.com/office/powerpoint/2010/main" val="13331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16;p45">
            <a:extLst>
              <a:ext uri="{FF2B5EF4-FFF2-40B4-BE49-F238E27FC236}">
                <a16:creationId xmlns:a16="http://schemas.microsoft.com/office/drawing/2014/main" id="{2EE20E79-9EBB-5BF0-EB9D-28A579693864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&amp;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A01DB-9366-BFF2-00E0-A93CA6D68F84}"/>
              </a:ext>
            </a:extLst>
          </p:cNvPr>
          <p:cNvSpPr txBox="1"/>
          <p:nvPr/>
        </p:nvSpPr>
        <p:spPr>
          <a:xfrm>
            <a:off x="4908883" y="1684492"/>
            <a:ext cx="360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นี่คือ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ของปุ่ม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next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เพื่อใช้เปิดหน้าต่อไปและเก็บข้อมูลไปให้หน้าต่อไป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CE4421E4-C845-B4E1-F21F-A72F9656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1" y="1347537"/>
            <a:ext cx="4073582" cy="3387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16;p45">
            <a:extLst>
              <a:ext uri="{FF2B5EF4-FFF2-40B4-BE49-F238E27FC236}">
                <a16:creationId xmlns:a16="http://schemas.microsoft.com/office/drawing/2014/main" id="{2EE20E79-9EBB-5BF0-EB9D-28A579693864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&amp;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9596-5089-3A95-5318-A9DE9991F02F}"/>
              </a:ext>
            </a:extLst>
          </p:cNvPr>
          <p:cNvSpPr txBox="1"/>
          <p:nvPr/>
        </p:nvSpPr>
        <p:spPr>
          <a:xfrm>
            <a:off x="4908883" y="1684492"/>
            <a:ext cx="360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นี่คือ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ของปุ่ม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Reset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เพื่อใช้เก็บข้อมูลปริมาณน้ำทั้งหมด และ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reset</a:t>
            </a:r>
            <a:endParaRPr lang="th-TH" sz="16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C66A1252-9ECB-E89F-5584-C364E64F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2" y="985883"/>
            <a:ext cx="3895031" cy="393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8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16;p45">
            <a:extLst>
              <a:ext uri="{FF2B5EF4-FFF2-40B4-BE49-F238E27FC236}">
                <a16:creationId xmlns:a16="http://schemas.microsoft.com/office/drawing/2014/main" id="{2EE20E79-9EBB-5BF0-EB9D-28A579693864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&amp;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9596-5089-3A95-5318-A9DE9991F02F}"/>
              </a:ext>
            </a:extLst>
          </p:cNvPr>
          <p:cNvSpPr txBox="1"/>
          <p:nvPr/>
        </p:nvSpPr>
        <p:spPr>
          <a:xfrm>
            <a:off x="4908883" y="1740753"/>
            <a:ext cx="360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นี่คือ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ของปุ่ม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History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เพื่อใช้เช็คข้อมูลที่เก็บมาจากปุ่ม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reset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แล้วนำมาแสดงเป็นข้อความแจ้งเตือน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7E134DD-50D3-DCEB-A947-287A3E98F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90" y="1167956"/>
            <a:ext cx="3996693" cy="37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7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216;p45">
            <a:extLst>
              <a:ext uri="{FF2B5EF4-FFF2-40B4-BE49-F238E27FC236}">
                <a16:creationId xmlns:a16="http://schemas.microsoft.com/office/drawing/2014/main" id="{2EE20E79-9EBB-5BF0-EB9D-28A579693864}"/>
              </a:ext>
            </a:extLst>
          </p:cNvPr>
          <p:cNvSpPr txBox="1">
            <a:spLocks/>
          </p:cNvSpPr>
          <p:nvPr/>
        </p:nvSpPr>
        <p:spPr>
          <a:xfrm>
            <a:off x="730705" y="408083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&amp;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59596-5089-3A95-5318-A9DE9991F02F}"/>
              </a:ext>
            </a:extLst>
          </p:cNvPr>
          <p:cNvSpPr txBox="1"/>
          <p:nvPr/>
        </p:nvSpPr>
        <p:spPr>
          <a:xfrm>
            <a:off x="4908883" y="1740753"/>
            <a:ext cx="360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นี่คือ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Flowchart 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ของปุ่ม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Add</a:t>
            </a:r>
            <a:r>
              <a:rPr lang="th-TH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 เพื่อใช้เพิ่มค่าข้อมูลน้ำ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728BBC0-557A-3429-E602-84FF4FFC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82" y="1505666"/>
            <a:ext cx="1841436" cy="31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42104"/>
      </p:ext>
    </p:extLst>
  </p:cSld>
  <p:clrMapOvr>
    <a:masterClrMapping/>
  </p:clrMapOvr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539</Words>
  <Application>Microsoft Office PowerPoint</Application>
  <PresentationFormat>On-screen Show (16:9)</PresentationFormat>
  <Paragraphs>75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Fira Sans Extra Condensed Medium</vt:lpstr>
      <vt:lpstr>Arial</vt:lpstr>
      <vt:lpstr>Open Sans</vt:lpstr>
      <vt:lpstr>Overpass Black</vt:lpstr>
      <vt:lpstr>Aqua Marketing Plan by Slidego</vt:lpstr>
      <vt:lpstr> Have you drunk enough water? Java Project</vt:lpstr>
      <vt:lpstr>02</vt:lpstr>
      <vt:lpstr>01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Install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you drunk enough water?</dc:title>
  <dc:creator>avocado max</dc:creator>
  <cp:lastModifiedBy>Thitsanu WONGNIYOMPIPAT</cp:lastModifiedBy>
  <cp:revision>5</cp:revision>
  <dcterms:modified xsi:type="dcterms:W3CDTF">2023-04-04T16:41:41Z</dcterms:modified>
</cp:coreProperties>
</file>