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o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regular.fntdata"/><Relationship Id="rId11" Type="http://schemas.openxmlformats.org/officeDocument/2006/relationships/slide" Target="slides/slide6.xml"/><Relationship Id="rId22" Type="http://schemas.openxmlformats.org/officeDocument/2006/relationships/font" Target="fonts/Lora-italic.fntdata"/><Relationship Id="rId10" Type="http://schemas.openxmlformats.org/officeDocument/2006/relationships/slide" Target="slides/slide5.xml"/><Relationship Id="rId21" Type="http://schemas.openxmlformats.org/officeDocument/2006/relationships/font" Target="fonts/Lor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3578fdbb9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3578fdbb9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53578fdbb9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53578fdbb9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53578fdbb9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53578fdbb9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53578fdbb9_0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53578fdbb9_0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53578fdbb9_0_1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53578fdbb9_0_1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53578fdbb9_0_1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53578fdbb9_0_1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3578fdbb9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3578fdbb9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3578fdbb9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3578fdbb9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3578fdbb9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3578fdbb9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3578fdbb9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3578fdbb9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3578fdbb9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3578fdbb9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3578fdbb9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3578fdbb9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3578fdbb9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3578fdbb9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3578fdbb9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3578fdbb9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-299750" y="967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  <a:defRPr>
                <a:latin typeface="Lora"/>
                <a:ea typeface="Lora"/>
                <a:cs typeface="Lora"/>
                <a:sym typeface="Lor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  <a:defRPr>
                <a:latin typeface="Lora"/>
                <a:ea typeface="Lora"/>
                <a:cs typeface="Lora"/>
                <a:sym typeface="Lora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■"/>
              <a:defRPr>
                <a:latin typeface="Lora"/>
                <a:ea typeface="Lora"/>
                <a:cs typeface="Lora"/>
                <a:sym typeface="Lora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  <a:defRPr>
                <a:latin typeface="Lora"/>
                <a:ea typeface="Lora"/>
                <a:cs typeface="Lora"/>
                <a:sym typeface="Lora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  <a:defRPr>
                <a:latin typeface="Lora"/>
                <a:ea typeface="Lora"/>
                <a:cs typeface="Lora"/>
                <a:sym typeface="Lora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■"/>
              <a:defRPr>
                <a:latin typeface="Lora"/>
                <a:ea typeface="Lora"/>
                <a:cs typeface="Lora"/>
                <a:sym typeface="Lora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  <a:defRPr>
                <a:latin typeface="Lora"/>
                <a:ea typeface="Lora"/>
                <a:cs typeface="Lora"/>
                <a:sym typeface="Lora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  <a:defRPr>
                <a:latin typeface="Lora"/>
                <a:ea typeface="Lora"/>
                <a:cs typeface="Lora"/>
                <a:sym typeface="Lora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■"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2.png"/><Relationship Id="rId13" Type="http://schemas.openxmlformats.org/officeDocument/2006/relationships/image" Target="../media/image14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1.png"/><Relationship Id="rId13" Type="http://schemas.openxmlformats.org/officeDocument/2006/relationships/image" Target="../media/image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 rot="10800000">
            <a:off x="1618450" y="14539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 rot="10800000">
            <a:off x="1618450" y="22635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flipH="1" rot="10800000">
            <a:off x="1618450" y="30116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/>
          <p:nvPr/>
        </p:nvSpPr>
        <p:spPr>
          <a:xfrm>
            <a:off x="670650" y="1211500"/>
            <a:ext cx="1124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379074" y="1211500"/>
            <a:ext cx="12099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331971" y="1211500"/>
            <a:ext cx="8193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823700" y="1211500"/>
            <a:ext cx="12342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633874" y="1211500"/>
            <a:ext cx="1340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4590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8103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1538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r>
              <a:rPr baseline="30000" lang="de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579025" y="12706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89990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endParaRPr baseline="30000" sz="2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62602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r>
              <a:rPr baseline="30000" lang="de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665505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7065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Input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4552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1477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Rotation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90990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501725" y="634050"/>
            <a:ext cx="1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Measurement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78250" y="1257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70650" y="203615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c-register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70650" y="28150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b-register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77" name="Google Shape;77;p13"/>
          <p:cNvCxnSpPr/>
          <p:nvPr/>
        </p:nvCxnSpPr>
        <p:spPr>
          <a:xfrm>
            <a:off x="2035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3790525"/>
            <a:ext cx="540000" cy="5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3"/>
          <p:cNvCxnSpPr/>
          <p:nvPr/>
        </p:nvCxnSpPr>
        <p:spPr>
          <a:xfrm>
            <a:off x="3940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55405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369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76" y="3813250"/>
            <a:ext cx="554950" cy="4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50" y="3840662"/>
            <a:ext cx="540000" cy="44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50" y="3813250"/>
            <a:ext cx="574794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3"/>
          <p:cNvCxnSpPr/>
          <p:nvPr/>
        </p:nvCxnSpPr>
        <p:spPr>
          <a:xfrm rot="-5400000">
            <a:off x="2690775" y="2538600"/>
            <a:ext cx="595200" cy="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 rot="5400000">
            <a:off x="4451950" y="1951550"/>
            <a:ext cx="635400" cy="1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 rot="-5400000">
            <a:off x="6173150" y="2522650"/>
            <a:ext cx="562800" cy="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/>
          <p:nvPr/>
        </p:nvSpPr>
        <p:spPr>
          <a:xfrm>
            <a:off x="2933100" y="21599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46857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4002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35" y="1992176"/>
            <a:ext cx="731002" cy="49815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7167" y="1155800"/>
            <a:ext cx="523475" cy="6176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4750" y="2837848"/>
            <a:ext cx="523475" cy="385254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415;p22"/>
          <p:cNvCxnSpPr/>
          <p:nvPr/>
        </p:nvCxnSpPr>
        <p:spPr>
          <a:xfrm flipH="1" rot="10800000">
            <a:off x="1618450" y="14539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2"/>
          <p:cNvCxnSpPr/>
          <p:nvPr/>
        </p:nvCxnSpPr>
        <p:spPr>
          <a:xfrm flipH="1" rot="10800000">
            <a:off x="1618450" y="22635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2"/>
          <p:cNvCxnSpPr/>
          <p:nvPr/>
        </p:nvCxnSpPr>
        <p:spPr>
          <a:xfrm flipH="1" rot="10800000">
            <a:off x="1618450" y="36212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2"/>
          <p:cNvSpPr/>
          <p:nvPr/>
        </p:nvSpPr>
        <p:spPr>
          <a:xfrm>
            <a:off x="566925" y="1217851"/>
            <a:ext cx="11247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2379074" y="1234326"/>
            <a:ext cx="12099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4331971" y="1234326"/>
            <a:ext cx="8193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5823701" y="1234326"/>
            <a:ext cx="12342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7633875" y="1234326"/>
            <a:ext cx="13407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 txBox="1"/>
          <p:nvPr/>
        </p:nvSpPr>
        <p:spPr>
          <a:xfrm>
            <a:off x="67065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Input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24552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41477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Rotation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590990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27" name="Google Shape;427;p22"/>
          <p:cNvSpPr txBox="1"/>
          <p:nvPr/>
        </p:nvSpPr>
        <p:spPr>
          <a:xfrm>
            <a:off x="7501725" y="634050"/>
            <a:ext cx="1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Measurement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678250" y="1257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670650" y="2036150"/>
            <a:ext cx="1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ora"/>
                <a:ea typeface="Lora"/>
                <a:cs typeface="Lora"/>
                <a:sym typeface="Lora"/>
              </a:rPr>
              <a:t>c</a:t>
            </a:r>
            <a:r>
              <a:rPr baseline="-25000" lang="de" sz="1300">
                <a:latin typeface="Lora"/>
                <a:ea typeface="Lora"/>
                <a:cs typeface="Lora"/>
                <a:sym typeface="Lora"/>
              </a:rPr>
              <a:t>0</a:t>
            </a:r>
            <a:r>
              <a:rPr lang="de" sz="1300">
                <a:latin typeface="Lora"/>
                <a:ea typeface="Lora"/>
                <a:cs typeface="Lora"/>
                <a:sym typeface="Lora"/>
              </a:rPr>
              <a:t>-register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670650" y="34246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b-register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31" name="Google Shape;431;p22"/>
          <p:cNvCxnSpPr/>
          <p:nvPr/>
        </p:nvCxnSpPr>
        <p:spPr>
          <a:xfrm>
            <a:off x="20353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2" name="Google Shape;4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4400125"/>
            <a:ext cx="540000" cy="5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22"/>
          <p:cNvCxnSpPr/>
          <p:nvPr/>
        </p:nvCxnSpPr>
        <p:spPr>
          <a:xfrm>
            <a:off x="39403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2"/>
          <p:cNvCxnSpPr/>
          <p:nvPr/>
        </p:nvCxnSpPr>
        <p:spPr>
          <a:xfrm>
            <a:off x="55405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2"/>
          <p:cNvCxnSpPr/>
          <p:nvPr/>
        </p:nvCxnSpPr>
        <p:spPr>
          <a:xfrm>
            <a:off x="7369351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6" name="Google Shape;4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76" y="4422850"/>
            <a:ext cx="554950" cy="4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50" y="4450262"/>
            <a:ext cx="540000" cy="44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50" y="4422850"/>
            <a:ext cx="574794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22"/>
          <p:cNvCxnSpPr/>
          <p:nvPr/>
        </p:nvCxnSpPr>
        <p:spPr>
          <a:xfrm flipH="1" rot="10800000">
            <a:off x="1618450" y="27969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2"/>
          <p:cNvSpPr txBox="1"/>
          <p:nvPr/>
        </p:nvSpPr>
        <p:spPr>
          <a:xfrm>
            <a:off x="670650" y="2569550"/>
            <a:ext cx="1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ora"/>
                <a:ea typeface="Lora"/>
                <a:cs typeface="Lora"/>
                <a:sym typeface="Lora"/>
              </a:rPr>
              <a:t>c</a:t>
            </a:r>
            <a:r>
              <a:rPr baseline="-25000" lang="de" sz="1300"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de" sz="1300">
                <a:latin typeface="Lora"/>
                <a:ea typeface="Lora"/>
                <a:cs typeface="Lora"/>
                <a:sym typeface="Lora"/>
              </a:rPr>
              <a:t>-register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41" name="Google Shape;44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7367" y="1155800"/>
            <a:ext cx="523475" cy="6176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2" name="Google Shape;44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4950" y="3447448"/>
            <a:ext cx="523475" cy="385254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3" name="Google Shape;44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87442" y="2269249"/>
            <a:ext cx="923337" cy="543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23"/>
          <p:cNvCxnSpPr/>
          <p:nvPr/>
        </p:nvCxnSpPr>
        <p:spPr>
          <a:xfrm flipH="1" rot="10800000">
            <a:off x="1618450" y="14539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3"/>
          <p:cNvCxnSpPr/>
          <p:nvPr/>
        </p:nvCxnSpPr>
        <p:spPr>
          <a:xfrm flipH="1" rot="10800000">
            <a:off x="1618450" y="22635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3"/>
          <p:cNvCxnSpPr/>
          <p:nvPr/>
        </p:nvCxnSpPr>
        <p:spPr>
          <a:xfrm flipH="1" rot="10800000">
            <a:off x="1618450" y="36212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23"/>
          <p:cNvSpPr/>
          <p:nvPr/>
        </p:nvSpPr>
        <p:spPr>
          <a:xfrm>
            <a:off x="566925" y="1217851"/>
            <a:ext cx="11247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>
            <a:off x="2379074" y="1234326"/>
            <a:ext cx="12099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3"/>
          <p:cNvSpPr/>
          <p:nvPr/>
        </p:nvSpPr>
        <p:spPr>
          <a:xfrm>
            <a:off x="4331971" y="1234326"/>
            <a:ext cx="8193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5823701" y="1234326"/>
            <a:ext cx="12342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7633875" y="1234326"/>
            <a:ext cx="13407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 txBox="1"/>
          <p:nvPr/>
        </p:nvSpPr>
        <p:spPr>
          <a:xfrm>
            <a:off x="67065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Input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7" name="Google Shape;457;p23"/>
          <p:cNvSpPr txBox="1"/>
          <p:nvPr/>
        </p:nvSpPr>
        <p:spPr>
          <a:xfrm>
            <a:off x="24552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8" name="Google Shape;458;p23"/>
          <p:cNvSpPr txBox="1"/>
          <p:nvPr/>
        </p:nvSpPr>
        <p:spPr>
          <a:xfrm>
            <a:off x="41477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Rotation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9" name="Google Shape;459;p23"/>
          <p:cNvSpPr txBox="1"/>
          <p:nvPr/>
        </p:nvSpPr>
        <p:spPr>
          <a:xfrm>
            <a:off x="590990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7501725" y="634050"/>
            <a:ext cx="1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Measurement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1" name="Google Shape;461;p23"/>
          <p:cNvSpPr txBox="1"/>
          <p:nvPr/>
        </p:nvSpPr>
        <p:spPr>
          <a:xfrm>
            <a:off x="678250" y="1257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670650" y="2036150"/>
            <a:ext cx="1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ora"/>
                <a:ea typeface="Lora"/>
                <a:cs typeface="Lora"/>
                <a:sym typeface="Lora"/>
              </a:rPr>
              <a:t>c</a:t>
            </a:r>
            <a:r>
              <a:rPr baseline="-25000" lang="de" sz="1300">
                <a:latin typeface="Lora"/>
                <a:ea typeface="Lora"/>
                <a:cs typeface="Lora"/>
                <a:sym typeface="Lora"/>
              </a:rPr>
              <a:t>0</a:t>
            </a:r>
            <a:r>
              <a:rPr lang="de" sz="1300">
                <a:latin typeface="Lora"/>
                <a:ea typeface="Lora"/>
                <a:cs typeface="Lora"/>
                <a:sym typeface="Lora"/>
              </a:rPr>
              <a:t>-register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670650" y="34246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b-register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64" name="Google Shape;464;p23"/>
          <p:cNvCxnSpPr/>
          <p:nvPr/>
        </p:nvCxnSpPr>
        <p:spPr>
          <a:xfrm>
            <a:off x="20353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5" name="Google Shape;4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4400125"/>
            <a:ext cx="540000" cy="5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23"/>
          <p:cNvCxnSpPr/>
          <p:nvPr/>
        </p:nvCxnSpPr>
        <p:spPr>
          <a:xfrm>
            <a:off x="39403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3"/>
          <p:cNvCxnSpPr/>
          <p:nvPr/>
        </p:nvCxnSpPr>
        <p:spPr>
          <a:xfrm>
            <a:off x="55405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3"/>
          <p:cNvCxnSpPr/>
          <p:nvPr/>
        </p:nvCxnSpPr>
        <p:spPr>
          <a:xfrm>
            <a:off x="7369351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9" name="Google Shape;4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76" y="4422850"/>
            <a:ext cx="554950" cy="4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50" y="4450262"/>
            <a:ext cx="540000" cy="44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50" y="4422850"/>
            <a:ext cx="574794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2" name="Google Shape;472;p23"/>
          <p:cNvCxnSpPr/>
          <p:nvPr/>
        </p:nvCxnSpPr>
        <p:spPr>
          <a:xfrm flipH="1" rot="10800000">
            <a:off x="1618450" y="27969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23"/>
          <p:cNvSpPr txBox="1"/>
          <p:nvPr/>
        </p:nvSpPr>
        <p:spPr>
          <a:xfrm>
            <a:off x="670650" y="2569550"/>
            <a:ext cx="1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ora"/>
                <a:ea typeface="Lora"/>
                <a:cs typeface="Lora"/>
                <a:sym typeface="Lora"/>
              </a:rPr>
              <a:t>c</a:t>
            </a:r>
            <a:r>
              <a:rPr baseline="-25000" lang="de" sz="1300"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de" sz="1300">
                <a:latin typeface="Lora"/>
                <a:ea typeface="Lora"/>
                <a:cs typeface="Lora"/>
                <a:sym typeface="Lora"/>
              </a:rPr>
              <a:t>-register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74" name="Google Shape;47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3430" y="3259800"/>
            <a:ext cx="1813830" cy="617625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9250" y="2240775"/>
            <a:ext cx="1908000" cy="694906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6" name="Google Shape;47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92367" y="1155800"/>
            <a:ext cx="523475" cy="6176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" name="Google Shape;481;p24"/>
          <p:cNvCxnSpPr/>
          <p:nvPr/>
        </p:nvCxnSpPr>
        <p:spPr>
          <a:xfrm flipH="1" rot="10800000">
            <a:off x="1618450" y="14539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4"/>
          <p:cNvCxnSpPr/>
          <p:nvPr/>
        </p:nvCxnSpPr>
        <p:spPr>
          <a:xfrm flipH="1" rot="10800000">
            <a:off x="1618450" y="22635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4"/>
          <p:cNvCxnSpPr/>
          <p:nvPr/>
        </p:nvCxnSpPr>
        <p:spPr>
          <a:xfrm flipH="1" rot="10800000">
            <a:off x="1618450" y="36212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24"/>
          <p:cNvSpPr/>
          <p:nvPr/>
        </p:nvSpPr>
        <p:spPr>
          <a:xfrm>
            <a:off x="566925" y="1217851"/>
            <a:ext cx="11247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4"/>
          <p:cNvSpPr/>
          <p:nvPr/>
        </p:nvSpPr>
        <p:spPr>
          <a:xfrm>
            <a:off x="2379074" y="1234326"/>
            <a:ext cx="12099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4331971" y="1234326"/>
            <a:ext cx="8193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5823701" y="1234326"/>
            <a:ext cx="12342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4"/>
          <p:cNvSpPr/>
          <p:nvPr/>
        </p:nvSpPr>
        <p:spPr>
          <a:xfrm>
            <a:off x="7633875" y="1234326"/>
            <a:ext cx="13407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4"/>
          <p:cNvSpPr txBox="1"/>
          <p:nvPr/>
        </p:nvSpPr>
        <p:spPr>
          <a:xfrm>
            <a:off x="67065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Input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0" name="Google Shape;490;p24"/>
          <p:cNvSpPr txBox="1"/>
          <p:nvPr/>
        </p:nvSpPr>
        <p:spPr>
          <a:xfrm>
            <a:off x="24552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1" name="Google Shape;491;p24"/>
          <p:cNvSpPr txBox="1"/>
          <p:nvPr/>
        </p:nvSpPr>
        <p:spPr>
          <a:xfrm>
            <a:off x="41477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Rotation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2" name="Google Shape;492;p24"/>
          <p:cNvSpPr txBox="1"/>
          <p:nvPr/>
        </p:nvSpPr>
        <p:spPr>
          <a:xfrm>
            <a:off x="590990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3" name="Google Shape;493;p24"/>
          <p:cNvSpPr txBox="1"/>
          <p:nvPr/>
        </p:nvSpPr>
        <p:spPr>
          <a:xfrm>
            <a:off x="7501725" y="634050"/>
            <a:ext cx="1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Measurement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4" name="Google Shape;494;p24"/>
          <p:cNvSpPr txBox="1"/>
          <p:nvPr/>
        </p:nvSpPr>
        <p:spPr>
          <a:xfrm>
            <a:off x="678250" y="1257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5" name="Google Shape;495;p24"/>
          <p:cNvSpPr txBox="1"/>
          <p:nvPr/>
        </p:nvSpPr>
        <p:spPr>
          <a:xfrm>
            <a:off x="670650" y="2036150"/>
            <a:ext cx="1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ora"/>
                <a:ea typeface="Lora"/>
                <a:cs typeface="Lora"/>
                <a:sym typeface="Lora"/>
              </a:rPr>
              <a:t>c</a:t>
            </a:r>
            <a:r>
              <a:rPr baseline="-25000" lang="de" sz="1300">
                <a:latin typeface="Lora"/>
                <a:ea typeface="Lora"/>
                <a:cs typeface="Lora"/>
                <a:sym typeface="Lora"/>
              </a:rPr>
              <a:t>0</a:t>
            </a:r>
            <a:r>
              <a:rPr lang="de" sz="1300">
                <a:latin typeface="Lora"/>
                <a:ea typeface="Lora"/>
                <a:cs typeface="Lora"/>
                <a:sym typeface="Lora"/>
              </a:rPr>
              <a:t>-register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6" name="Google Shape;496;p24"/>
          <p:cNvSpPr txBox="1"/>
          <p:nvPr/>
        </p:nvSpPr>
        <p:spPr>
          <a:xfrm>
            <a:off x="670650" y="34246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b-register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97" name="Google Shape;497;p24"/>
          <p:cNvCxnSpPr/>
          <p:nvPr/>
        </p:nvCxnSpPr>
        <p:spPr>
          <a:xfrm>
            <a:off x="20353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8" name="Google Shape;4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4400125"/>
            <a:ext cx="540000" cy="5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p24"/>
          <p:cNvCxnSpPr/>
          <p:nvPr/>
        </p:nvCxnSpPr>
        <p:spPr>
          <a:xfrm>
            <a:off x="39403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4"/>
          <p:cNvCxnSpPr/>
          <p:nvPr/>
        </p:nvCxnSpPr>
        <p:spPr>
          <a:xfrm>
            <a:off x="55405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4"/>
          <p:cNvCxnSpPr/>
          <p:nvPr/>
        </p:nvCxnSpPr>
        <p:spPr>
          <a:xfrm>
            <a:off x="7369351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2" name="Google Shape;5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76" y="4422850"/>
            <a:ext cx="554950" cy="4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50" y="4450262"/>
            <a:ext cx="540000" cy="44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50" y="4422850"/>
            <a:ext cx="574794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Google Shape;505;p24"/>
          <p:cNvCxnSpPr/>
          <p:nvPr/>
        </p:nvCxnSpPr>
        <p:spPr>
          <a:xfrm flipH="1" rot="10800000">
            <a:off x="1618450" y="27969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24"/>
          <p:cNvSpPr txBox="1"/>
          <p:nvPr/>
        </p:nvSpPr>
        <p:spPr>
          <a:xfrm>
            <a:off x="670650" y="2569550"/>
            <a:ext cx="1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ora"/>
                <a:ea typeface="Lora"/>
                <a:cs typeface="Lora"/>
                <a:sym typeface="Lora"/>
              </a:rPr>
              <a:t>c</a:t>
            </a:r>
            <a:r>
              <a:rPr baseline="-25000" lang="de" sz="1300"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de" sz="1300">
                <a:latin typeface="Lora"/>
                <a:ea typeface="Lora"/>
                <a:cs typeface="Lora"/>
                <a:sym typeface="Lora"/>
              </a:rPr>
              <a:t>-register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07" name="Google Shape;50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6030" y="3259800"/>
            <a:ext cx="1813830" cy="617625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8" name="Google Shape;50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1850" y="2240775"/>
            <a:ext cx="1908000" cy="694906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9" name="Google Shape;50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49688" y="1186188"/>
            <a:ext cx="523475" cy="550818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Google Shape;514;p25"/>
          <p:cNvCxnSpPr/>
          <p:nvPr/>
        </p:nvCxnSpPr>
        <p:spPr>
          <a:xfrm flipH="1" rot="10800000">
            <a:off x="1618450" y="14539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5"/>
          <p:cNvCxnSpPr/>
          <p:nvPr/>
        </p:nvCxnSpPr>
        <p:spPr>
          <a:xfrm flipH="1" rot="10800000">
            <a:off x="1618450" y="22635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5"/>
          <p:cNvCxnSpPr/>
          <p:nvPr/>
        </p:nvCxnSpPr>
        <p:spPr>
          <a:xfrm flipH="1" rot="10800000">
            <a:off x="1618450" y="36212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25"/>
          <p:cNvSpPr/>
          <p:nvPr/>
        </p:nvSpPr>
        <p:spPr>
          <a:xfrm>
            <a:off x="566925" y="1217851"/>
            <a:ext cx="11247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2379074" y="1234326"/>
            <a:ext cx="12099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4331971" y="1234326"/>
            <a:ext cx="8193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5823701" y="1234326"/>
            <a:ext cx="12342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633875" y="1234326"/>
            <a:ext cx="13407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 txBox="1"/>
          <p:nvPr/>
        </p:nvSpPr>
        <p:spPr>
          <a:xfrm>
            <a:off x="67065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Input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24552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41477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Rotation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5" name="Google Shape;525;p25"/>
          <p:cNvSpPr txBox="1"/>
          <p:nvPr/>
        </p:nvSpPr>
        <p:spPr>
          <a:xfrm>
            <a:off x="590990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6" name="Google Shape;526;p25"/>
          <p:cNvSpPr txBox="1"/>
          <p:nvPr/>
        </p:nvSpPr>
        <p:spPr>
          <a:xfrm>
            <a:off x="7501725" y="634050"/>
            <a:ext cx="1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Measurement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678250" y="1257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8" name="Google Shape;528;p25"/>
          <p:cNvSpPr txBox="1"/>
          <p:nvPr/>
        </p:nvSpPr>
        <p:spPr>
          <a:xfrm>
            <a:off x="670650" y="2036150"/>
            <a:ext cx="1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ora"/>
                <a:ea typeface="Lora"/>
                <a:cs typeface="Lora"/>
                <a:sym typeface="Lora"/>
              </a:rPr>
              <a:t>c</a:t>
            </a:r>
            <a:r>
              <a:rPr baseline="-25000" lang="de" sz="1300">
                <a:latin typeface="Lora"/>
                <a:ea typeface="Lora"/>
                <a:cs typeface="Lora"/>
                <a:sym typeface="Lora"/>
              </a:rPr>
              <a:t>0</a:t>
            </a:r>
            <a:r>
              <a:rPr lang="de" sz="1300">
                <a:latin typeface="Lora"/>
                <a:ea typeface="Lora"/>
                <a:cs typeface="Lora"/>
                <a:sym typeface="Lora"/>
              </a:rPr>
              <a:t>-register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9" name="Google Shape;529;p25"/>
          <p:cNvSpPr txBox="1"/>
          <p:nvPr/>
        </p:nvSpPr>
        <p:spPr>
          <a:xfrm>
            <a:off x="670650" y="34246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b-register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30" name="Google Shape;530;p25"/>
          <p:cNvCxnSpPr/>
          <p:nvPr/>
        </p:nvCxnSpPr>
        <p:spPr>
          <a:xfrm>
            <a:off x="20353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1" name="Google Shape;5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4400125"/>
            <a:ext cx="540000" cy="5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" name="Google Shape;532;p25"/>
          <p:cNvCxnSpPr/>
          <p:nvPr/>
        </p:nvCxnSpPr>
        <p:spPr>
          <a:xfrm>
            <a:off x="39403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5"/>
          <p:cNvCxnSpPr/>
          <p:nvPr/>
        </p:nvCxnSpPr>
        <p:spPr>
          <a:xfrm>
            <a:off x="55405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5"/>
          <p:cNvCxnSpPr/>
          <p:nvPr/>
        </p:nvCxnSpPr>
        <p:spPr>
          <a:xfrm>
            <a:off x="7369351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5" name="Google Shape;5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76" y="4422850"/>
            <a:ext cx="554950" cy="4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50" y="4450262"/>
            <a:ext cx="540000" cy="44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50" y="4422850"/>
            <a:ext cx="574794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25"/>
          <p:cNvCxnSpPr/>
          <p:nvPr/>
        </p:nvCxnSpPr>
        <p:spPr>
          <a:xfrm flipH="1" rot="10800000">
            <a:off x="1618450" y="27969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25"/>
          <p:cNvSpPr txBox="1"/>
          <p:nvPr/>
        </p:nvSpPr>
        <p:spPr>
          <a:xfrm>
            <a:off x="670650" y="2569550"/>
            <a:ext cx="1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ora"/>
                <a:ea typeface="Lora"/>
                <a:cs typeface="Lora"/>
                <a:sym typeface="Lora"/>
              </a:rPr>
              <a:t>c</a:t>
            </a:r>
            <a:r>
              <a:rPr baseline="-25000" lang="de" sz="1300"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de" sz="1300">
                <a:latin typeface="Lora"/>
                <a:ea typeface="Lora"/>
                <a:cs typeface="Lora"/>
                <a:sym typeface="Lora"/>
              </a:rPr>
              <a:t>-register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40" name="Google Shape;54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9662" y="3238272"/>
            <a:ext cx="1939375" cy="62898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1" name="Google Shape;54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2425" y="1181988"/>
            <a:ext cx="523475" cy="550818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2" name="Google Shape;54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07680" y="2213737"/>
            <a:ext cx="923337" cy="543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7" name="Google Shape;547;p26"/>
          <p:cNvCxnSpPr/>
          <p:nvPr/>
        </p:nvCxnSpPr>
        <p:spPr>
          <a:xfrm flipH="1" rot="10800000">
            <a:off x="1618450" y="14539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6"/>
          <p:cNvCxnSpPr/>
          <p:nvPr/>
        </p:nvCxnSpPr>
        <p:spPr>
          <a:xfrm flipH="1" rot="10800000">
            <a:off x="1618450" y="22635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6"/>
          <p:cNvCxnSpPr/>
          <p:nvPr/>
        </p:nvCxnSpPr>
        <p:spPr>
          <a:xfrm flipH="1" rot="10800000">
            <a:off x="1618450" y="36212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26"/>
          <p:cNvSpPr/>
          <p:nvPr/>
        </p:nvSpPr>
        <p:spPr>
          <a:xfrm>
            <a:off x="566925" y="1217851"/>
            <a:ext cx="11247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6"/>
          <p:cNvSpPr/>
          <p:nvPr/>
        </p:nvSpPr>
        <p:spPr>
          <a:xfrm>
            <a:off x="2379074" y="1234326"/>
            <a:ext cx="12099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6"/>
          <p:cNvSpPr/>
          <p:nvPr/>
        </p:nvSpPr>
        <p:spPr>
          <a:xfrm>
            <a:off x="4331971" y="1234326"/>
            <a:ext cx="8193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6"/>
          <p:cNvSpPr/>
          <p:nvPr/>
        </p:nvSpPr>
        <p:spPr>
          <a:xfrm>
            <a:off x="5823701" y="1234326"/>
            <a:ext cx="12342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6"/>
          <p:cNvSpPr/>
          <p:nvPr/>
        </p:nvSpPr>
        <p:spPr>
          <a:xfrm>
            <a:off x="7633875" y="1234326"/>
            <a:ext cx="13407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6"/>
          <p:cNvSpPr txBox="1"/>
          <p:nvPr/>
        </p:nvSpPr>
        <p:spPr>
          <a:xfrm>
            <a:off x="67065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Input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6" name="Google Shape;556;p26"/>
          <p:cNvSpPr txBox="1"/>
          <p:nvPr/>
        </p:nvSpPr>
        <p:spPr>
          <a:xfrm>
            <a:off x="24552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7" name="Google Shape;557;p26"/>
          <p:cNvSpPr txBox="1"/>
          <p:nvPr/>
        </p:nvSpPr>
        <p:spPr>
          <a:xfrm>
            <a:off x="41477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Rotation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8" name="Google Shape;558;p26"/>
          <p:cNvSpPr txBox="1"/>
          <p:nvPr/>
        </p:nvSpPr>
        <p:spPr>
          <a:xfrm>
            <a:off x="590990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9" name="Google Shape;559;p26"/>
          <p:cNvSpPr txBox="1"/>
          <p:nvPr/>
        </p:nvSpPr>
        <p:spPr>
          <a:xfrm>
            <a:off x="7501725" y="634050"/>
            <a:ext cx="1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Measurement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0" name="Google Shape;560;p26"/>
          <p:cNvSpPr txBox="1"/>
          <p:nvPr/>
        </p:nvSpPr>
        <p:spPr>
          <a:xfrm>
            <a:off x="678250" y="1257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1" name="Google Shape;561;p26"/>
          <p:cNvSpPr txBox="1"/>
          <p:nvPr/>
        </p:nvSpPr>
        <p:spPr>
          <a:xfrm>
            <a:off x="670650" y="2036150"/>
            <a:ext cx="1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ora"/>
                <a:ea typeface="Lora"/>
                <a:cs typeface="Lora"/>
                <a:sym typeface="Lora"/>
              </a:rPr>
              <a:t>c</a:t>
            </a:r>
            <a:r>
              <a:rPr baseline="-25000" lang="de" sz="1300">
                <a:latin typeface="Lora"/>
                <a:ea typeface="Lora"/>
                <a:cs typeface="Lora"/>
                <a:sym typeface="Lora"/>
              </a:rPr>
              <a:t>0</a:t>
            </a:r>
            <a:r>
              <a:rPr lang="de" sz="1300">
                <a:latin typeface="Lora"/>
                <a:ea typeface="Lora"/>
                <a:cs typeface="Lora"/>
                <a:sym typeface="Lora"/>
              </a:rPr>
              <a:t>-register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2" name="Google Shape;562;p26"/>
          <p:cNvSpPr txBox="1"/>
          <p:nvPr/>
        </p:nvSpPr>
        <p:spPr>
          <a:xfrm>
            <a:off x="670650" y="34246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b-register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63" name="Google Shape;563;p26"/>
          <p:cNvCxnSpPr/>
          <p:nvPr/>
        </p:nvCxnSpPr>
        <p:spPr>
          <a:xfrm>
            <a:off x="20353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4" name="Google Shape;5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4400125"/>
            <a:ext cx="540000" cy="5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Google Shape;565;p26"/>
          <p:cNvCxnSpPr/>
          <p:nvPr/>
        </p:nvCxnSpPr>
        <p:spPr>
          <a:xfrm>
            <a:off x="39403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6"/>
          <p:cNvCxnSpPr/>
          <p:nvPr/>
        </p:nvCxnSpPr>
        <p:spPr>
          <a:xfrm>
            <a:off x="55405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6"/>
          <p:cNvCxnSpPr/>
          <p:nvPr/>
        </p:nvCxnSpPr>
        <p:spPr>
          <a:xfrm>
            <a:off x="7369351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8" name="Google Shape;5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76" y="4422850"/>
            <a:ext cx="554950" cy="4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50" y="4450262"/>
            <a:ext cx="540000" cy="44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50" y="4422850"/>
            <a:ext cx="574794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1" name="Google Shape;571;p26"/>
          <p:cNvCxnSpPr/>
          <p:nvPr/>
        </p:nvCxnSpPr>
        <p:spPr>
          <a:xfrm flipH="1" rot="10800000">
            <a:off x="1618450" y="27969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26"/>
          <p:cNvSpPr txBox="1"/>
          <p:nvPr/>
        </p:nvSpPr>
        <p:spPr>
          <a:xfrm>
            <a:off x="670650" y="2569550"/>
            <a:ext cx="1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ora"/>
                <a:ea typeface="Lora"/>
                <a:cs typeface="Lora"/>
                <a:sym typeface="Lora"/>
              </a:rPr>
              <a:t>c</a:t>
            </a:r>
            <a:r>
              <a:rPr baseline="-25000" lang="de" sz="1300"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de" sz="1300">
                <a:latin typeface="Lora"/>
                <a:ea typeface="Lora"/>
                <a:cs typeface="Lora"/>
                <a:sym typeface="Lora"/>
              </a:rPr>
              <a:t>-register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73" name="Google Shape;57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167" y="1155800"/>
            <a:ext cx="523475" cy="6176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4" name="Google Shape;57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750" y="3447448"/>
            <a:ext cx="523475" cy="385254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5" name="Google Shape;575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588" y="2348602"/>
            <a:ext cx="653790" cy="3849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6" name="Google Shape;57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7367" y="1155800"/>
            <a:ext cx="523475" cy="6176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7" name="Google Shape;57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4950" y="3447448"/>
            <a:ext cx="523475" cy="385254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8" name="Google Shape;57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87442" y="2269249"/>
            <a:ext cx="923337" cy="543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9" name="Google Shape;57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2367" y="1155800"/>
            <a:ext cx="523475" cy="6176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0" name="Google Shape;580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27026" y="3424599"/>
            <a:ext cx="1605000" cy="546518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1" name="Google Shape;581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59200" y="2278859"/>
            <a:ext cx="1412809" cy="51455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2" name="Google Shape;582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05027" y="3393486"/>
            <a:ext cx="1412800" cy="483777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3" name="Google Shape;583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70200" y="2329452"/>
            <a:ext cx="1340700" cy="491045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4" name="Google Shape;584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02924" y="1186199"/>
            <a:ext cx="486263" cy="514548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5" name="Google Shape;585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99662" y="3238272"/>
            <a:ext cx="1939375" cy="62898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6" name="Google Shape;586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22425" y="1181988"/>
            <a:ext cx="523475" cy="550818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7" name="Google Shape;587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07680" y="2213737"/>
            <a:ext cx="923337" cy="543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4"/>
          <p:cNvCxnSpPr/>
          <p:nvPr/>
        </p:nvCxnSpPr>
        <p:spPr>
          <a:xfrm flipH="1" rot="10800000">
            <a:off x="1618450" y="14539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/>
          <p:nvPr/>
        </p:nvCxnSpPr>
        <p:spPr>
          <a:xfrm flipH="1" rot="10800000">
            <a:off x="1618450" y="22635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/>
          <p:nvPr/>
        </p:nvCxnSpPr>
        <p:spPr>
          <a:xfrm flipH="1" rot="10800000">
            <a:off x="1618450" y="30116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670650" y="1211500"/>
            <a:ext cx="1124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379074" y="1211500"/>
            <a:ext cx="12099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331971" y="1211500"/>
            <a:ext cx="8193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5823700" y="1211500"/>
            <a:ext cx="12342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7633874" y="1211500"/>
            <a:ext cx="1340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24590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8103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31538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r>
              <a:rPr baseline="30000" lang="de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4579025" y="12706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589990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endParaRPr baseline="30000" sz="2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2602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r>
              <a:rPr baseline="30000" lang="de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65505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7065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Input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24552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1477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Rotation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590990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501725" y="634050"/>
            <a:ext cx="1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Measurement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678250" y="1257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70650" y="203615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c-register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670650" y="28150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b-register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1" name="Google Shape;121;p14"/>
          <p:cNvCxnSpPr/>
          <p:nvPr/>
        </p:nvCxnSpPr>
        <p:spPr>
          <a:xfrm>
            <a:off x="2035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" name="Google Shape;1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3790525"/>
            <a:ext cx="540000" cy="5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4"/>
          <p:cNvCxnSpPr/>
          <p:nvPr/>
        </p:nvCxnSpPr>
        <p:spPr>
          <a:xfrm>
            <a:off x="3940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55405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/>
          <p:nvPr/>
        </p:nvCxnSpPr>
        <p:spPr>
          <a:xfrm>
            <a:off x="7369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6" name="Google Shape;1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76" y="3813250"/>
            <a:ext cx="554950" cy="4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50" y="3840662"/>
            <a:ext cx="540000" cy="44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50" y="3813250"/>
            <a:ext cx="574794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4"/>
          <p:cNvCxnSpPr/>
          <p:nvPr/>
        </p:nvCxnSpPr>
        <p:spPr>
          <a:xfrm rot="-5400000">
            <a:off x="2690775" y="2538600"/>
            <a:ext cx="595200" cy="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4"/>
          <p:cNvCxnSpPr/>
          <p:nvPr/>
        </p:nvCxnSpPr>
        <p:spPr>
          <a:xfrm rot="5400000">
            <a:off x="4451950" y="1951550"/>
            <a:ext cx="635400" cy="1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4"/>
          <p:cNvCxnSpPr/>
          <p:nvPr/>
        </p:nvCxnSpPr>
        <p:spPr>
          <a:xfrm rot="-5400000">
            <a:off x="6173150" y="2522650"/>
            <a:ext cx="562800" cy="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4"/>
          <p:cNvSpPr/>
          <p:nvPr/>
        </p:nvSpPr>
        <p:spPr>
          <a:xfrm>
            <a:off x="2933100" y="21599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46857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64002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9113" y="2760463"/>
            <a:ext cx="540000" cy="5400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64235" y="1992176"/>
            <a:ext cx="731002" cy="49815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87367" y="1155800"/>
            <a:ext cx="523475" cy="6176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5"/>
          <p:cNvCxnSpPr/>
          <p:nvPr/>
        </p:nvCxnSpPr>
        <p:spPr>
          <a:xfrm flipH="1" rot="10800000">
            <a:off x="1618450" y="14539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5"/>
          <p:cNvCxnSpPr/>
          <p:nvPr/>
        </p:nvCxnSpPr>
        <p:spPr>
          <a:xfrm flipH="1" rot="10800000">
            <a:off x="1618450" y="22635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5"/>
          <p:cNvCxnSpPr/>
          <p:nvPr/>
        </p:nvCxnSpPr>
        <p:spPr>
          <a:xfrm flipH="1" rot="10800000">
            <a:off x="1618450" y="30116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5"/>
          <p:cNvSpPr/>
          <p:nvPr/>
        </p:nvSpPr>
        <p:spPr>
          <a:xfrm>
            <a:off x="670650" y="1211500"/>
            <a:ext cx="1124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2379074" y="1211500"/>
            <a:ext cx="12099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4331971" y="1211500"/>
            <a:ext cx="8193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823700" y="1211500"/>
            <a:ext cx="12342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633874" y="1211500"/>
            <a:ext cx="1340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4590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28103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31538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r>
              <a:rPr baseline="30000" lang="de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4579025" y="12706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89990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endParaRPr baseline="30000" sz="2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62602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r>
              <a:rPr baseline="30000" lang="de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665505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67065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Input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24552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41477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Rotation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590990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7501725" y="634050"/>
            <a:ext cx="1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Measurement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678250" y="1257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670650" y="203615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c-register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670650" y="28150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b-register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65" name="Google Shape;165;p15"/>
          <p:cNvCxnSpPr/>
          <p:nvPr/>
        </p:nvCxnSpPr>
        <p:spPr>
          <a:xfrm>
            <a:off x="2035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3790525"/>
            <a:ext cx="540000" cy="5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5"/>
          <p:cNvCxnSpPr/>
          <p:nvPr/>
        </p:nvCxnSpPr>
        <p:spPr>
          <a:xfrm>
            <a:off x="3940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5"/>
          <p:cNvCxnSpPr/>
          <p:nvPr/>
        </p:nvCxnSpPr>
        <p:spPr>
          <a:xfrm>
            <a:off x="55405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5"/>
          <p:cNvCxnSpPr/>
          <p:nvPr/>
        </p:nvCxnSpPr>
        <p:spPr>
          <a:xfrm>
            <a:off x="7369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76" y="3813250"/>
            <a:ext cx="554950" cy="4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50" y="3840662"/>
            <a:ext cx="540000" cy="44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50" y="3813250"/>
            <a:ext cx="574794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5"/>
          <p:cNvCxnSpPr/>
          <p:nvPr/>
        </p:nvCxnSpPr>
        <p:spPr>
          <a:xfrm rot="-5400000">
            <a:off x="2690775" y="2538600"/>
            <a:ext cx="595200" cy="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5"/>
          <p:cNvCxnSpPr/>
          <p:nvPr/>
        </p:nvCxnSpPr>
        <p:spPr>
          <a:xfrm rot="5400000">
            <a:off x="4451950" y="1951550"/>
            <a:ext cx="635400" cy="1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5"/>
          <p:cNvCxnSpPr/>
          <p:nvPr/>
        </p:nvCxnSpPr>
        <p:spPr>
          <a:xfrm rot="-5400000">
            <a:off x="6173150" y="2522650"/>
            <a:ext cx="562800" cy="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5"/>
          <p:cNvSpPr/>
          <p:nvPr/>
        </p:nvSpPr>
        <p:spPr>
          <a:xfrm>
            <a:off x="2933100" y="21599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46857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4002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6676" y="2004438"/>
            <a:ext cx="627600" cy="573519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4113" y="2760463"/>
            <a:ext cx="540000" cy="5400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92367" y="1155800"/>
            <a:ext cx="523475" cy="6176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16"/>
          <p:cNvCxnSpPr/>
          <p:nvPr/>
        </p:nvCxnSpPr>
        <p:spPr>
          <a:xfrm flipH="1" rot="10800000">
            <a:off x="1618450" y="14539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6"/>
          <p:cNvCxnSpPr/>
          <p:nvPr/>
        </p:nvCxnSpPr>
        <p:spPr>
          <a:xfrm flipH="1" rot="10800000">
            <a:off x="1618450" y="22635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6"/>
          <p:cNvCxnSpPr/>
          <p:nvPr/>
        </p:nvCxnSpPr>
        <p:spPr>
          <a:xfrm flipH="1" rot="10800000">
            <a:off x="1618450" y="30116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6"/>
          <p:cNvSpPr/>
          <p:nvPr/>
        </p:nvSpPr>
        <p:spPr>
          <a:xfrm>
            <a:off x="670650" y="1211500"/>
            <a:ext cx="1124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2379074" y="1211500"/>
            <a:ext cx="12099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331971" y="1211500"/>
            <a:ext cx="8193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823700" y="1211500"/>
            <a:ext cx="12342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633874" y="1211500"/>
            <a:ext cx="1340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24590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28103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31538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r>
              <a:rPr baseline="30000" lang="de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4579025" y="12706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89990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endParaRPr baseline="30000" sz="2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62602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r>
              <a:rPr baseline="30000" lang="de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665505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67065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Input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24552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41477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Rotation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590990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7501725" y="634050"/>
            <a:ext cx="1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Measurement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678250" y="1257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70650" y="203615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c-register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670650" y="28150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b-register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09" name="Google Shape;209;p16"/>
          <p:cNvCxnSpPr/>
          <p:nvPr/>
        </p:nvCxnSpPr>
        <p:spPr>
          <a:xfrm>
            <a:off x="2035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0" name="Google Shape;2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3790525"/>
            <a:ext cx="540000" cy="5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16"/>
          <p:cNvCxnSpPr/>
          <p:nvPr/>
        </p:nvCxnSpPr>
        <p:spPr>
          <a:xfrm>
            <a:off x="3940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6"/>
          <p:cNvCxnSpPr/>
          <p:nvPr/>
        </p:nvCxnSpPr>
        <p:spPr>
          <a:xfrm>
            <a:off x="55405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6"/>
          <p:cNvCxnSpPr/>
          <p:nvPr/>
        </p:nvCxnSpPr>
        <p:spPr>
          <a:xfrm>
            <a:off x="7369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4" name="Google Shape;2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76" y="3813250"/>
            <a:ext cx="554950" cy="4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50" y="3840662"/>
            <a:ext cx="540000" cy="44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50" y="3813250"/>
            <a:ext cx="574794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16"/>
          <p:cNvCxnSpPr/>
          <p:nvPr/>
        </p:nvCxnSpPr>
        <p:spPr>
          <a:xfrm rot="-5400000">
            <a:off x="2690775" y="2538600"/>
            <a:ext cx="595200" cy="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6"/>
          <p:cNvCxnSpPr/>
          <p:nvPr/>
        </p:nvCxnSpPr>
        <p:spPr>
          <a:xfrm rot="5400000">
            <a:off x="4451950" y="1951550"/>
            <a:ext cx="635400" cy="1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6"/>
          <p:cNvCxnSpPr/>
          <p:nvPr/>
        </p:nvCxnSpPr>
        <p:spPr>
          <a:xfrm rot="-5400000">
            <a:off x="6173150" y="2522650"/>
            <a:ext cx="562800" cy="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6"/>
          <p:cNvSpPr/>
          <p:nvPr/>
        </p:nvSpPr>
        <p:spPr>
          <a:xfrm>
            <a:off x="2933100" y="21599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46857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64002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7425" y="1181988"/>
            <a:ext cx="523475" cy="550818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0676" y="2004438"/>
            <a:ext cx="627600" cy="573519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8113" y="2760463"/>
            <a:ext cx="540000" cy="5400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17"/>
          <p:cNvCxnSpPr/>
          <p:nvPr/>
        </p:nvCxnSpPr>
        <p:spPr>
          <a:xfrm flipH="1" rot="10800000">
            <a:off x="1618450" y="14539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7"/>
          <p:cNvCxnSpPr/>
          <p:nvPr/>
        </p:nvCxnSpPr>
        <p:spPr>
          <a:xfrm flipH="1" rot="10800000">
            <a:off x="1618450" y="22635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7"/>
          <p:cNvCxnSpPr/>
          <p:nvPr/>
        </p:nvCxnSpPr>
        <p:spPr>
          <a:xfrm flipH="1" rot="10800000">
            <a:off x="1618450" y="30116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17"/>
          <p:cNvSpPr/>
          <p:nvPr/>
        </p:nvSpPr>
        <p:spPr>
          <a:xfrm>
            <a:off x="670650" y="1211500"/>
            <a:ext cx="1124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2379074" y="1211500"/>
            <a:ext cx="12099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4331971" y="1211500"/>
            <a:ext cx="8193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5823700" y="1211500"/>
            <a:ext cx="12342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7633874" y="1211500"/>
            <a:ext cx="1340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24590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28103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1538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r>
              <a:rPr baseline="30000" lang="de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4579025" y="12706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589990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endParaRPr baseline="30000" sz="2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62602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r>
              <a:rPr baseline="30000" lang="de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665505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67065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Input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6" name="Google Shape;246;p17"/>
          <p:cNvSpPr txBox="1"/>
          <p:nvPr/>
        </p:nvSpPr>
        <p:spPr>
          <a:xfrm>
            <a:off x="24552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41477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Rotation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590990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7501725" y="634050"/>
            <a:ext cx="1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Measurement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678250" y="1257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670650" y="203615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c-register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670650" y="28150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b-register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53" name="Google Shape;253;p17"/>
          <p:cNvCxnSpPr/>
          <p:nvPr/>
        </p:nvCxnSpPr>
        <p:spPr>
          <a:xfrm>
            <a:off x="2035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4" name="Google Shape;2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3790525"/>
            <a:ext cx="540000" cy="5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17"/>
          <p:cNvCxnSpPr/>
          <p:nvPr/>
        </p:nvCxnSpPr>
        <p:spPr>
          <a:xfrm>
            <a:off x="3940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7"/>
          <p:cNvCxnSpPr/>
          <p:nvPr/>
        </p:nvCxnSpPr>
        <p:spPr>
          <a:xfrm>
            <a:off x="55405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7"/>
          <p:cNvCxnSpPr/>
          <p:nvPr/>
        </p:nvCxnSpPr>
        <p:spPr>
          <a:xfrm>
            <a:off x="7369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76" y="3813250"/>
            <a:ext cx="554950" cy="4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50" y="3840662"/>
            <a:ext cx="540000" cy="44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50" y="3813250"/>
            <a:ext cx="574794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7"/>
          <p:cNvCxnSpPr/>
          <p:nvPr/>
        </p:nvCxnSpPr>
        <p:spPr>
          <a:xfrm rot="-5400000">
            <a:off x="2690775" y="2538600"/>
            <a:ext cx="595200" cy="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7"/>
          <p:cNvCxnSpPr/>
          <p:nvPr/>
        </p:nvCxnSpPr>
        <p:spPr>
          <a:xfrm rot="5400000">
            <a:off x="4451950" y="1951550"/>
            <a:ext cx="635400" cy="1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7"/>
          <p:cNvCxnSpPr/>
          <p:nvPr/>
        </p:nvCxnSpPr>
        <p:spPr>
          <a:xfrm rot="-5400000">
            <a:off x="6173150" y="2522650"/>
            <a:ext cx="562800" cy="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17"/>
          <p:cNvSpPr/>
          <p:nvPr/>
        </p:nvSpPr>
        <p:spPr>
          <a:xfrm>
            <a:off x="2933100" y="21599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46857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64002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1943" y="2758155"/>
            <a:ext cx="574800" cy="513894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5676" y="2004438"/>
            <a:ext cx="627600" cy="573519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9" name="Google Shape;26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46225" y="1181988"/>
            <a:ext cx="523475" cy="550818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18"/>
          <p:cNvCxnSpPr/>
          <p:nvPr/>
        </p:nvCxnSpPr>
        <p:spPr>
          <a:xfrm flipH="1" rot="10800000">
            <a:off x="1618450" y="14539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8"/>
          <p:cNvCxnSpPr/>
          <p:nvPr/>
        </p:nvCxnSpPr>
        <p:spPr>
          <a:xfrm flipH="1" rot="10800000">
            <a:off x="1618450" y="22635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8"/>
          <p:cNvCxnSpPr/>
          <p:nvPr/>
        </p:nvCxnSpPr>
        <p:spPr>
          <a:xfrm flipH="1" rot="10800000">
            <a:off x="1618450" y="30116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18"/>
          <p:cNvSpPr/>
          <p:nvPr/>
        </p:nvSpPr>
        <p:spPr>
          <a:xfrm>
            <a:off x="670650" y="1211500"/>
            <a:ext cx="1124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2379074" y="1211500"/>
            <a:ext cx="12099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4331971" y="1211500"/>
            <a:ext cx="8193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5823700" y="1211500"/>
            <a:ext cx="12342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7633874" y="1211500"/>
            <a:ext cx="1340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24590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28103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1538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r>
              <a:rPr baseline="30000" lang="de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4579025" y="12706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589990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endParaRPr baseline="30000" sz="2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602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r>
              <a:rPr baseline="30000" lang="de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665505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67065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Input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24552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41477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Rotation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590990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7501725" y="634050"/>
            <a:ext cx="1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Measurement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678250" y="1257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670650" y="203615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c-register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670650" y="28150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b-register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97" name="Google Shape;297;p18"/>
          <p:cNvCxnSpPr/>
          <p:nvPr/>
        </p:nvCxnSpPr>
        <p:spPr>
          <a:xfrm>
            <a:off x="2035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8" name="Google Shape;2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3790525"/>
            <a:ext cx="540000" cy="5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18"/>
          <p:cNvCxnSpPr/>
          <p:nvPr/>
        </p:nvCxnSpPr>
        <p:spPr>
          <a:xfrm>
            <a:off x="3940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8"/>
          <p:cNvCxnSpPr/>
          <p:nvPr/>
        </p:nvCxnSpPr>
        <p:spPr>
          <a:xfrm>
            <a:off x="55405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8"/>
          <p:cNvCxnSpPr/>
          <p:nvPr/>
        </p:nvCxnSpPr>
        <p:spPr>
          <a:xfrm>
            <a:off x="7369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2" name="Google Shape;3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76" y="3813250"/>
            <a:ext cx="554950" cy="4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50" y="3840662"/>
            <a:ext cx="540000" cy="44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50" y="3813250"/>
            <a:ext cx="574794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18"/>
          <p:cNvCxnSpPr/>
          <p:nvPr/>
        </p:nvCxnSpPr>
        <p:spPr>
          <a:xfrm rot="-5400000">
            <a:off x="2690775" y="2538600"/>
            <a:ext cx="595200" cy="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8"/>
          <p:cNvCxnSpPr/>
          <p:nvPr/>
        </p:nvCxnSpPr>
        <p:spPr>
          <a:xfrm rot="5400000">
            <a:off x="4451950" y="1951550"/>
            <a:ext cx="635400" cy="1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8"/>
          <p:cNvCxnSpPr/>
          <p:nvPr/>
        </p:nvCxnSpPr>
        <p:spPr>
          <a:xfrm rot="-5400000">
            <a:off x="6173150" y="2522650"/>
            <a:ext cx="562800" cy="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18"/>
          <p:cNvSpPr/>
          <p:nvPr/>
        </p:nvSpPr>
        <p:spPr>
          <a:xfrm>
            <a:off x="2933100" y="21599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46857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64002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0235" y="1992176"/>
            <a:ext cx="731002" cy="49815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60625" y="1181988"/>
            <a:ext cx="523475" cy="550818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0143" y="2758155"/>
            <a:ext cx="574800" cy="513894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19"/>
          <p:cNvCxnSpPr/>
          <p:nvPr/>
        </p:nvCxnSpPr>
        <p:spPr>
          <a:xfrm flipH="1" rot="10800000">
            <a:off x="1618450" y="14539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9"/>
          <p:cNvCxnSpPr/>
          <p:nvPr/>
        </p:nvCxnSpPr>
        <p:spPr>
          <a:xfrm flipH="1" rot="10800000">
            <a:off x="1618450" y="22635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9"/>
          <p:cNvCxnSpPr/>
          <p:nvPr/>
        </p:nvCxnSpPr>
        <p:spPr>
          <a:xfrm flipH="1" rot="10800000">
            <a:off x="1618450" y="30116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9"/>
          <p:cNvSpPr/>
          <p:nvPr/>
        </p:nvSpPr>
        <p:spPr>
          <a:xfrm>
            <a:off x="670650" y="1211500"/>
            <a:ext cx="1124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2379074" y="1211500"/>
            <a:ext cx="12099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4331971" y="1211500"/>
            <a:ext cx="8193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5823700" y="1211500"/>
            <a:ext cx="12342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7633874" y="1211500"/>
            <a:ext cx="1340700" cy="21594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24590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28103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3153825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r>
              <a:rPr baseline="30000" lang="de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4579025" y="12706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589990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FT</a:t>
            </a:r>
            <a:endParaRPr baseline="30000" sz="2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6260225" y="282835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r>
              <a:rPr baseline="30000" lang="de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†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6655050" y="2080200"/>
            <a:ext cx="343500" cy="3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endParaRPr baseline="30000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67065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Input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24552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41477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Rotation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590990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7501725" y="634050"/>
            <a:ext cx="1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Measurement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678250" y="1257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670650" y="203615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c-register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670650" y="28150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b-register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41" name="Google Shape;341;p19"/>
          <p:cNvCxnSpPr/>
          <p:nvPr/>
        </p:nvCxnSpPr>
        <p:spPr>
          <a:xfrm>
            <a:off x="2035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2" name="Google Shape;3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3790525"/>
            <a:ext cx="540000" cy="5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19"/>
          <p:cNvCxnSpPr/>
          <p:nvPr/>
        </p:nvCxnSpPr>
        <p:spPr>
          <a:xfrm>
            <a:off x="3940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19"/>
          <p:cNvCxnSpPr/>
          <p:nvPr/>
        </p:nvCxnSpPr>
        <p:spPr>
          <a:xfrm>
            <a:off x="55405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19"/>
          <p:cNvCxnSpPr/>
          <p:nvPr/>
        </p:nvCxnSpPr>
        <p:spPr>
          <a:xfrm>
            <a:off x="7369350" y="821650"/>
            <a:ext cx="0" cy="29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6" name="Google Shape;3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76" y="3813250"/>
            <a:ext cx="554950" cy="4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50" y="3840662"/>
            <a:ext cx="540000" cy="44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50" y="3813250"/>
            <a:ext cx="574794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19"/>
          <p:cNvCxnSpPr/>
          <p:nvPr/>
        </p:nvCxnSpPr>
        <p:spPr>
          <a:xfrm rot="-5400000">
            <a:off x="2690775" y="2538600"/>
            <a:ext cx="595200" cy="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19"/>
          <p:cNvCxnSpPr/>
          <p:nvPr/>
        </p:nvCxnSpPr>
        <p:spPr>
          <a:xfrm rot="5400000">
            <a:off x="4451950" y="1951550"/>
            <a:ext cx="635400" cy="1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19"/>
          <p:cNvCxnSpPr/>
          <p:nvPr/>
        </p:nvCxnSpPr>
        <p:spPr>
          <a:xfrm rot="-5400000">
            <a:off x="6173150" y="2522650"/>
            <a:ext cx="562800" cy="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19"/>
          <p:cNvSpPr/>
          <p:nvPr/>
        </p:nvSpPr>
        <p:spPr>
          <a:xfrm>
            <a:off x="2933100" y="21599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46857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6400200" y="2190600"/>
            <a:ext cx="109500" cy="15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9113" y="2760463"/>
            <a:ext cx="540000" cy="5400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6" name="Google Shape;35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635" y="1992176"/>
            <a:ext cx="731002" cy="49815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7" name="Google Shape;35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7167" y="1155800"/>
            <a:ext cx="523475" cy="617625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8" name="Google Shape;35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46676" y="2004438"/>
            <a:ext cx="627600" cy="573519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9" name="Google Shape;359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35700" y="1241848"/>
            <a:ext cx="40969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17425" y="1181988"/>
            <a:ext cx="523475" cy="550818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1" name="Google Shape;361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81943" y="2758155"/>
            <a:ext cx="574800" cy="513894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2" name="Google Shape;362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4750" y="2837848"/>
            <a:ext cx="523475" cy="385254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3" name="Google Shape;36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64235" y="1992176"/>
            <a:ext cx="731002" cy="49815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4" name="Google Shape;36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87367" y="1155800"/>
            <a:ext cx="523475" cy="6176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5" name="Google Shape;36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4113" y="2760463"/>
            <a:ext cx="540000" cy="5400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6" name="Google Shape;36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92367" y="1155800"/>
            <a:ext cx="523475" cy="6176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7" name="Google Shape;36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70676" y="2004438"/>
            <a:ext cx="627600" cy="573519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8" name="Google Shape;36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8113" y="2760463"/>
            <a:ext cx="540000" cy="5400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9" name="Google Shape;369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5676" y="2004438"/>
            <a:ext cx="627600" cy="573519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0" name="Google Shape;370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46225" y="1181988"/>
            <a:ext cx="523475" cy="550818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1" name="Google Shape;37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0235" y="1992176"/>
            <a:ext cx="731002" cy="49815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2" name="Google Shape;372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60625" y="1181988"/>
            <a:ext cx="523475" cy="550818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3" name="Google Shape;373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20143" y="2758155"/>
            <a:ext cx="574800" cy="513894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21"/>
          <p:cNvCxnSpPr/>
          <p:nvPr/>
        </p:nvCxnSpPr>
        <p:spPr>
          <a:xfrm flipH="1" rot="10800000">
            <a:off x="1618450" y="14539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1"/>
          <p:cNvCxnSpPr/>
          <p:nvPr/>
        </p:nvCxnSpPr>
        <p:spPr>
          <a:xfrm flipH="1" rot="10800000">
            <a:off x="1618450" y="22635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1"/>
          <p:cNvCxnSpPr/>
          <p:nvPr/>
        </p:nvCxnSpPr>
        <p:spPr>
          <a:xfrm flipH="1" rot="10800000">
            <a:off x="1618450" y="362125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21"/>
          <p:cNvSpPr/>
          <p:nvPr/>
        </p:nvSpPr>
        <p:spPr>
          <a:xfrm>
            <a:off x="566925" y="1217851"/>
            <a:ext cx="11247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2379074" y="1234326"/>
            <a:ext cx="12099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4331971" y="1234326"/>
            <a:ext cx="8193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5823701" y="1234326"/>
            <a:ext cx="12342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7633875" y="1234326"/>
            <a:ext cx="1340700" cy="2707800"/>
          </a:xfrm>
          <a:prstGeom prst="rect">
            <a:avLst/>
          </a:prstGeom>
          <a:noFill/>
          <a:ln cap="flat" cmpd="sng" w="38100">
            <a:solidFill>
              <a:srgbClr val="4E4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 txBox="1"/>
          <p:nvPr/>
        </p:nvSpPr>
        <p:spPr>
          <a:xfrm>
            <a:off x="67065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Input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24552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4147775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Rotation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5909900" y="634050"/>
            <a:ext cx="10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IQPE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7501725" y="634050"/>
            <a:ext cx="1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ora"/>
                <a:ea typeface="Lora"/>
                <a:cs typeface="Lora"/>
                <a:sym typeface="Lora"/>
              </a:rPr>
              <a:t>Measurement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678250" y="1257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670650" y="2036150"/>
            <a:ext cx="1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ora"/>
                <a:ea typeface="Lora"/>
                <a:cs typeface="Lora"/>
                <a:sym typeface="Lora"/>
              </a:rPr>
              <a:t>c</a:t>
            </a:r>
            <a:r>
              <a:rPr baseline="-25000" lang="de" sz="1300">
                <a:latin typeface="Lora"/>
                <a:ea typeface="Lora"/>
                <a:cs typeface="Lora"/>
                <a:sym typeface="Lora"/>
              </a:rPr>
              <a:t>0</a:t>
            </a:r>
            <a:r>
              <a:rPr lang="de" sz="1300">
                <a:latin typeface="Lora"/>
                <a:ea typeface="Lora"/>
                <a:cs typeface="Lora"/>
                <a:sym typeface="Lora"/>
              </a:rPr>
              <a:t>-register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670650" y="34246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b-register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98" name="Google Shape;398;p21"/>
          <p:cNvCxnSpPr/>
          <p:nvPr/>
        </p:nvCxnSpPr>
        <p:spPr>
          <a:xfrm>
            <a:off x="20353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9" name="Google Shape;3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4400125"/>
            <a:ext cx="540000" cy="5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21"/>
          <p:cNvCxnSpPr/>
          <p:nvPr/>
        </p:nvCxnSpPr>
        <p:spPr>
          <a:xfrm>
            <a:off x="39403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1"/>
          <p:cNvCxnSpPr/>
          <p:nvPr/>
        </p:nvCxnSpPr>
        <p:spPr>
          <a:xfrm>
            <a:off x="5540550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1"/>
          <p:cNvCxnSpPr/>
          <p:nvPr/>
        </p:nvCxnSpPr>
        <p:spPr>
          <a:xfrm>
            <a:off x="7369351" y="745450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3" name="Google Shape;4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76" y="4422850"/>
            <a:ext cx="554950" cy="4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50" y="4450262"/>
            <a:ext cx="540000" cy="44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50" y="4422850"/>
            <a:ext cx="574794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21"/>
          <p:cNvCxnSpPr/>
          <p:nvPr/>
        </p:nvCxnSpPr>
        <p:spPr>
          <a:xfrm flipH="1" rot="10800000">
            <a:off x="1618450" y="2796900"/>
            <a:ext cx="6396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21"/>
          <p:cNvSpPr txBox="1"/>
          <p:nvPr/>
        </p:nvSpPr>
        <p:spPr>
          <a:xfrm>
            <a:off x="670650" y="2569550"/>
            <a:ext cx="1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ora"/>
                <a:ea typeface="Lora"/>
                <a:cs typeface="Lora"/>
                <a:sym typeface="Lora"/>
              </a:rPr>
              <a:t>c</a:t>
            </a:r>
            <a:r>
              <a:rPr baseline="-25000" lang="de" sz="1300"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de" sz="1300">
                <a:latin typeface="Lora"/>
                <a:ea typeface="Lora"/>
                <a:cs typeface="Lora"/>
                <a:sym typeface="Lora"/>
              </a:rPr>
              <a:t>-register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08" name="Google Shape;40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167" y="1155800"/>
            <a:ext cx="523475" cy="6176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9" name="Google Shape;40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750" y="3447448"/>
            <a:ext cx="523475" cy="385254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0" name="Google Shape;41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588" y="2348602"/>
            <a:ext cx="653790" cy="3849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