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0" r:id="rId2"/>
    <p:sldId id="304" r:id="rId3"/>
    <p:sldId id="305" r:id="rId4"/>
    <p:sldId id="30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EE8"/>
    <a:srgbClr val="F08332"/>
    <a:srgbClr val="9BC800"/>
    <a:srgbClr val="C9CACA"/>
    <a:srgbClr val="99CC00"/>
    <a:srgbClr val="FFFF66"/>
    <a:srgbClr val="CCFF66"/>
    <a:srgbClr val="B29A73"/>
    <a:srgbClr val="C7E8FA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2348" autoAdjust="0"/>
  </p:normalViewPr>
  <p:slideViewPr>
    <p:cSldViewPr>
      <p:cViewPr varScale="1">
        <p:scale>
          <a:sx n="102" d="100"/>
          <a:sy n="102" d="100"/>
        </p:scale>
        <p:origin x="-1854" y="-84"/>
      </p:cViewPr>
      <p:guideLst>
        <p:guide orient="horz" pos="2160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A6D8-144F-499E-82DA-57C65E47C61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D1165-B542-4ADE-8951-1ACDC5E52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1165-B542-4ADE-8951-1ACDC5E525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94920" cy="70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9712" y="2132857"/>
            <a:ext cx="7164288" cy="1080120"/>
          </a:xfrm>
          <a:prstGeom prst="rect">
            <a:avLst/>
          </a:prstGeom>
          <a:solidFill>
            <a:srgbClr val="3BBEE8"/>
          </a:solidFill>
          <a:ln>
            <a:solidFill>
              <a:srgbClr val="3BBE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spcBef>
                <a:spcPct val="0"/>
              </a:spcBef>
            </a:pPr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Donler </a:t>
            </a:r>
            <a:r>
              <a:rPr lang="zh-CN" altLang="en-US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首页</a:t>
            </a:r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7985" y="5085184"/>
            <a:ext cx="4569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zh-CN" altLang="en-US" sz="3600" dirty="0" smtClean="0">
                <a:solidFill>
                  <a:srgbClr val="B5B5B6"/>
                </a:solidFill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变简单，更好玩</a:t>
            </a:r>
            <a:endParaRPr lang="zh-CN" altLang="en-US" sz="3600" dirty="0">
              <a:solidFill>
                <a:srgbClr val="B5B5B6"/>
              </a:solidFill>
              <a:latin typeface="叶根友毛笔行书2.0版" panose="02010601030101010101" pitchFamily="2" charset="-122"/>
              <a:ea typeface="叶根友毛笔行书2.0版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4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80512" cy="1484783"/>
          </a:xfrm>
          <a:solidFill>
            <a:srgbClr val="3BBEE8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latin typeface="Stencil" panose="040409050D0802020404" pitchFamily="82" charset="0"/>
              </a:rPr>
              <a:t>文字</a:t>
            </a:r>
            <a:endParaRPr lang="zh-CN" altLang="en-US" sz="7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844824"/>
            <a:ext cx="8496944" cy="4608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Donler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企业员工活动的互联网工具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我们改变传统，简单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友好、高效的组织活动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80512" cy="1484783"/>
          </a:xfrm>
          <a:solidFill>
            <a:srgbClr val="3BBEE8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latin typeface="Stencil" panose="040409050D0802020404" pitchFamily="82" charset="0"/>
              </a:rPr>
              <a:t>三部分</a:t>
            </a:r>
            <a:endParaRPr lang="zh-CN" altLang="en-US" sz="7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844824"/>
            <a:ext cx="8496944" cy="4608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、关于动梨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企业员工活动领域里的颠覆者，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致力于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提升员工的活动体验，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使活动信息直观详尽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，发起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、参与、管理、统计都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简单有序。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、如何注册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是一个免费的企业管理工具，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企业注册成功后，能够获得特定的员工的注册链接，员工用企业邮箱在链接上完成注册。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、告诉朋友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是否可以分享到微博、朋友圈？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发送邀请邮件给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9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80512" cy="1484783"/>
          </a:xfrm>
          <a:solidFill>
            <a:srgbClr val="3BBEE8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latin typeface="Stencil" panose="040409050D0802020404" pitchFamily="82" charset="0"/>
              </a:rPr>
              <a:t>四部分</a:t>
            </a:r>
            <a:endParaRPr lang="zh-CN" altLang="en-US" sz="7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844824"/>
            <a:ext cx="8496944" cy="4608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构建员工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企业用户通过建立活动小组，任命组长，快速的构建员工活动体系；员工根据自己的兴趣爱好，方便的加入小组。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化的活动管理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将个人参与的活动用日历形式记录，方便查看和提醒；同时还可以显示参与小组的活动和动态。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更多的活动和对手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，小组队长可方便地发起活动，并可通过搜索、擂台等功能找到其他公司的同类小组，发起活动。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记录活动历史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可以详尽记录公司、小组、个人的活动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，支持图片的保存，记录大家开心的每个点滴。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>
          <a:solidFill>
            <a:srgbClr val="3BBEE8"/>
          </a:solidFill>
        </a:ln>
      </a:spPr>
      <a:bodyPr rtlCol="0" anchor="ctr"/>
      <a:lstStyle>
        <a:defPPr algn="r">
          <a:spcBef>
            <a:spcPct val="0"/>
          </a:spcBef>
          <a:defRPr sz="4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27005</TotalTime>
  <Words>265</Words>
  <Application>Microsoft Office PowerPoint</Application>
  <PresentationFormat>全屏显示(4:3)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WOLOYO   娱乐平台工具的分析</dc:title>
  <dc:creator>eric</dc:creator>
  <cp:lastModifiedBy>x220</cp:lastModifiedBy>
  <cp:revision>512</cp:revision>
  <dcterms:created xsi:type="dcterms:W3CDTF">2013-02-24T09:59:02Z</dcterms:created>
  <dcterms:modified xsi:type="dcterms:W3CDTF">2014-06-03T11:38:09Z</dcterms:modified>
</cp:coreProperties>
</file>