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0" r:id="rId2"/>
    <p:sldId id="304" r:id="rId3"/>
    <p:sldId id="305" r:id="rId4"/>
    <p:sldId id="307" r:id="rId5"/>
    <p:sldId id="30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EE8"/>
    <a:srgbClr val="F08332"/>
    <a:srgbClr val="9BC800"/>
    <a:srgbClr val="C9CACA"/>
    <a:srgbClr val="99CC00"/>
    <a:srgbClr val="FFFF66"/>
    <a:srgbClr val="CCFF66"/>
    <a:srgbClr val="B29A73"/>
    <a:srgbClr val="C7E8FA"/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2348" autoAdjust="0"/>
  </p:normalViewPr>
  <p:slideViewPr>
    <p:cSldViewPr>
      <p:cViewPr varScale="1">
        <p:scale>
          <a:sx n="102" d="100"/>
          <a:sy n="102" d="100"/>
        </p:scale>
        <p:origin x="-1854" y="-84"/>
      </p:cViewPr>
      <p:guideLst>
        <p:guide orient="horz" pos="2160"/>
        <p:guide pos="34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A6D8-144F-499E-82DA-57C65E47C61D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D1165-B542-4ADE-8951-1ACDC5E52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D1165-B542-4ADE-8951-1ACDC5E525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9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94920" cy="7060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9712" y="2132857"/>
            <a:ext cx="7164288" cy="1080120"/>
          </a:xfrm>
          <a:prstGeom prst="rect">
            <a:avLst/>
          </a:prstGeom>
          <a:solidFill>
            <a:srgbClr val="3BBEE8"/>
          </a:solidFill>
          <a:ln>
            <a:solidFill>
              <a:srgbClr val="3BBE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>
              <a:spcBef>
                <a:spcPct val="0"/>
              </a:spcBef>
            </a:pPr>
            <a:r>
              <a:rPr lang="en-US" altLang="zh-CN" sz="6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Donler </a:t>
            </a:r>
            <a:r>
              <a:rPr lang="zh-CN" altLang="en-US" sz="6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页尾</a:t>
            </a:r>
            <a:r>
              <a:rPr lang="en-US" altLang="zh-CN" sz="6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0610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27985" y="5085184"/>
            <a:ext cx="4569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</a:pPr>
            <a:r>
              <a:rPr lang="zh-CN" altLang="en-US" sz="3600" dirty="0" smtClean="0">
                <a:solidFill>
                  <a:srgbClr val="B5B5B6"/>
                </a:solidFill>
                <a:latin typeface="叶根友毛笔行书2.0版" panose="02010601030101010101" pitchFamily="2" charset="-122"/>
                <a:ea typeface="叶根友毛笔行书2.0版" panose="02010601030101010101" pitchFamily="2" charset="-122"/>
              </a:rPr>
              <a:t>变简单，更好玩</a:t>
            </a:r>
            <a:endParaRPr lang="zh-CN" altLang="en-US" sz="3600" dirty="0">
              <a:solidFill>
                <a:srgbClr val="B5B5B6"/>
              </a:solidFill>
              <a:latin typeface="叶根友毛笔行书2.0版" panose="02010601030101010101" pitchFamily="2" charset="-122"/>
              <a:ea typeface="叶根友毛笔行书2.0版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4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"/>
            <a:ext cx="9180512" cy="1484783"/>
          </a:xfrm>
          <a:solidFill>
            <a:srgbClr val="3BBEE8"/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latin typeface="Stencil" panose="040409050D0802020404" pitchFamily="82" charset="0"/>
              </a:rPr>
              <a:t>文字</a:t>
            </a:r>
            <a:endParaRPr lang="zh-CN" altLang="en-US" sz="72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844824"/>
            <a:ext cx="8496944" cy="4608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法律声明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联系我们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4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"/>
            <a:ext cx="9180512" cy="1484783"/>
          </a:xfrm>
          <a:solidFill>
            <a:srgbClr val="3BBEE8"/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latin typeface="Stencil" panose="040409050D0802020404" pitchFamily="82" charset="0"/>
              </a:rPr>
              <a:t>关于我们</a:t>
            </a:r>
            <a:endParaRPr lang="zh-CN" altLang="en-US" sz="72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844824"/>
            <a:ext cx="8496944" cy="4608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、关于动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动梨信息技术有限公司（简称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致力于企业生活服务，帮助用户企业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用更低的成本为员工提供更全面周到的生活服务。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正直、热情、为客户创造价值是动梨的核心理念。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、关于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Donler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Donler”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动梨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的网站，域名为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donler.com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软件，名称为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Donler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Donler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作为动梨的第一项服务产品，担当的是企业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活动管理领域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里的颠覆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者角色。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Donler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让企业员工活动体系的构建以及活动管理快速简便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活动信息直观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详尽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，活动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发起、参与、管理、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统计简单有序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，让员工的活动体验得到提升。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839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"/>
            <a:ext cx="9180512" cy="1484783"/>
          </a:xfrm>
          <a:solidFill>
            <a:srgbClr val="3BBEE8"/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latin typeface="Stencil" panose="040409050D0802020404" pitchFamily="82" charset="0"/>
              </a:rPr>
              <a:t>问题反馈</a:t>
            </a:r>
            <a:endParaRPr lang="zh-CN" altLang="en-US" sz="72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844824"/>
            <a:ext cx="8496944" cy="4608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您在使用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Donler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产品过程中遇到任何问题，请发邮件至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service@donler.com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动梨将尽快给您答复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6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"/>
            <a:ext cx="9180512" cy="1484783"/>
          </a:xfrm>
          <a:solidFill>
            <a:srgbClr val="3BBEE8"/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/>
                </a:solidFill>
                <a:latin typeface="Stencil" panose="040409050D0802020404" pitchFamily="82" charset="0"/>
              </a:rPr>
              <a:t>联系我们</a:t>
            </a:r>
            <a:endParaRPr lang="zh-CN" altLang="en-US" sz="72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844824"/>
            <a:ext cx="8496944" cy="4608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除使用问题外，您有建议或者其他的想法，请发邮件至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info@donler.com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4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66"/>
        </a:solidFill>
        <a:ln>
          <a:solidFill>
            <a:srgbClr val="3BBEE8"/>
          </a:solidFill>
        </a:ln>
      </a:spPr>
      <a:bodyPr rtlCol="0" anchor="ctr"/>
      <a:lstStyle>
        <a:defPPr algn="r">
          <a:spcBef>
            <a:spcPct val="0"/>
          </a:spcBef>
          <a:defRPr sz="44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27038</TotalTime>
  <Words>214</Words>
  <Application>Microsoft Office PowerPoint</Application>
  <PresentationFormat>全屏显示(4:3)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WOLOYO   娱乐平台工具的分析</dc:title>
  <dc:creator>eric</dc:creator>
  <cp:lastModifiedBy>x220</cp:lastModifiedBy>
  <cp:revision>518</cp:revision>
  <dcterms:created xsi:type="dcterms:W3CDTF">2013-02-24T09:59:02Z</dcterms:created>
  <dcterms:modified xsi:type="dcterms:W3CDTF">2014-06-10T07:03:29Z</dcterms:modified>
</cp:coreProperties>
</file>