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4672"/>
  </p:normalViewPr>
  <p:slideViewPr>
    <p:cSldViewPr snapToGrid="0">
      <p:cViewPr varScale="1">
        <p:scale>
          <a:sx n="163" d="100"/>
          <a:sy n="16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FDFF-C15D-8FE6-2DD4-25889F7E9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BA189-F8D4-7CF2-836B-B0E043F4B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6507-4141-DAD9-7CDE-D6BB8844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544A-6191-D500-4BC1-9631C4AF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6C14-0A6D-1474-7E6D-E068C9D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CE7C-DE9C-4009-3122-8DCDB4BE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D6975-C711-50A4-C83F-DAB917F7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64FE-ADD3-8211-6C87-7D3C2656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069C-C307-6EA9-AC86-0CCDFD1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45E9-AA3E-C67E-47E8-A9291D0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20F6D-EA24-1ED0-1E8A-69EBF623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A7424-1D05-5B40-E34C-820F8806D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306F-EB3D-4E58-DC76-E8219B69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14E9-9431-6335-C73C-BFBF6914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BE39-CFFF-ACB3-6862-CC4FB4D2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5815-966D-0102-1F68-08F6D651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97D2-3A85-DD46-138C-4D91B0FF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75B5-9C2F-526C-2FE0-5EE7A935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5304-A2D9-5F28-3B10-00DE8CC4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6A6D-FA96-6076-FF8D-E21CCBA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86EA-6134-1DE1-1C95-BEC26166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E92D-14FC-27DE-64D4-D345059B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8D2D-376D-598A-53C5-A071347E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BD5F-D164-94EE-C787-88183F0B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2951-C04A-2FB4-B59E-FAAA4B31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C9A0-2FC2-B87A-B01B-F8DBB3A5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DD3F-A520-1D91-8583-DE9FADBA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BDE7B-9202-6A78-73EA-8D1793F7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771A-D011-F5E7-6AD3-C0024F07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853C3-7C3A-6E0C-3E34-64C92C8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FF569-A7E3-1255-2D96-18A46462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99CA-C8F2-2EFE-FFD1-A7C5134D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0C28-E8D0-6BDB-37D1-D5CE576D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F8298-C665-0FC7-E957-34EB3246D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835A0-9115-3482-E984-5682D441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41CF0-A6AD-E2F2-28B4-D56AF29D2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05552-2D99-2E09-6E20-CE513B55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EE667-A83A-3647-169F-197B8D54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47AF8-F4D0-7BD8-8FB4-57ACECE6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3C18-A8AC-9466-DE43-31EE408D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D9485-A7F4-8B9B-157D-05A2E380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95F67-BA71-B763-76F1-58EBA154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9FA33-0DD2-DE0D-CE1C-3E8F8B1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E776C-3A44-9BD7-C78E-F23729E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AAF5F-93AD-0646-530F-B603647A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F878-08CF-D105-86A0-090E7C5D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9FD-85DB-7291-4EA6-E99265B9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4EC0-7E46-F292-0CD1-A74CE770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AB91-E175-5EFD-FC9E-D2A78848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FB936-72D9-EB6D-AB00-5858F7B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88157-6FBE-991C-A817-AAA2EC87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C094-3436-F192-4A61-16103194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9949-FA22-17EE-A5FB-DF9661FA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0A8C4-27A5-678B-6C7D-CDA30B694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9DA6A-C038-576D-E4E9-918402C6F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9EEFF-71A4-9121-1743-371454AA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C5F2F-D9EA-4CFB-2554-8191EB4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81DB-F589-1D9E-5549-7727D32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BFEE6-BB5A-023B-4452-3FB5E65B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4FC9-7BB7-7943-4E8E-969430B9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91CA-FB70-8E27-DB97-0F01638B0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77A-7418-8D4F-B858-C8F7B4495C4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A024-17C5-D91C-2910-2F084FA14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DCDA-1DF8-4520-D46F-3FE4F192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409F-DD15-D74C-B20D-2DE2B85C3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1FB4EFBC-148E-6247-BE67-C96E713F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8" y="4309724"/>
            <a:ext cx="10402277" cy="2438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500051-C40E-52D5-472B-9ABF87011F6E}"/>
              </a:ext>
            </a:extLst>
          </p:cNvPr>
          <p:cNvSpPr txBox="1"/>
          <p:nvPr/>
        </p:nvSpPr>
        <p:spPr>
          <a:xfrm>
            <a:off x="285350" y="2151946"/>
            <a:ext cx="134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Enter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1876F-F13B-3D2C-4FBC-361AE68866CA}"/>
              </a:ext>
            </a:extLst>
          </p:cNvPr>
          <p:cNvSpPr txBox="1"/>
          <p:nvPr/>
        </p:nvSpPr>
        <p:spPr>
          <a:xfrm>
            <a:off x="2136006" y="2151946"/>
            <a:ext cx="166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WikiData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CF350-E562-7852-4FEB-8D5F909104E2}"/>
              </a:ext>
            </a:extLst>
          </p:cNvPr>
          <p:cNvSpPr txBox="1"/>
          <p:nvPr/>
        </p:nvSpPr>
        <p:spPr>
          <a:xfrm>
            <a:off x="2193228" y="2500111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Coordinates 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DE830-6461-AC37-3B51-FD226EBC55E0}"/>
              </a:ext>
            </a:extLst>
          </p:cNvPr>
          <p:cNvSpPr txBox="1"/>
          <p:nvPr/>
        </p:nvSpPr>
        <p:spPr>
          <a:xfrm>
            <a:off x="2201043" y="2906354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Description 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12BE4-9034-C8AD-F7D7-7994E4FDDD10}"/>
              </a:ext>
            </a:extLst>
          </p:cNvPr>
          <p:cNvSpPr txBox="1"/>
          <p:nvPr/>
        </p:nvSpPr>
        <p:spPr>
          <a:xfrm>
            <a:off x="4168047" y="2151946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Live Weather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2F822-1D5A-079B-BF1E-DB7D18D60695}"/>
              </a:ext>
            </a:extLst>
          </p:cNvPr>
          <p:cNvSpPr txBox="1"/>
          <p:nvPr/>
        </p:nvSpPr>
        <p:spPr>
          <a:xfrm>
            <a:off x="6714669" y="2148726"/>
            <a:ext cx="807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Prompt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B56A76-9CA9-AC06-4133-EDF0F118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66" y="2176651"/>
            <a:ext cx="2019541" cy="202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F00015-BF77-EF09-51E9-6A7A2551E845}"/>
              </a:ext>
            </a:extLst>
          </p:cNvPr>
          <p:cNvSpPr txBox="1"/>
          <p:nvPr/>
        </p:nvSpPr>
        <p:spPr>
          <a:xfrm>
            <a:off x="6347254" y="2536075"/>
            <a:ext cx="177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picture of </a:t>
            </a:r>
            <a:r>
              <a:rPr lang="en-US" sz="1600" b="1" dirty="0"/>
              <a:t>Leipzig</a:t>
            </a:r>
            <a:r>
              <a:rPr lang="en-GB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GB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17:00:00</a:t>
            </a:r>
            <a:r>
              <a:rPr lang="en-GB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GB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 degrees Celsius</a:t>
            </a:r>
            <a:r>
              <a:rPr lang="en-GB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GB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en-GB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(light rain) in </a:t>
            </a:r>
            <a:r>
              <a:rPr lang="en-GB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December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68430B-5DDA-1B8E-4018-B653D4B76B61}"/>
              </a:ext>
            </a:extLst>
          </p:cNvPr>
          <p:cNvCxnSpPr>
            <a:cxnSpLocks/>
          </p:cNvCxnSpPr>
          <p:nvPr/>
        </p:nvCxnSpPr>
        <p:spPr>
          <a:xfrm>
            <a:off x="1711190" y="2311612"/>
            <a:ext cx="218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C86C01-4297-7622-3A90-F9AC5E912A45}"/>
              </a:ext>
            </a:extLst>
          </p:cNvPr>
          <p:cNvCxnSpPr>
            <a:cxnSpLocks/>
          </p:cNvCxnSpPr>
          <p:nvPr/>
        </p:nvCxnSpPr>
        <p:spPr>
          <a:xfrm>
            <a:off x="3797936" y="3075631"/>
            <a:ext cx="24074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5EBCD-6AD9-6E94-39C5-16F8FDFBDA6C}"/>
              </a:ext>
            </a:extLst>
          </p:cNvPr>
          <p:cNvCxnSpPr>
            <a:cxnSpLocks/>
          </p:cNvCxnSpPr>
          <p:nvPr/>
        </p:nvCxnSpPr>
        <p:spPr>
          <a:xfrm>
            <a:off x="3797936" y="2680730"/>
            <a:ext cx="2852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CB4B4-5B15-4D96-AF43-1603AA72CEFF}"/>
              </a:ext>
            </a:extLst>
          </p:cNvPr>
          <p:cNvCxnSpPr>
            <a:cxnSpLocks/>
          </p:cNvCxnSpPr>
          <p:nvPr/>
        </p:nvCxnSpPr>
        <p:spPr>
          <a:xfrm>
            <a:off x="5987402" y="2691570"/>
            <a:ext cx="2180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A19698-FA55-8866-DBEC-B8448017E5E7}"/>
              </a:ext>
            </a:extLst>
          </p:cNvPr>
          <p:cNvSpPr txBox="1"/>
          <p:nvPr/>
        </p:nvSpPr>
        <p:spPr>
          <a:xfrm>
            <a:off x="478673" y="2536075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“Leipzig”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EA69DC-C3AD-FC33-7B82-B0B06C170C07}"/>
              </a:ext>
            </a:extLst>
          </p:cNvPr>
          <p:cNvSpPr txBox="1"/>
          <p:nvPr/>
        </p:nvSpPr>
        <p:spPr>
          <a:xfrm>
            <a:off x="4203716" y="2511453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Weather ☀️🌨🌪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2209A-A5B0-7E23-A67F-819C8F32FDC3}"/>
              </a:ext>
            </a:extLst>
          </p:cNvPr>
          <p:cNvSpPr txBox="1"/>
          <p:nvPr/>
        </p:nvSpPr>
        <p:spPr>
          <a:xfrm>
            <a:off x="230642" y="4602927"/>
            <a:ext cx="134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Enter</a:t>
            </a:r>
            <a:r>
              <a:rPr lang="en-US" sz="1600" i="1" dirty="0"/>
              <a:t> </a:t>
            </a:r>
            <a:r>
              <a:rPr lang="en-US" sz="1600" i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EF130-B1E6-A782-ED58-E052934AD705}"/>
              </a:ext>
            </a:extLst>
          </p:cNvPr>
          <p:cNvSpPr txBox="1"/>
          <p:nvPr/>
        </p:nvSpPr>
        <p:spPr>
          <a:xfrm>
            <a:off x="2081298" y="4602927"/>
            <a:ext cx="166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WikiData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1D092-7899-F995-3D60-E8250D8B6D5F}"/>
              </a:ext>
            </a:extLst>
          </p:cNvPr>
          <p:cNvSpPr txBox="1"/>
          <p:nvPr/>
        </p:nvSpPr>
        <p:spPr>
          <a:xfrm>
            <a:off x="2138520" y="4951092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Coordinates 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1490E-126F-A3DC-3BE2-81C274EC07B9}"/>
              </a:ext>
            </a:extLst>
          </p:cNvPr>
          <p:cNvSpPr txBox="1"/>
          <p:nvPr/>
        </p:nvSpPr>
        <p:spPr>
          <a:xfrm>
            <a:off x="2146335" y="5357335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Description 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E4A61-67F5-842C-50EF-1591A016F83E}"/>
              </a:ext>
            </a:extLst>
          </p:cNvPr>
          <p:cNvSpPr txBox="1"/>
          <p:nvPr/>
        </p:nvSpPr>
        <p:spPr>
          <a:xfrm>
            <a:off x="4113339" y="4602927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Live Weather API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88913B-220E-37A1-2C61-7C791772B75C}"/>
              </a:ext>
            </a:extLst>
          </p:cNvPr>
          <p:cNvSpPr txBox="1"/>
          <p:nvPr/>
        </p:nvSpPr>
        <p:spPr>
          <a:xfrm>
            <a:off x="6659961" y="4599707"/>
            <a:ext cx="807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Prompt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47082B2D-EB15-BA6B-AF24-6DD144FA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58" y="4627632"/>
            <a:ext cx="2019541" cy="202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B42ED4-EEFE-75B4-A696-AD78B397CEB8}"/>
              </a:ext>
            </a:extLst>
          </p:cNvPr>
          <p:cNvSpPr txBox="1"/>
          <p:nvPr/>
        </p:nvSpPr>
        <p:spPr>
          <a:xfrm>
            <a:off x="6292546" y="4987056"/>
            <a:ext cx="177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picture of </a:t>
            </a:r>
            <a:r>
              <a:rPr lang="en-US" sz="1600" b="1" i="1" dirty="0">
                <a:solidFill>
                  <a:schemeClr val="bg1"/>
                </a:solidFill>
              </a:rPr>
              <a:t>Leipzig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GB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17:00:00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GB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 degrees Celsius</a:t>
            </a:r>
            <a:r>
              <a:rPr lang="en-GB" sz="1600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(light rain) in </a:t>
            </a:r>
            <a:r>
              <a:rPr lang="en-GB" sz="16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December</a:t>
            </a:r>
            <a:endParaRPr lang="en-US" sz="1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4189B-BB34-E789-68BF-0778E80F2007}"/>
              </a:ext>
            </a:extLst>
          </p:cNvPr>
          <p:cNvCxnSpPr>
            <a:cxnSpLocks/>
          </p:cNvCxnSpPr>
          <p:nvPr/>
        </p:nvCxnSpPr>
        <p:spPr>
          <a:xfrm>
            <a:off x="1656482" y="4762593"/>
            <a:ext cx="21801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7C1FD2-6A4A-6D99-1AD2-9F904EA9706B}"/>
              </a:ext>
            </a:extLst>
          </p:cNvPr>
          <p:cNvCxnSpPr>
            <a:cxnSpLocks/>
          </p:cNvCxnSpPr>
          <p:nvPr/>
        </p:nvCxnSpPr>
        <p:spPr>
          <a:xfrm>
            <a:off x="3743228" y="5526612"/>
            <a:ext cx="240748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6567D5-C04D-4F1B-FD86-58B50BA37F46}"/>
              </a:ext>
            </a:extLst>
          </p:cNvPr>
          <p:cNvCxnSpPr>
            <a:cxnSpLocks/>
          </p:cNvCxnSpPr>
          <p:nvPr/>
        </p:nvCxnSpPr>
        <p:spPr>
          <a:xfrm>
            <a:off x="3743228" y="5131711"/>
            <a:ext cx="285297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4237A1-CB23-3887-0B22-A1BC04F1FE39}"/>
              </a:ext>
            </a:extLst>
          </p:cNvPr>
          <p:cNvCxnSpPr>
            <a:cxnSpLocks/>
          </p:cNvCxnSpPr>
          <p:nvPr/>
        </p:nvCxnSpPr>
        <p:spPr>
          <a:xfrm>
            <a:off x="5932694" y="5142551"/>
            <a:ext cx="21801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ADD39E-8978-C051-5A42-78A038D47D5A}"/>
              </a:ext>
            </a:extLst>
          </p:cNvPr>
          <p:cNvSpPr txBox="1"/>
          <p:nvPr/>
        </p:nvSpPr>
        <p:spPr>
          <a:xfrm>
            <a:off x="423965" y="4987056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“Leipzig”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3ED84-D44A-C2A3-C14F-107ABDE50031}"/>
              </a:ext>
            </a:extLst>
          </p:cNvPr>
          <p:cNvSpPr txBox="1"/>
          <p:nvPr/>
        </p:nvSpPr>
        <p:spPr>
          <a:xfrm>
            <a:off x="4149008" y="4962434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Weather ☀️🌨🌪</a:t>
            </a:r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AD034ECA-BD6E-CB21-4126-4D321ED2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7" y="1269853"/>
            <a:ext cx="3429019" cy="43710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9FC714B-2B31-0944-0D04-1F3AE914CCB3}"/>
              </a:ext>
            </a:extLst>
          </p:cNvPr>
          <p:cNvSpPr txBox="1"/>
          <p:nvPr/>
        </p:nvSpPr>
        <p:spPr>
          <a:xfrm>
            <a:off x="285350" y="551376"/>
            <a:ext cx="345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Diffused Live Weather Cams (24/7)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D1D265-62CB-EEB5-A953-AF48859F4A27}"/>
              </a:ext>
            </a:extLst>
          </p:cNvPr>
          <p:cNvSpPr txBox="1"/>
          <p:nvPr/>
        </p:nvSpPr>
        <p:spPr>
          <a:xfrm>
            <a:off x="3550162" y="6033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📍</a:t>
            </a:r>
          </a:p>
        </p:txBody>
      </p:sp>
    </p:spTree>
    <p:extLst>
      <p:ext uri="{BB962C8B-B14F-4D97-AF65-F5344CB8AC3E}">
        <p14:creationId xmlns:p14="http://schemas.microsoft.com/office/powerpoint/2010/main" val="132511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86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Kalcher</dc:creator>
  <cp:lastModifiedBy>Maximilian Kalcher</cp:lastModifiedBy>
  <cp:revision>1</cp:revision>
  <dcterms:created xsi:type="dcterms:W3CDTF">2022-12-29T02:15:26Z</dcterms:created>
  <dcterms:modified xsi:type="dcterms:W3CDTF">2022-12-29T23:17:40Z</dcterms:modified>
</cp:coreProperties>
</file>