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4" r:id="rId10"/>
    <p:sldId id="266" r:id="rId11"/>
    <p:sldId id="268" r:id="rId12"/>
    <p:sldId id="26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9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38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7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6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9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1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4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8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2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5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9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9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데스크탑</a:t>
            </a:r>
            <a:r>
              <a:rPr lang="ko-KR" altLang="en-US" dirty="0" smtClean="0"/>
              <a:t> 기반 애플리케이션 제작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김기성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65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1177925"/>
            <a:ext cx="7259637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69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Form2 </a:t>
            </a:r>
            <a:r>
              <a:rPr lang="ko-KR" altLang="en-US" dirty="0" smtClean="0"/>
              <a:t>전체 흐름도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무한모드에서는 게임이 끝날 때마다</a:t>
            </a:r>
            <a:r>
              <a:rPr lang="en-US" altLang="ko-KR" dirty="0" err="1" smtClean="0"/>
              <a:t>increaseDifficulty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49" y="2708920"/>
            <a:ext cx="5954713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49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무한모드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5995" y="2581890"/>
            <a:ext cx="5792009" cy="256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7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폭탄 터트리기를 확장시켜 원하는 만큼 폭탄을 설정할 수 있게 만들었습니다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또한 무한모드를 통해 모든 폭탄을 해체하면 다음 단계로 넘어가는 기능을 만들었습니다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81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925638"/>
            <a:ext cx="33432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2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711200"/>
            <a:ext cx="5716587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Form2 </a:t>
            </a:r>
            <a:r>
              <a:rPr lang="ko-KR" altLang="en-US" dirty="0" smtClean="0"/>
              <a:t>전체 흐름도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60" y="1772816"/>
            <a:ext cx="5954713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04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1997" y="2772416"/>
            <a:ext cx="3620005" cy="218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69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chooseBomb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선의 개수에서 폭탄의 개수만큼 랜덤으로 숫자를 뽑아 </a:t>
            </a:r>
            <a:r>
              <a:rPr lang="en-US" altLang="ko-KR" dirty="0" err="1" smtClean="0"/>
              <a:t>bombList</a:t>
            </a:r>
            <a:r>
              <a:rPr lang="ko-KR" altLang="en-US" dirty="0" smtClean="0"/>
              <a:t>에 넣었습니다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213" y="2924944"/>
            <a:ext cx="509371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78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Form2 </a:t>
            </a:r>
            <a:r>
              <a:rPr lang="ko-KR" altLang="en-US" dirty="0" smtClean="0"/>
              <a:t>전체 흐름도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749425"/>
            <a:ext cx="5954713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49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8313"/>
            <a:ext cx="8840787" cy="592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17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62</Words>
  <Application>Microsoft Office PowerPoint</Application>
  <PresentationFormat>화면 슬라이드 쇼(4:3)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데스크탑 기반 애플리케이션 제작 프로젝트</vt:lpstr>
      <vt:lpstr>제작 목표</vt:lpstr>
      <vt:lpstr>PowerPoint 프레젠테이션</vt:lpstr>
      <vt:lpstr>PowerPoint 프레젠테이션</vt:lpstr>
      <vt:lpstr>Form2 전체 흐름도</vt:lpstr>
      <vt:lpstr>PowerPoint 프레젠테이션</vt:lpstr>
      <vt:lpstr>chooseBomb 메소드</vt:lpstr>
      <vt:lpstr>Form2 전체 흐름도</vt:lpstr>
      <vt:lpstr>PowerPoint 프레젠테이션</vt:lpstr>
      <vt:lpstr>PowerPoint 프레젠테이션</vt:lpstr>
      <vt:lpstr>Form2 전체 흐름도</vt:lpstr>
      <vt:lpstr>무한모드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데스크탑 기반 애플리케이션 제작 프로젝트</dc:title>
  <dc:creator>KOSTA</dc:creator>
  <cp:lastModifiedBy>KOSTA</cp:lastModifiedBy>
  <cp:revision>12</cp:revision>
  <dcterms:created xsi:type="dcterms:W3CDTF">2023-09-08T00:08:07Z</dcterms:created>
  <dcterms:modified xsi:type="dcterms:W3CDTF">2023-09-08T04:21:23Z</dcterms:modified>
</cp:coreProperties>
</file>