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71" r:id="rId7"/>
    <p:sldId id="272" r:id="rId8"/>
    <p:sldId id="274" r:id="rId9"/>
    <p:sldId id="275" r:id="rId10"/>
    <p:sldId id="276" r:id="rId11"/>
    <p:sldId id="27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C3108-D5CE-4B52-ACCA-5FA6EBE273D0}" v="148" dt="2023-07-25T13:02:00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ung Kim" userId="83534d959264c0fa" providerId="LiveId" clId="{D12C3108-D5CE-4B52-ACCA-5FA6EBE273D0}"/>
    <pc:docChg chg="undo custSel addSld delSld modSld sldOrd modMainMaster">
      <pc:chgData name="Gisung Kim" userId="83534d959264c0fa" providerId="LiveId" clId="{D12C3108-D5CE-4B52-ACCA-5FA6EBE273D0}" dt="2023-07-25T13:05:48.892" v="532" actId="2711"/>
      <pc:docMkLst>
        <pc:docMk/>
      </pc:docMkLst>
      <pc:sldChg chg="modSp mod setBg">
        <pc:chgData name="Gisung Kim" userId="83534d959264c0fa" providerId="LiveId" clId="{D12C3108-D5CE-4B52-ACCA-5FA6EBE273D0}" dt="2023-07-25T11:37:54.170" v="172" actId="2711"/>
        <pc:sldMkLst>
          <pc:docMk/>
          <pc:sldMk cId="1546849725" sldId="256"/>
        </pc:sldMkLst>
        <pc:spChg chg="mod">
          <ac:chgData name="Gisung Kim" userId="83534d959264c0fa" providerId="LiveId" clId="{D12C3108-D5CE-4B52-ACCA-5FA6EBE273D0}" dt="2023-07-25T11:31:24.747" v="122" actId="2711"/>
          <ac:spMkLst>
            <pc:docMk/>
            <pc:sldMk cId="1546849725" sldId="256"/>
            <ac:spMk id="2" creationId="{00000000-0000-0000-0000-000000000000}"/>
          </ac:spMkLst>
        </pc:spChg>
        <pc:spChg chg="mod">
          <ac:chgData name="Gisung Kim" userId="83534d959264c0fa" providerId="LiveId" clId="{D12C3108-D5CE-4B52-ACCA-5FA6EBE273D0}" dt="2023-07-25T11:37:54.170" v="172" actId="2711"/>
          <ac:spMkLst>
            <pc:docMk/>
            <pc:sldMk cId="1546849725" sldId="256"/>
            <ac:spMk id="3" creationId="{00000000-0000-0000-0000-000000000000}"/>
          </ac:spMkLst>
        </pc:spChg>
      </pc:sldChg>
      <pc:sldChg chg="delSp modSp mod">
        <pc:chgData name="Gisung Kim" userId="83534d959264c0fa" providerId="LiveId" clId="{D12C3108-D5CE-4B52-ACCA-5FA6EBE273D0}" dt="2023-07-25T13:02:40.835" v="468" actId="20577"/>
        <pc:sldMkLst>
          <pc:docMk/>
          <pc:sldMk cId="1109972236" sldId="257"/>
        </pc:sldMkLst>
        <pc:spChg chg="del">
          <ac:chgData name="Gisung Kim" userId="83534d959264c0fa" providerId="LiveId" clId="{D12C3108-D5CE-4B52-ACCA-5FA6EBE273D0}" dt="2023-07-25T11:32:51.347" v="141" actId="478"/>
          <ac:spMkLst>
            <pc:docMk/>
            <pc:sldMk cId="1109972236" sldId="257"/>
            <ac:spMk id="2" creationId="{00000000-0000-0000-0000-000000000000}"/>
          </ac:spMkLst>
        </pc:spChg>
        <pc:spChg chg="mod">
          <ac:chgData name="Gisung Kim" userId="83534d959264c0fa" providerId="LiveId" clId="{D12C3108-D5CE-4B52-ACCA-5FA6EBE273D0}" dt="2023-07-25T13:02:40.835" v="468" actId="20577"/>
          <ac:spMkLst>
            <pc:docMk/>
            <pc:sldMk cId="1109972236" sldId="257"/>
            <ac:spMk id="3" creationId="{00000000-0000-0000-0000-000000000000}"/>
          </ac:spMkLst>
        </pc:spChg>
      </pc:sldChg>
      <pc:sldChg chg="del">
        <pc:chgData name="Gisung Kim" userId="83534d959264c0fa" providerId="LiveId" clId="{D12C3108-D5CE-4B52-ACCA-5FA6EBE273D0}" dt="2023-07-25T12:50:59.078" v="377" actId="2696"/>
        <pc:sldMkLst>
          <pc:docMk/>
          <pc:sldMk cId="2905151610" sldId="261"/>
        </pc:sldMkLst>
      </pc:sldChg>
      <pc:sldChg chg="del">
        <pc:chgData name="Gisung Kim" userId="83534d959264c0fa" providerId="LiveId" clId="{D12C3108-D5CE-4B52-ACCA-5FA6EBE273D0}" dt="2023-07-25T12:50:55.703" v="376" actId="2696"/>
        <pc:sldMkLst>
          <pc:docMk/>
          <pc:sldMk cId="1352349722" sldId="262"/>
        </pc:sldMkLst>
      </pc:sldChg>
      <pc:sldChg chg="del">
        <pc:chgData name="Gisung Kim" userId="83534d959264c0fa" providerId="LiveId" clId="{D12C3108-D5CE-4B52-ACCA-5FA6EBE273D0}" dt="2023-07-25T12:51:02.850" v="378" actId="2696"/>
        <pc:sldMkLst>
          <pc:docMk/>
          <pc:sldMk cId="134759723" sldId="263"/>
        </pc:sldMkLst>
      </pc:sldChg>
      <pc:sldChg chg="modSp mod">
        <pc:chgData name="Gisung Kim" userId="83534d959264c0fa" providerId="LiveId" clId="{D12C3108-D5CE-4B52-ACCA-5FA6EBE273D0}" dt="2023-07-25T12:55:24.729" v="432" actId="2711"/>
        <pc:sldMkLst>
          <pc:docMk/>
          <pc:sldMk cId="2095276312" sldId="265"/>
        </pc:sldMkLst>
        <pc:spChg chg="mod">
          <ac:chgData name="Gisung Kim" userId="83534d959264c0fa" providerId="LiveId" clId="{D12C3108-D5CE-4B52-ACCA-5FA6EBE273D0}" dt="2023-07-25T12:55:24.729" v="432" actId="2711"/>
          <ac:spMkLst>
            <pc:docMk/>
            <pc:sldMk cId="2095276312" sldId="265"/>
            <ac:spMk id="7" creationId="{00000000-0000-0000-0000-000000000000}"/>
          </ac:spMkLst>
        </pc:spChg>
      </pc:sldChg>
      <pc:sldChg chg="del">
        <pc:chgData name="Gisung Kim" userId="83534d959264c0fa" providerId="LiveId" clId="{D12C3108-D5CE-4B52-ACCA-5FA6EBE273D0}" dt="2023-07-25T12:51:05.087" v="379" actId="2696"/>
        <pc:sldMkLst>
          <pc:docMk/>
          <pc:sldMk cId="2525340812" sldId="267"/>
        </pc:sldMkLst>
      </pc:sldChg>
      <pc:sldChg chg="modSp mod">
        <pc:chgData name="Gisung Kim" userId="83534d959264c0fa" providerId="LiveId" clId="{D12C3108-D5CE-4B52-ACCA-5FA6EBE273D0}" dt="2023-07-25T13:05:30.161" v="531" actId="20577"/>
        <pc:sldMkLst>
          <pc:docMk/>
          <pc:sldMk cId="966964297" sldId="268"/>
        </pc:sldMkLst>
        <pc:spChg chg="mod">
          <ac:chgData name="Gisung Kim" userId="83534d959264c0fa" providerId="LiveId" clId="{D12C3108-D5CE-4B52-ACCA-5FA6EBE273D0}" dt="2023-07-25T13:05:30.161" v="531" actId="20577"/>
          <ac:spMkLst>
            <pc:docMk/>
            <pc:sldMk cId="966964297" sldId="268"/>
            <ac:spMk id="7" creationId="{00000000-0000-0000-0000-000000000000}"/>
          </ac:spMkLst>
        </pc:spChg>
      </pc:sldChg>
      <pc:sldChg chg="addSp modSp mod modAnim">
        <pc:chgData name="Gisung Kim" userId="83534d959264c0fa" providerId="LiveId" clId="{D12C3108-D5CE-4B52-ACCA-5FA6EBE273D0}" dt="2023-07-25T12:50:00.923" v="342" actId="20577"/>
        <pc:sldMkLst>
          <pc:docMk/>
          <pc:sldMk cId="1917457177" sldId="269"/>
        </pc:sldMkLst>
        <pc:spChg chg="mod">
          <ac:chgData name="Gisung Kim" userId="83534d959264c0fa" providerId="LiveId" clId="{D12C3108-D5CE-4B52-ACCA-5FA6EBE273D0}" dt="2023-07-25T12:50:00.923" v="342" actId="20577"/>
          <ac:spMkLst>
            <pc:docMk/>
            <pc:sldMk cId="1917457177" sldId="269"/>
            <ac:spMk id="7" creationId="{00000000-0000-0000-0000-000000000000}"/>
          </ac:spMkLst>
        </pc:spChg>
        <pc:picChg chg="add mod">
          <ac:chgData name="Gisung Kim" userId="83534d959264c0fa" providerId="LiveId" clId="{D12C3108-D5CE-4B52-ACCA-5FA6EBE273D0}" dt="2023-07-25T10:11:12.415" v="5" actId="1076"/>
          <ac:picMkLst>
            <pc:docMk/>
            <pc:sldMk cId="1917457177" sldId="269"/>
            <ac:picMk id="2" creationId="{16DC847F-3FC4-9819-0D35-5F47CA452732}"/>
          </ac:picMkLst>
        </pc:picChg>
        <pc:picChg chg="add mod">
          <ac:chgData name="Gisung Kim" userId="83534d959264c0fa" providerId="LiveId" clId="{D12C3108-D5CE-4B52-ACCA-5FA6EBE273D0}" dt="2023-07-25T10:12:07.354" v="11" actId="1076"/>
          <ac:picMkLst>
            <pc:docMk/>
            <pc:sldMk cId="1917457177" sldId="269"/>
            <ac:picMk id="5" creationId="{131B42A9-1277-2485-90BF-1E2C90DB9D91}"/>
          </ac:picMkLst>
        </pc:picChg>
      </pc:sldChg>
      <pc:sldChg chg="delSp modSp del mod delAnim">
        <pc:chgData name="Gisung Kim" userId="83534d959264c0fa" providerId="LiveId" clId="{D12C3108-D5CE-4B52-ACCA-5FA6EBE273D0}" dt="2023-07-25T10:12:41.012" v="12" actId="2696"/>
        <pc:sldMkLst>
          <pc:docMk/>
          <pc:sldMk cId="3901224320" sldId="270"/>
        </pc:sldMkLst>
        <pc:picChg chg="del mod">
          <ac:chgData name="Gisung Kim" userId="83534d959264c0fa" providerId="LiveId" clId="{D12C3108-D5CE-4B52-ACCA-5FA6EBE273D0}" dt="2023-07-25T10:11:06.102" v="3" actId="21"/>
          <ac:picMkLst>
            <pc:docMk/>
            <pc:sldMk cId="3901224320" sldId="270"/>
            <ac:picMk id="2" creationId="{00000000-0000-0000-0000-000000000000}"/>
          </ac:picMkLst>
        </pc:picChg>
        <pc:picChg chg="del">
          <ac:chgData name="Gisung Kim" userId="83534d959264c0fa" providerId="LiveId" clId="{D12C3108-D5CE-4B52-ACCA-5FA6EBE273D0}" dt="2023-07-25T10:11:16.072" v="6" actId="21"/>
          <ac:picMkLst>
            <pc:docMk/>
            <pc:sldMk cId="3901224320" sldId="270"/>
            <ac:picMk id="5" creationId="{00000000-0000-0000-0000-000000000000}"/>
          </ac:picMkLst>
        </pc:picChg>
      </pc:sldChg>
      <pc:sldChg chg="modSp mod">
        <pc:chgData name="Gisung Kim" userId="83534d959264c0fa" providerId="LiveId" clId="{D12C3108-D5CE-4B52-ACCA-5FA6EBE273D0}" dt="2023-07-25T12:50:10.274" v="343" actId="2711"/>
        <pc:sldMkLst>
          <pc:docMk/>
          <pc:sldMk cId="3567474890" sldId="271"/>
        </pc:sldMkLst>
        <pc:spChg chg="mod">
          <ac:chgData name="Gisung Kim" userId="83534d959264c0fa" providerId="LiveId" clId="{D12C3108-D5CE-4B52-ACCA-5FA6EBE273D0}" dt="2023-07-25T12:50:10.274" v="343" actId="2711"/>
          <ac:spMkLst>
            <pc:docMk/>
            <pc:sldMk cId="3567474890" sldId="271"/>
            <ac:spMk id="7" creationId="{00000000-0000-0000-0000-000000000000}"/>
          </ac:spMkLst>
        </pc:spChg>
      </pc:sldChg>
      <pc:sldChg chg="addSp delSp modSp mod modAnim">
        <pc:chgData name="Gisung Kim" userId="83534d959264c0fa" providerId="LiveId" clId="{D12C3108-D5CE-4B52-ACCA-5FA6EBE273D0}" dt="2023-07-25T12:33:20.683" v="270"/>
        <pc:sldMkLst>
          <pc:docMk/>
          <pc:sldMk cId="3942734253" sldId="272"/>
        </pc:sldMkLst>
        <pc:spChg chg="add mod">
          <ac:chgData name="Gisung Kim" userId="83534d959264c0fa" providerId="LiveId" clId="{D12C3108-D5CE-4B52-ACCA-5FA6EBE273D0}" dt="2023-07-25T12:32:49.283" v="265" actId="478"/>
          <ac:spMkLst>
            <pc:docMk/>
            <pc:sldMk cId="3942734253" sldId="272"/>
            <ac:spMk id="6" creationId="{3FABF220-8437-9E3A-EB7E-97E21CEEB2FA}"/>
          </ac:spMkLst>
        </pc:spChg>
        <pc:spChg chg="del">
          <ac:chgData name="Gisung Kim" userId="83534d959264c0fa" providerId="LiveId" clId="{D12C3108-D5CE-4B52-ACCA-5FA6EBE273D0}" dt="2023-07-25T12:32:49.283" v="265" actId="478"/>
          <ac:spMkLst>
            <pc:docMk/>
            <pc:sldMk cId="3942734253" sldId="272"/>
            <ac:spMk id="7" creationId="{00000000-0000-0000-0000-000000000000}"/>
          </ac:spMkLst>
        </pc:spChg>
        <pc:picChg chg="mod">
          <ac:chgData name="Gisung Kim" userId="83534d959264c0fa" providerId="LiveId" clId="{D12C3108-D5CE-4B52-ACCA-5FA6EBE273D0}" dt="2023-07-25T12:33:02.525" v="268" actId="1076"/>
          <ac:picMkLst>
            <pc:docMk/>
            <pc:sldMk cId="3942734253" sldId="272"/>
            <ac:picMk id="2" creationId="{00000000-0000-0000-0000-000000000000}"/>
          </ac:picMkLst>
        </pc:picChg>
        <pc:picChg chg="mod">
          <ac:chgData name="Gisung Kim" userId="83534d959264c0fa" providerId="LiveId" clId="{D12C3108-D5CE-4B52-ACCA-5FA6EBE273D0}" dt="2023-07-25T12:33:15.139" v="269" actId="1076"/>
          <ac:picMkLst>
            <pc:docMk/>
            <pc:sldMk cId="3942734253" sldId="272"/>
            <ac:picMk id="5" creationId="{00000000-0000-0000-0000-000000000000}"/>
          </ac:picMkLst>
        </pc:picChg>
      </pc:sldChg>
      <pc:sldChg chg="del">
        <pc:chgData name="Gisung Kim" userId="83534d959264c0fa" providerId="LiveId" clId="{D12C3108-D5CE-4B52-ACCA-5FA6EBE273D0}" dt="2023-07-25T12:50:53.192" v="375" actId="2696"/>
        <pc:sldMkLst>
          <pc:docMk/>
          <pc:sldMk cId="4253411010" sldId="273"/>
        </pc:sldMkLst>
      </pc:sldChg>
      <pc:sldChg chg="addSp modSp mod modAnim">
        <pc:chgData name="Gisung Kim" userId="83534d959264c0fa" providerId="LiveId" clId="{D12C3108-D5CE-4B52-ACCA-5FA6EBE273D0}" dt="2023-07-25T12:50:26.380" v="361" actId="2711"/>
        <pc:sldMkLst>
          <pc:docMk/>
          <pc:sldMk cId="3774402613" sldId="274"/>
        </pc:sldMkLst>
        <pc:spChg chg="mod">
          <ac:chgData name="Gisung Kim" userId="83534d959264c0fa" providerId="LiveId" clId="{D12C3108-D5CE-4B52-ACCA-5FA6EBE273D0}" dt="2023-07-25T12:50:26.380" v="361" actId="2711"/>
          <ac:spMkLst>
            <pc:docMk/>
            <pc:sldMk cId="3774402613" sldId="274"/>
            <ac:spMk id="7" creationId="{00000000-0000-0000-0000-000000000000}"/>
          </ac:spMkLst>
        </pc:spChg>
        <pc:picChg chg="add mod">
          <ac:chgData name="Gisung Kim" userId="83534d959264c0fa" providerId="LiveId" clId="{D12C3108-D5CE-4B52-ACCA-5FA6EBE273D0}" dt="2023-07-25T12:30:34.918" v="176" actId="27614"/>
          <ac:picMkLst>
            <pc:docMk/>
            <pc:sldMk cId="3774402613" sldId="274"/>
            <ac:picMk id="5" creationId="{B5970BAF-7019-B40F-5A60-DA86842B6F4F}"/>
          </ac:picMkLst>
        </pc:picChg>
      </pc:sldChg>
      <pc:sldChg chg="addSp delSp modSp mod">
        <pc:chgData name="Gisung Kim" userId="83534d959264c0fa" providerId="LiveId" clId="{D12C3108-D5CE-4B52-ACCA-5FA6EBE273D0}" dt="2023-07-25T12:36:59.936" v="286" actId="478"/>
        <pc:sldMkLst>
          <pc:docMk/>
          <pc:sldMk cId="3654701729" sldId="275"/>
        </pc:sldMkLst>
        <pc:spChg chg="add del mod">
          <ac:chgData name="Gisung Kim" userId="83534d959264c0fa" providerId="LiveId" clId="{D12C3108-D5CE-4B52-ACCA-5FA6EBE273D0}" dt="2023-07-25T12:36:59.936" v="286" actId="478"/>
          <ac:spMkLst>
            <pc:docMk/>
            <pc:sldMk cId="3654701729" sldId="275"/>
            <ac:spMk id="5" creationId="{D9C224DA-EB8A-1CD2-7A29-A55D87D4D1ED}"/>
          </ac:spMkLst>
        </pc:spChg>
        <pc:spChg chg="del">
          <ac:chgData name="Gisung Kim" userId="83534d959264c0fa" providerId="LiveId" clId="{D12C3108-D5CE-4B52-ACCA-5FA6EBE273D0}" dt="2023-07-25T12:36:38.860" v="284" actId="478"/>
          <ac:spMkLst>
            <pc:docMk/>
            <pc:sldMk cId="3654701729" sldId="275"/>
            <ac:spMk id="7" creationId="{00000000-0000-0000-0000-000000000000}"/>
          </ac:spMkLst>
        </pc:spChg>
        <pc:picChg chg="mod">
          <ac:chgData name="Gisung Kim" userId="83534d959264c0fa" providerId="LiveId" clId="{D12C3108-D5CE-4B52-ACCA-5FA6EBE273D0}" dt="2023-07-25T12:36:46.066" v="285" actId="1076"/>
          <ac:picMkLst>
            <pc:docMk/>
            <pc:sldMk cId="3654701729" sldId="275"/>
            <ac:picMk id="2" creationId="{00000000-0000-0000-0000-000000000000}"/>
          </ac:picMkLst>
        </pc:picChg>
      </pc:sldChg>
      <pc:sldChg chg="addSp delSp modSp add del mod ord modClrScheme chgLayout">
        <pc:chgData name="Gisung Kim" userId="83534d959264c0fa" providerId="LiveId" clId="{D12C3108-D5CE-4B52-ACCA-5FA6EBE273D0}" dt="2023-07-25T11:14:14.146" v="119" actId="2696"/>
        <pc:sldMkLst>
          <pc:docMk/>
          <pc:sldMk cId="1330401964" sldId="276"/>
        </pc:sldMkLst>
        <pc:spChg chg="mod ord">
          <ac:chgData name="Gisung Kim" userId="83534d959264c0fa" providerId="LiveId" clId="{D12C3108-D5CE-4B52-ACCA-5FA6EBE273D0}" dt="2023-07-25T11:14:01.850" v="118"/>
          <ac:spMkLst>
            <pc:docMk/>
            <pc:sldMk cId="1330401964" sldId="276"/>
            <ac:spMk id="3" creationId="{00000000-0000-0000-0000-000000000000}"/>
          </ac:spMkLst>
        </pc:spChg>
        <pc:spChg chg="add del mod ord">
          <ac:chgData name="Gisung Kim" userId="83534d959264c0fa" providerId="LiveId" clId="{D12C3108-D5CE-4B52-ACCA-5FA6EBE273D0}" dt="2023-07-25T11:13:20.649" v="54" actId="700"/>
          <ac:spMkLst>
            <pc:docMk/>
            <pc:sldMk cId="1330401964" sldId="276"/>
            <ac:spMk id="5" creationId="{39243605-6CC3-11A9-25A2-846110AE4FB4}"/>
          </ac:spMkLst>
        </pc:spChg>
        <pc:spChg chg="add del mod ord">
          <ac:chgData name="Gisung Kim" userId="83534d959264c0fa" providerId="LiveId" clId="{D12C3108-D5CE-4B52-ACCA-5FA6EBE273D0}" dt="2023-07-25T11:13:38.021" v="55" actId="700"/>
          <ac:spMkLst>
            <pc:docMk/>
            <pc:sldMk cId="1330401964" sldId="276"/>
            <ac:spMk id="6" creationId="{5A77BC77-AEBC-F85C-77D4-F012931CEC81}"/>
          </ac:spMkLst>
        </pc:spChg>
        <pc:spChg chg="del">
          <ac:chgData name="Gisung Kim" userId="83534d959264c0fa" providerId="LiveId" clId="{D12C3108-D5CE-4B52-ACCA-5FA6EBE273D0}" dt="2023-07-25T11:13:03.997" v="52" actId="478"/>
          <ac:spMkLst>
            <pc:docMk/>
            <pc:sldMk cId="1330401964" sldId="276"/>
            <ac:spMk id="7" creationId="{00000000-0000-0000-0000-000000000000}"/>
          </ac:spMkLst>
        </pc:spChg>
        <pc:spChg chg="add mod ord">
          <ac:chgData name="Gisung Kim" userId="83534d959264c0fa" providerId="LiveId" clId="{D12C3108-D5CE-4B52-ACCA-5FA6EBE273D0}" dt="2023-07-25T11:13:38.021" v="55" actId="700"/>
          <ac:spMkLst>
            <pc:docMk/>
            <pc:sldMk cId="1330401964" sldId="276"/>
            <ac:spMk id="8" creationId="{7CAFEE29-BE18-67D9-6981-37830C7F5D49}"/>
          </ac:spMkLst>
        </pc:spChg>
        <pc:picChg chg="del">
          <ac:chgData name="Gisung Kim" userId="83534d959264c0fa" providerId="LiveId" clId="{D12C3108-D5CE-4B52-ACCA-5FA6EBE273D0}" dt="2023-07-25T11:13:06.652" v="53" actId="478"/>
          <ac:picMkLst>
            <pc:docMk/>
            <pc:sldMk cId="1330401964" sldId="276"/>
            <ac:picMk id="2" creationId="{00000000-0000-0000-0000-000000000000}"/>
          </ac:picMkLst>
        </pc:picChg>
      </pc:sldChg>
      <pc:sldChg chg="addSp delSp modSp add mod ord delAnim modAnim">
        <pc:chgData name="Gisung Kim" userId="83534d959264c0fa" providerId="LiveId" clId="{D12C3108-D5CE-4B52-ACCA-5FA6EBE273D0}" dt="2023-07-25T13:02:00.945" v="459"/>
        <pc:sldMkLst>
          <pc:docMk/>
          <pc:sldMk cId="2951464775" sldId="276"/>
        </pc:sldMkLst>
        <pc:spChg chg="mod">
          <ac:chgData name="Gisung Kim" userId="83534d959264c0fa" providerId="LiveId" clId="{D12C3108-D5CE-4B52-ACCA-5FA6EBE273D0}" dt="2023-07-25T12:50:41.278" v="374" actId="2711"/>
          <ac:spMkLst>
            <pc:docMk/>
            <pc:sldMk cId="2951464775" sldId="276"/>
            <ac:spMk id="7" creationId="{00000000-0000-0000-0000-000000000000}"/>
          </ac:spMkLst>
        </pc:spChg>
        <pc:picChg chg="del">
          <ac:chgData name="Gisung Kim" userId="83534d959264c0fa" providerId="LiveId" clId="{D12C3108-D5CE-4B52-ACCA-5FA6EBE273D0}" dt="2023-07-25T12:33:51.549" v="280" actId="478"/>
          <ac:picMkLst>
            <pc:docMk/>
            <pc:sldMk cId="2951464775" sldId="276"/>
            <ac:picMk id="4" creationId="{00000000-0000-0000-0000-000000000000}"/>
          </ac:picMkLst>
        </pc:picChg>
        <pc:picChg chg="del">
          <ac:chgData name="Gisung Kim" userId="83534d959264c0fa" providerId="LiveId" clId="{D12C3108-D5CE-4B52-ACCA-5FA6EBE273D0}" dt="2023-07-25T12:33:52.166" v="281" actId="478"/>
          <ac:picMkLst>
            <pc:docMk/>
            <pc:sldMk cId="2951464775" sldId="276"/>
            <ac:picMk id="5" creationId="{B5970BAF-7019-B40F-5A60-DA86842B6F4F}"/>
          </ac:picMkLst>
        </pc:picChg>
        <pc:picChg chg="add mod">
          <ac:chgData name="Gisung Kim" userId="83534d959264c0fa" providerId="LiveId" clId="{D12C3108-D5CE-4B52-ACCA-5FA6EBE273D0}" dt="2023-07-25T12:34:04.221" v="283" actId="27614"/>
          <ac:picMkLst>
            <pc:docMk/>
            <pc:sldMk cId="2951464775" sldId="276"/>
            <ac:picMk id="6" creationId="{37906DC4-B006-7EE2-7A50-AD24E51CE964}"/>
          </ac:picMkLst>
        </pc:picChg>
        <pc:picChg chg="add mod">
          <ac:chgData name="Gisung Kim" userId="83534d959264c0fa" providerId="LiveId" clId="{D12C3108-D5CE-4B52-ACCA-5FA6EBE273D0}" dt="2023-07-25T13:01:49.988" v="458" actId="1076"/>
          <ac:picMkLst>
            <pc:docMk/>
            <pc:sldMk cId="2951464775" sldId="276"/>
            <ac:picMk id="9" creationId="{75C6FA97-D7C6-6F1B-B79A-98726BF97F6D}"/>
          </ac:picMkLst>
        </pc:picChg>
      </pc:sldChg>
      <pc:sldChg chg="addSp delSp modSp new mod">
        <pc:chgData name="Gisung Kim" userId="83534d959264c0fa" providerId="LiveId" clId="{D12C3108-D5CE-4B52-ACCA-5FA6EBE273D0}" dt="2023-07-25T12:51:36.913" v="412" actId="2711"/>
        <pc:sldMkLst>
          <pc:docMk/>
          <pc:sldMk cId="3713369778" sldId="277"/>
        </pc:sldMkLst>
        <pc:spChg chg="mod">
          <ac:chgData name="Gisung Kim" userId="83534d959264c0fa" providerId="LiveId" clId="{D12C3108-D5CE-4B52-ACCA-5FA6EBE273D0}" dt="2023-07-25T12:51:36.913" v="412" actId="2711"/>
          <ac:spMkLst>
            <pc:docMk/>
            <pc:sldMk cId="3713369778" sldId="277"/>
            <ac:spMk id="2" creationId="{7D42ACC6-61BE-AFFB-1D81-C56F3ABC1BE9}"/>
          </ac:spMkLst>
        </pc:spChg>
        <pc:spChg chg="del mod">
          <ac:chgData name="Gisung Kim" userId="83534d959264c0fa" providerId="LiveId" clId="{D12C3108-D5CE-4B52-ACCA-5FA6EBE273D0}" dt="2023-07-25T12:51:26.290" v="410" actId="478"/>
          <ac:spMkLst>
            <pc:docMk/>
            <pc:sldMk cId="3713369778" sldId="277"/>
            <ac:spMk id="3" creationId="{1F4A6422-77F6-1FC6-83E5-239EE99BE465}"/>
          </ac:spMkLst>
        </pc:spChg>
        <pc:picChg chg="add mod">
          <ac:chgData name="Gisung Kim" userId="83534d959264c0fa" providerId="LiveId" clId="{D12C3108-D5CE-4B52-ACCA-5FA6EBE273D0}" dt="2023-07-25T12:51:15.376" v="381"/>
          <ac:picMkLst>
            <pc:docMk/>
            <pc:sldMk cId="3713369778" sldId="277"/>
            <ac:picMk id="4" creationId="{D7F524B5-5A6B-5A0B-1625-BD7F6ADE62E4}"/>
          </ac:picMkLst>
        </pc:picChg>
      </pc:sldChg>
      <pc:sldChg chg="addSp delSp modSp add mod">
        <pc:chgData name="Gisung Kim" userId="83534d959264c0fa" providerId="LiveId" clId="{D12C3108-D5CE-4B52-ACCA-5FA6EBE273D0}" dt="2023-07-25T13:05:48.892" v="532" actId="2711"/>
        <pc:sldMkLst>
          <pc:docMk/>
          <pc:sldMk cId="3559478259" sldId="278"/>
        </pc:sldMkLst>
        <pc:spChg chg="add mod">
          <ac:chgData name="Gisung Kim" userId="83534d959264c0fa" providerId="LiveId" clId="{D12C3108-D5CE-4B52-ACCA-5FA6EBE273D0}" dt="2023-07-25T13:05:48.892" v="532" actId="2711"/>
          <ac:spMkLst>
            <pc:docMk/>
            <pc:sldMk cId="3559478259" sldId="278"/>
            <ac:spMk id="5" creationId="{38922040-4939-34C1-75BE-52363281769D}"/>
          </ac:spMkLst>
        </pc:spChg>
        <pc:spChg chg="add mod">
          <ac:chgData name="Gisung Kim" userId="83534d959264c0fa" providerId="LiveId" clId="{D12C3108-D5CE-4B52-ACCA-5FA6EBE273D0}" dt="2023-07-25T12:56:13.866" v="445" actId="27636"/>
          <ac:spMkLst>
            <pc:docMk/>
            <pc:sldMk cId="3559478259" sldId="278"/>
            <ac:spMk id="6" creationId="{DD47B57A-985B-83B9-D2F3-1AC951F43929}"/>
          </ac:spMkLst>
        </pc:spChg>
        <pc:spChg chg="del mod">
          <ac:chgData name="Gisung Kim" userId="83534d959264c0fa" providerId="LiveId" clId="{D12C3108-D5CE-4B52-ACCA-5FA6EBE273D0}" dt="2023-07-25T12:55:58.100" v="435" actId="478"/>
          <ac:spMkLst>
            <pc:docMk/>
            <pc:sldMk cId="3559478259" sldId="278"/>
            <ac:spMk id="7" creationId="{00000000-0000-0000-0000-000000000000}"/>
          </ac:spMkLst>
        </pc:spChg>
      </pc:sldChg>
      <pc:sldMasterChg chg="setBg modSldLayout">
        <pc:chgData name="Gisung Kim" userId="83534d959264c0fa" providerId="LiveId" clId="{D12C3108-D5CE-4B52-ACCA-5FA6EBE273D0}" dt="2023-07-25T09:36:02.851" v="0"/>
        <pc:sldMasterMkLst>
          <pc:docMk/>
          <pc:sldMasterMk cId="4140467867" sldId="2147483648"/>
        </pc:sldMasterMkLst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4259182966" sldId="2147483649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463401208" sldId="2147483650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4163420552" sldId="2147483651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3089340538" sldId="2147483652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3016731253" sldId="2147483653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2725037344" sldId="2147483654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3359912859" sldId="2147483655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3794956797" sldId="2147483656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149229252" sldId="2147483657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2348643162" sldId="2147483658"/>
          </pc:sldLayoutMkLst>
        </pc:sldLayoutChg>
        <pc:sldLayoutChg chg="setBg">
          <pc:chgData name="Gisung Kim" userId="83534d959264c0fa" providerId="LiveId" clId="{D12C3108-D5CE-4B52-ACCA-5FA6EBE273D0}" dt="2023-07-25T09:36:02.851" v="0"/>
          <pc:sldLayoutMkLst>
            <pc:docMk/>
            <pc:sldMasterMk cId="4140467867" sldId="2147483648"/>
            <pc:sldLayoutMk cId="409793230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8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4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2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4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7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03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25C5-0C5E-4629-B6BC-7FF599753DCD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4770-413F-413D-ABE9-666D6426C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6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>
                <a:latin typeface="Bauhaus 93" panose="04030905020B02020C02" pitchFamily="82" charset="0"/>
                <a:ea typeface="휴먼둥근헤드라인" panose="02030504000101010101" pitchFamily="18" charset="-127"/>
              </a:rPr>
              <a:t>HTML</a:t>
            </a:r>
            <a:r>
              <a:rPr lang="en-US" altLang="ko-KR" sz="4800" dirty="0">
                <a:latin typeface="Bauhaus 93" panose="04030905020B02020C02" pitchFamily="82" charset="0"/>
              </a:rPr>
              <a:t>/CSS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홈페이지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김기성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B84D8-D0B9-EC61-50D5-BCC72EDE8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산책로</a:t>
            </a:r>
          </a:p>
        </p:txBody>
      </p:sp>
      <p:pic>
        <p:nvPicPr>
          <p:cNvPr id="6" name="그림 5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37906DC4-B006-7EE2-7A50-AD24E51C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785"/>
            <a:ext cx="9144000" cy="3868429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5C6FA97-D7C6-6F1B-B79A-98726BF9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34" y="3223045"/>
            <a:ext cx="5433531" cy="12802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F85C24-887F-62E8-3EDA-C994698C3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2ACC6-61BE-AFFB-1D81-C56F3ABC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감사합니다．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73DED2-19B3-9D1D-7F5D-7689734E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퍼피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+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백과사전</a:t>
            </a:r>
            <a:endParaRPr lang="en-US" altLang="ko-KR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함초롬돋움" panose="020B0604000101010101" pitchFamily="50" charset="-127"/>
              </a:rPr>
              <a:t>https://puppedia.netlify.app/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767BCB-3CF8-68EA-65EA-796B82D7D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Bauhaus 93" panose="04030905020B02020C02" pitchFamily="82" charset="0"/>
                <a:ea typeface="휴먼둥근헤드라인" panose="02030504000101010101" pitchFamily="18" charset="-127"/>
              </a:rPr>
              <a:t>&lt;header&gt;</a:t>
            </a:r>
            <a:r>
              <a:rPr lang="ko-KR" altLang="en-US" dirty="0">
                <a:latin typeface="Bauhaus 93" panose="04030905020B02020C02" pitchFamily="82" charset="0"/>
                <a:ea typeface="휴먼둥근헤드라인" panose="02030504000101010101" pitchFamily="18" charset="-127"/>
              </a:rPr>
              <a:t>　</a:t>
            </a:r>
            <a:r>
              <a:rPr lang="en-US" altLang="ko-KR" dirty="0">
                <a:latin typeface="Bauhaus 93" panose="04030905020B02020C02" pitchFamily="82" charset="0"/>
                <a:ea typeface="휴먼둥근헤드라인" panose="02030504000101010101" pitchFamily="18" charset="-127"/>
              </a:rPr>
              <a:t>&lt;/header&gt;</a:t>
            </a:r>
            <a:endParaRPr lang="ko-KR" altLang="en-US" dirty="0">
              <a:latin typeface="Bauhaus 93" panose="04030905020B02020C02" pitchFamily="82" charset="0"/>
              <a:ea typeface="휴먼둥근헤드라인" panose="020305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3" y="1988840"/>
            <a:ext cx="8580953" cy="38952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94" y="1683945"/>
            <a:ext cx="3514286" cy="27523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94" y="4557369"/>
            <a:ext cx="2390476" cy="1600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218E2A4-182F-040A-F5C2-56F172977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7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Bauhaus 93" panose="04030905020B02020C02" pitchFamily="82" charset="0"/>
                <a:ea typeface="휴먼둥근헤드라인" panose="02030504000101010101" pitchFamily="18" charset="-127"/>
              </a:rPr>
              <a:t>&lt;section&gt; </a:t>
            </a:r>
            <a:r>
              <a:rPr lang="ko-KR" altLang="en-US" dirty="0">
                <a:latin typeface="Bauhaus 93" panose="04030905020B02020C02" pitchFamily="82" charset="0"/>
                <a:ea typeface="휴먼둥근헤드라인" panose="02030504000101010101" pitchFamily="18" charset="-127"/>
              </a:rPr>
              <a:t>　</a:t>
            </a:r>
            <a:r>
              <a:rPr lang="en-US" altLang="ko-KR" dirty="0">
                <a:latin typeface="Bauhaus 93" panose="04030905020B02020C02" pitchFamily="82" charset="0"/>
                <a:ea typeface="휴먼둥근헤드라인" panose="02030504000101010101" pitchFamily="18" charset="-127"/>
              </a:rPr>
              <a:t>&lt;/section&gt;</a:t>
            </a:r>
            <a:endParaRPr lang="ko-KR" altLang="en-US" dirty="0">
              <a:latin typeface="Bauhaus 93" panose="04030905020B02020C02" pitchFamily="82" charset="0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87" y="2492896"/>
            <a:ext cx="4342626" cy="9207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A050F5-86A3-36E9-8DBD-D03B517E6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6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67318" y="512041"/>
            <a:ext cx="8229600" cy="1143000"/>
          </a:xfrm>
        </p:spPr>
        <p:txBody>
          <a:bodyPr/>
          <a:lstStyle/>
          <a:p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홈화면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0768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DC847F-3FC4-9819-0D35-5F47CA452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76" y="3789040"/>
            <a:ext cx="5419048" cy="2057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1B42A9-1277-2485-90BF-1E2C90DB9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952" y="1531897"/>
            <a:ext cx="4038096" cy="22571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D7D2BB-775C-B65E-598E-F0B9C7C2A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댕댕이　자랑해요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0821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73D3B4B-58FA-64DE-E5C3-A961E563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2" y="1550563"/>
            <a:ext cx="8485715" cy="3704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81" y="1486204"/>
            <a:ext cx="2047619" cy="580952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3FABF220-8437-9E3A-EB7E-97E21CEE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8FA009-3FEA-2FF3-03E5-EC6EE883B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강쥐간식</a:t>
            </a:r>
            <a:endParaRPr lang="ko-KR" altLang="en-US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3" y="1556792"/>
            <a:ext cx="9144000" cy="4128304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5970BAF-7019-B40F-5A60-DA86842B6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98" y="2116432"/>
            <a:ext cx="4450466" cy="16079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16BEC6F-53E3-9E5A-BE24-B257B2D1F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4" y="980728"/>
            <a:ext cx="5335951" cy="5314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98FCEE-A06D-29B3-0217-BC23CBD13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0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36</Words>
  <Application>Microsoft Office PowerPoint</Application>
  <PresentationFormat>화면 슬라이드 쇼(4:3)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휴먼둥근헤드라인</vt:lpstr>
      <vt:lpstr>Arial</vt:lpstr>
      <vt:lpstr>Bauhaus 93</vt:lpstr>
      <vt:lpstr>Office 테마</vt:lpstr>
      <vt:lpstr>HTML/CSS 홈페이지 만들기</vt:lpstr>
      <vt:lpstr>PowerPoint 프레젠테이션</vt:lpstr>
      <vt:lpstr>&lt;header&gt;　&lt;/header&gt;</vt:lpstr>
      <vt:lpstr>&lt;section&gt; 　&lt;/section&gt;</vt:lpstr>
      <vt:lpstr>홈화면</vt:lpstr>
      <vt:lpstr>댕댕이　자랑해요</vt:lpstr>
      <vt:lpstr>PowerPoint 프레젠테이션</vt:lpstr>
      <vt:lpstr>강쥐간식</vt:lpstr>
      <vt:lpstr>PowerPoint 프레젠테이션</vt:lpstr>
      <vt:lpstr>산책로</vt:lpstr>
      <vt:lpstr>감사합니다．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 홈페이지 만들기</dc:title>
  <dc:creator>KOSTA</dc:creator>
  <cp:lastModifiedBy>김기성</cp:lastModifiedBy>
  <cp:revision>11</cp:revision>
  <dcterms:created xsi:type="dcterms:W3CDTF">2023-07-25T06:02:14Z</dcterms:created>
  <dcterms:modified xsi:type="dcterms:W3CDTF">2023-07-25T15:43:14Z</dcterms:modified>
</cp:coreProperties>
</file>