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7404"/>
  </p:normalViewPr>
  <p:slideViewPr>
    <p:cSldViewPr snapToGrid="0" snapToObjects="1" showGuides="1">
      <p:cViewPr varScale="1">
        <p:scale>
          <a:sx n="46" d="100"/>
          <a:sy n="46" d="100"/>
        </p:scale>
        <p:origin x="216" y="28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PROPOSED TALKING POINTS IN THE NOTES SECTION THROUGHOUT </a:t>
            </a:r>
            <a:r>
              <a:rPr lang="en-US" i="1"/>
              <a:t>DECK.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yourself.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Tell your 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did you join the Navy?</a:t>
            </a:r>
          </a:p>
        </p:txBody>
      </p:sp>
    </p:spTree>
    <p:extLst>
      <p:ext uri="{BB962C8B-B14F-4D97-AF65-F5344CB8AC3E}">
        <p14:creationId xmlns:p14="http://schemas.microsoft.com/office/powerpoint/2010/main" val="28709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If you’re deployed, you’re considered to be on Active duty status and you’ll be entitled to Active Duty pay and benefits.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5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You’ll continue to engage in meaningful work while you enjoy the camaraderie and honor that comes with serving your country.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Reap the rewards.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45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in your contact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Continue to serve without leaving home.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Revisit the exciting challenges and gratifying moments of serving. 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Pursue your own interests, family obligations and professions in the civilian sector.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Maintain the benefits you had before, including low-cost medical insurance.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Your retirement benefits keep building on time already served, plus base amenities.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Preserve your post-9/11 GI bill benefits.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3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Work in state-of-the-art facilities with the latest technology.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Build on skills you already have or train to develop new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1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Continuing your military training can have a positive impact on future career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0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difference between serving 16 hours a month or choosing one single, extended mission.</a:t>
            </a:r>
          </a:p>
        </p:txBody>
      </p:sp>
    </p:spTree>
    <p:extLst>
      <p:ext uri="{BB962C8B-B14F-4D97-AF65-F5344CB8AC3E}">
        <p14:creationId xmlns:p14="http://schemas.microsoft.com/office/powerpoint/2010/main" val="40849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Continue the adventure.</a:t>
            </a:r>
          </a:p>
        </p:txBody>
      </p:sp>
    </p:spTree>
    <p:extLst>
      <p:ext uri="{BB962C8B-B14F-4D97-AF65-F5344CB8AC3E}">
        <p14:creationId xmlns:p14="http://schemas.microsoft.com/office/powerpoint/2010/main" val="110431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exact length of service commitment depends on many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Answer any specific questions your audience may have to help them calculate their particular obligation.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comprehensive and intense introduction to your responsibilities as a Naval Officer: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Military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Rich history of traditions and customs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Legal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Military etiquette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6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AB1418-B7F3-B546-9840-54C63922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F0537-6C6C-BD4A-9EFE-E49ADD9C4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AB219-FAE0-DF40-93EC-7B934CA7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erson wearing a uniform&#10;&#10;Description automatically generated">
            <a:extLst>
              <a:ext uri="{FF2B5EF4-FFF2-40B4-BE49-F238E27FC236}">
                <a16:creationId xmlns:a16="http://schemas.microsoft.com/office/drawing/2014/main" id="{C834F7CE-2842-E04F-958E-C04F4308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8360D8-EFFD-6845-AC77-4E1371A6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92F2A-74E0-9C48-B272-55966F498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D2B980-16F5-2F40-AABE-B241B37D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87204-F12C-F747-8FCA-E1E24EDD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256CA-14C1-A14F-B795-11A0CB20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people standing around a plane&#10;&#10;Description automatically generated">
            <a:extLst>
              <a:ext uri="{FF2B5EF4-FFF2-40B4-BE49-F238E27FC236}">
                <a16:creationId xmlns:a16="http://schemas.microsoft.com/office/drawing/2014/main" id="{527B0E3F-67F4-0D4F-A1FB-97EF7C64F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0E5DA-76E5-374F-A4F2-C131E811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96CA4B60-AA34-9744-BBC7-CF1A2C970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758182-F898-244E-A95F-E43F3621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A9017-6384-9742-9842-06D4C108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7CF15-09DA-C242-8EE7-4B19325A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1F15D-9F55-E842-9F0A-B079419A6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4531D-EC1F-AE41-9278-AE5508F6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B1ECC1-13E6-DC48-812D-8DB45E69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E585A4-1027-8C4D-A5EE-D26C87D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128B8860-4C4E-BE45-B23A-F21D38AA1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9A2BE5-9D2B-0746-B99D-0C6CF3E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A1FF5-F7A8-564E-A9DD-6BAAB5C5E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445CF-EAE5-2D41-BC39-E4840AF1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person, indoor, man, young&#10;&#10;Description automatically generated">
            <a:extLst>
              <a:ext uri="{FF2B5EF4-FFF2-40B4-BE49-F238E27FC236}">
                <a16:creationId xmlns:a16="http://schemas.microsoft.com/office/drawing/2014/main" id="{68A9BBA3-F7DC-854D-8DAF-39FB8743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73C6DB-9DF4-464B-BCCD-9DF35488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C7D80095-EA06-1B4D-B19E-5E64A49E0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69A0B-D82B-9B4F-B2F3-E67B147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7177-BADD-F042-9E90-D61EBB09D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253</Words>
  <Application>Microsoft Macintosh PowerPoint</Application>
  <PresentationFormat>Custom</PresentationFormat>
  <Paragraphs>28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Huggins, Tara</cp:lastModifiedBy>
  <cp:revision>37</cp:revision>
  <dcterms:modified xsi:type="dcterms:W3CDTF">2019-10-01T16:57:38Z</dcterms:modified>
</cp:coreProperties>
</file>