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9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 autoAdjust="0"/>
    <p:restoredTop sz="94660"/>
  </p:normalViewPr>
  <p:slideViewPr>
    <p:cSldViewPr>
      <p:cViewPr>
        <p:scale>
          <a:sx n="118" d="100"/>
          <a:sy n="118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 Cases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100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100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mtClean="0"/>
                      <a:t>100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8"/>
                <c:pt idx="0">
                  <c:v>Manage Employee</c:v>
                </c:pt>
                <c:pt idx="1">
                  <c:v>View Profile</c:v>
                </c:pt>
                <c:pt idx="2">
                  <c:v>Manage Credential</c:v>
                </c:pt>
                <c:pt idx="3">
                  <c:v>Manage WTW Data</c:v>
                </c:pt>
                <c:pt idx="4">
                  <c:v>Manage WTW Teaching Assignment</c:v>
                </c:pt>
                <c:pt idx="5">
                  <c:v>Report On Professor</c:v>
                </c:pt>
                <c:pt idx="6">
                  <c:v>Report on WTW</c:v>
                </c:pt>
                <c:pt idx="7">
                  <c:v>Manage System User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80</c:v>
                </c:pt>
                <c:pt idx="1">
                  <c:v>50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56</c:v>
                </c:pt>
                <c:pt idx="6">
                  <c:v>90</c:v>
                </c:pt>
                <c:pt idx="7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531511160662441"/>
          <c:y val="1.6758726054765547E-3"/>
          <c:w val="0.33796296296296313"/>
          <c:h val="0.987742053512601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57B56E-0F20-4897-B362-7B14EF7C86AB}" type="datetimeFigureOut">
              <a:rPr lang="en-US" smtClean="0"/>
              <a:pPr/>
              <a:t>25/3/2013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DAB758-8114-4BC1-A2C0-B992A1373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829761"/>
          </a:xfrm>
        </p:spPr>
        <p:txBody>
          <a:bodyPr/>
          <a:lstStyle/>
          <a:p>
            <a:r>
              <a:rPr lang="en-US" dirty="0" smtClean="0"/>
              <a:t>Seneca’s Staffing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352800"/>
            <a:ext cx="3352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Barath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Nick Mirabella</a:t>
            </a:r>
          </a:p>
          <a:p>
            <a:r>
              <a:rPr lang="en-US" dirty="0" err="1" smtClean="0"/>
              <a:t>Nitin</a:t>
            </a:r>
            <a:r>
              <a:rPr lang="en-US" dirty="0" smtClean="0"/>
              <a:t> </a:t>
            </a:r>
            <a:r>
              <a:rPr lang="en-US" dirty="0" err="1" smtClean="0"/>
              <a:t>Prakash</a:t>
            </a:r>
            <a:endParaRPr lang="en-US" dirty="0" smtClean="0"/>
          </a:p>
          <a:p>
            <a:r>
              <a:rPr lang="en-US" dirty="0" smtClean="0"/>
              <a:t>Filza Tahir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85872"/>
          </a:xfrm>
        </p:spPr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User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Remove User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Update User Password</a:t>
            </a:r>
            <a:endParaRPr lang="en-US" sz="3200" dirty="0"/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Grant role to user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Update User Role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 Case 8: Manage System User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4724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case 1 : Manage Employee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Scenario 1: Add Professor Information and set work and term status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	 Combined three scenarios into one for a better design efficiency.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Changed the name “faculty member” to “Professor”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Updated Appendix B by updating the meetings with professors.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Changes in requirements documents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95134"/>
              </p:ext>
            </p:extLst>
          </p:nvPr>
        </p:nvGraphicFramePr>
        <p:xfrm>
          <a:off x="228600" y="1219200"/>
          <a:ext cx="8610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Progress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295400"/>
            <a:ext cx="2743200" cy="1143000"/>
          </a:xfrm>
          <a:prstGeom prst="rect">
            <a:avLst/>
          </a:prstGeom>
        </p:spPr>
        <p:txBody>
          <a:bodyPr vert="horz" rtlCol="0" anchor="ctr">
            <a:normAutofit fontScale="8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93.75</a:t>
            </a: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Update Employee Information as Current Professor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CV and Profile view as current </a:t>
            </a:r>
            <a:r>
              <a:rPr lang="en-US" dirty="0" smtClean="0"/>
              <a:t>professor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left to do…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</a:t>
            </a:r>
            <a:r>
              <a:rPr lang="en-CA" dirty="0"/>
              <a:t>standard system </a:t>
            </a:r>
            <a:r>
              <a:rPr lang="en-CA" dirty="0" smtClean="0"/>
              <a:t>to </a:t>
            </a:r>
            <a:r>
              <a:rPr lang="en-CA" dirty="0"/>
              <a:t>obtain faculty information and </a:t>
            </a:r>
            <a:r>
              <a:rPr lang="en-CA" dirty="0" smtClean="0"/>
              <a:t>to create reports.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3954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Add Employee Information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Set Work Status(Active/Inactive)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Set Term Status(Part time, full time, Contract, </a:t>
            </a:r>
            <a:r>
              <a:rPr lang="en-US" dirty="0" err="1" smtClean="0"/>
              <a:t>Sessional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View Employee Information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Update </a:t>
            </a:r>
            <a:r>
              <a:rPr lang="en-US" dirty="0"/>
              <a:t>Employee Information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Use Case 1: Manage Employee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876800"/>
            <a:ext cx="2743200" cy="1219200"/>
          </a:xfrm>
          <a:prstGeom prst="rect">
            <a:avLst/>
          </a:prstGeom>
        </p:spPr>
        <p:txBody>
          <a:bodyPr vert="horz" rtlCol="0" anchor="ctr">
            <a:normAutofit fontScale="6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100% DONE</a:t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View Professor Information as Chair or Support staff in CV View done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View Professor Information as Chair or Support staff in Profile View done</a:t>
            </a:r>
          </a:p>
          <a:p>
            <a:pPr>
              <a:buFont typeface="Lucida Sans Unicode" pitchFamily="34" charset="0"/>
              <a:buChar char="×"/>
            </a:pPr>
            <a:r>
              <a:rPr lang="en-US" dirty="0" smtClean="0"/>
              <a:t>View Professor Information as Current Professor in CV View</a:t>
            </a:r>
          </a:p>
          <a:p>
            <a:pPr>
              <a:buFont typeface="Lucida Sans Unicode" pitchFamily="34" charset="0"/>
              <a:buChar char="×"/>
            </a:pPr>
            <a:r>
              <a:rPr lang="en-US" dirty="0" smtClean="0"/>
              <a:t>View Professor Information as Current Professor in Profile View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Use Case 2: View Profile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5562600"/>
            <a:ext cx="3352800" cy="48736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50% DONE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000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Add Credential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Update Credential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Add Major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Update Major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3: Manage Credentials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962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1"/>
            <a:ext cx="8229600" cy="2971800"/>
          </a:xfrm>
        </p:spPr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Program</a:t>
            </a:r>
            <a:endParaRPr lang="en-US" sz="3200" dirty="0"/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Update Program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Semester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Course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Update Course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4: Manage ‘Who Taught What’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48768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2328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Assign Course to Semester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Assign Course to Program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Assign Professor to Course and Semester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5: Manage ‘Who Taught What’ Teaching Assignment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4196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rmAutofit lnSpcReduction="10000"/>
          </a:bodyPr>
          <a:lstStyle/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Create Work Status Report 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Create Term Status Report 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Create Designation Report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Create Credentials Report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/>
              <a:t>Create </a:t>
            </a:r>
            <a:r>
              <a:rPr lang="en-US" sz="3200" dirty="0" smtClean="0"/>
              <a:t>Degree and Certification </a:t>
            </a:r>
            <a:r>
              <a:rPr lang="en-US" sz="3200" dirty="0"/>
              <a:t>Report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/>
              <a:t>Create </a:t>
            </a:r>
            <a:r>
              <a:rPr lang="en-US" sz="3200" dirty="0" smtClean="0"/>
              <a:t>Diploma </a:t>
            </a:r>
            <a:r>
              <a:rPr lang="en-US" sz="3200" dirty="0"/>
              <a:t>and Certification Report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/>
              <a:t>Create </a:t>
            </a:r>
            <a:r>
              <a:rPr lang="en-US" sz="3200" dirty="0" smtClean="0"/>
              <a:t>Designation </a:t>
            </a:r>
            <a:r>
              <a:rPr lang="en-US" sz="3200" dirty="0"/>
              <a:t>and </a:t>
            </a:r>
            <a:r>
              <a:rPr lang="en-US" sz="3200" dirty="0" smtClean="0"/>
              <a:t>Credential </a:t>
            </a:r>
            <a:r>
              <a:rPr lang="en-US" sz="3200" dirty="0"/>
              <a:t>Report</a:t>
            </a:r>
          </a:p>
          <a:p>
            <a:pPr lvl="2">
              <a:buFont typeface="Lucida Sans Unicode" pitchFamily="34" charset="0"/>
              <a:buChar char="×"/>
            </a:pPr>
            <a:endParaRPr lang="en-US" sz="3200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6: Report on Professor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5486400"/>
            <a:ext cx="28194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243072"/>
          </a:xfrm>
        </p:spPr>
        <p:txBody>
          <a:bodyPr>
            <a:normAutofit fontScale="92500" lnSpcReduction="10000"/>
          </a:bodyPr>
          <a:lstStyle/>
          <a:p>
            <a:pPr>
              <a:buFont typeface="Lucida Sans Unicode" pitchFamily="34" charset="0"/>
              <a:buChar char="√"/>
            </a:pPr>
            <a:r>
              <a:rPr lang="en-US" sz="3200" dirty="0" smtClean="0"/>
              <a:t>Create Report on “who taught what” by program and Semester</a:t>
            </a:r>
          </a:p>
          <a:p>
            <a:pPr>
              <a:buFont typeface="Lucida Sans Unicode" pitchFamily="34" charset="0"/>
              <a:buChar char="√"/>
            </a:pPr>
            <a:r>
              <a:rPr lang="en-US" sz="3200" dirty="0" smtClean="0"/>
              <a:t>Create Report on “who taught what” by Course</a:t>
            </a:r>
          </a:p>
          <a:p>
            <a:pPr>
              <a:buFont typeface="Lucida Sans Unicode" pitchFamily="34" charset="0"/>
              <a:buChar char="√"/>
            </a:pPr>
            <a:r>
              <a:rPr lang="en-US" sz="3200" dirty="0" smtClean="0"/>
              <a:t>Create Report on “who taught what” by Faculty </a:t>
            </a:r>
          </a:p>
          <a:p>
            <a:pPr>
              <a:buFont typeface="Lucida Sans Unicode" pitchFamily="34" charset="0"/>
              <a:buChar char="√"/>
            </a:pPr>
            <a:r>
              <a:rPr lang="en-US" sz="3200" dirty="0" smtClean="0"/>
              <a:t>Search Query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7: Report on ‘Who Taught What</a:t>
            </a:r>
            <a:r>
              <a:rPr lang="en-US" dirty="0" smtClean="0"/>
              <a:t>’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8768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</a:t>
            </a: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788</TotalTime>
  <Words>333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Seneca’s Staffing Application</vt:lpstr>
      <vt:lpstr>What?</vt:lpstr>
      <vt:lpstr> Use Case 1: Manage Employee  </vt:lpstr>
      <vt:lpstr>Use Case 2: View Profile</vt:lpstr>
      <vt:lpstr>Use Case 3: Manage Credentials </vt:lpstr>
      <vt:lpstr>Use Case 4: Manage ‘Who Taught What’ Data </vt:lpstr>
      <vt:lpstr>Use Case 5: Manage ‘Who Taught What’ Teaching Assignment </vt:lpstr>
      <vt:lpstr>Use Case 6: Report on Professor </vt:lpstr>
      <vt:lpstr>Use Case 7: Report on ‘Who Taught What’ </vt:lpstr>
      <vt:lpstr>Use Case 8: Manage System User</vt:lpstr>
      <vt:lpstr>Changes in requirements documents</vt:lpstr>
      <vt:lpstr>Overall Progress</vt:lpstr>
      <vt:lpstr>What’s left to do…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Barath Kumar</cp:lastModifiedBy>
  <cp:revision>34</cp:revision>
  <dcterms:created xsi:type="dcterms:W3CDTF">2013-03-06T03:23:12Z</dcterms:created>
  <dcterms:modified xsi:type="dcterms:W3CDTF">2013-03-25T09:14:50Z</dcterms:modified>
</cp:coreProperties>
</file>