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87d968d05_0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87d968d05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87d968d05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87d968d0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87d968d05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87d968d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87d968d0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87d968d0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9" name="Google Shape;29;p3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3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aucedemo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   </a:t>
            </a:r>
            <a:r>
              <a:rPr b="1" lang="en-US" sz="3900"/>
              <a:t> CAPSTONE AUTOMATION</a:t>
            </a:r>
            <a:endParaRPr b="1" sz="3900"/>
          </a:p>
        </p:txBody>
      </p:sp>
      <p:sp>
        <p:nvSpPr>
          <p:cNvPr id="144" name="Google Shape;144;p18"/>
          <p:cNvSpPr txBox="1"/>
          <p:nvPr/>
        </p:nvSpPr>
        <p:spPr>
          <a:xfrm>
            <a:off x="457200" y="1371600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19800" y="2044200"/>
            <a:ext cx="68844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                          </a:t>
            </a:r>
            <a:r>
              <a:rPr b="1" lang="en-US" sz="2400">
                <a:solidFill>
                  <a:schemeClr val="dk1"/>
                </a:solidFill>
              </a:rPr>
              <a:t> 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US" sz="2700">
                <a:solidFill>
                  <a:schemeClr val="dk1"/>
                </a:solidFill>
                <a:highlight>
                  <a:srgbClr val="3F7818"/>
                </a:highlight>
              </a:rPr>
              <a:t>Name: Priyanka Ghosh</a:t>
            </a:r>
            <a:endParaRPr b="1" sz="2700">
              <a:solidFill>
                <a:schemeClr val="dk1"/>
              </a:solidFill>
              <a:highlight>
                <a:srgbClr val="3F781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                       </a:t>
            </a:r>
            <a:r>
              <a:rPr b="1" lang="en-US" sz="2200">
                <a:solidFill>
                  <a:schemeClr val="dk1"/>
                </a:solidFill>
              </a:rPr>
              <a:t>JAVA SELENIUM BATCH 3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900">
                <a:solidFill>
                  <a:schemeClr val="dk1"/>
                </a:solidFill>
              </a:rPr>
            </a:br>
            <a:r>
              <a:rPr b="1" lang="en-US" sz="1900">
                <a:solidFill>
                  <a:srgbClr val="3F7818"/>
                </a:solidFill>
              </a:rPr>
              <a:t>    </a:t>
            </a:r>
            <a:r>
              <a:rPr b="1" lang="en-US" sz="2000">
                <a:solidFill>
                  <a:srgbClr val="3F7818"/>
                </a:solidFill>
              </a:rPr>
              <a:t>    </a:t>
            </a:r>
            <a:r>
              <a:rPr b="1" lang="en-US" sz="2100">
                <a:solidFill>
                  <a:srgbClr val="3F7818"/>
                </a:solidFill>
              </a:rPr>
              <a:t>Technical Strengths</a:t>
            </a:r>
            <a:r>
              <a:rPr lang="en-US" sz="2100">
                <a:solidFill>
                  <a:srgbClr val="3F7818"/>
                </a:solidFill>
              </a:rPr>
              <a:t>:</a:t>
            </a:r>
            <a:endParaRPr sz="2100">
              <a:solidFill>
                <a:srgbClr val="3F781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Strong in Web Application Automation using Selenium WebDriver and Java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Expertise in CI/CD integration using Jenkins and Version Control with GitHub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609600" y="609600"/>
            <a:ext cx="65781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Zphyre Board </a:t>
            </a:r>
            <a:br>
              <a:rPr lang="en-US"/>
            </a:br>
            <a:br>
              <a:rPr lang="en-US"/>
            </a:br>
            <a:r>
              <a:rPr lang="en-US"/>
              <a:t>Smoke , Sanity, Regression Test case</a:t>
            </a:r>
            <a:br>
              <a:rPr lang="en-US"/>
            </a:br>
            <a:endParaRPr/>
          </a:p>
        </p:txBody>
      </p:sp>
      <p:pic>
        <p:nvPicPr>
          <p:cNvPr id="199" name="Google Shape;199;p27" title="Screenshot (1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7100"/>
            <a:ext cx="8801630" cy="49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Test report from Zphyr screenshot</a:t>
            </a:r>
            <a:endParaRPr/>
          </a:p>
        </p:txBody>
      </p:sp>
      <p:pic>
        <p:nvPicPr>
          <p:cNvPr id="205" name="Google Shape;205;p28" title="Screenshot (12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800"/>
            <a:ext cx="8222323" cy="462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445574" y="345825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Jenkins Screenshot</a:t>
            </a:r>
            <a:endParaRPr/>
          </a:p>
        </p:txBody>
      </p:sp>
      <p:pic>
        <p:nvPicPr>
          <p:cNvPr id="211" name="Google Shape;211;p29" title="WhatsApp Image 2025-09-08 at 3.35.03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0" y="1208950"/>
            <a:ext cx="8072000" cy="52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2038324" y="2768550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Thanak you</a:t>
            </a:r>
            <a:endParaRPr b="1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53124" y="32385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 sz="3700"/>
              <a:t>Saucedemo Webapplication</a:t>
            </a:r>
            <a:endParaRPr b="1" sz="3700"/>
          </a:p>
        </p:txBody>
      </p:sp>
      <p:sp>
        <p:nvSpPr>
          <p:cNvPr id="151" name="Google Shape;151;p19"/>
          <p:cNvSpPr txBox="1"/>
          <p:nvPr/>
        </p:nvSpPr>
        <p:spPr>
          <a:xfrm>
            <a:off x="553125" y="1930405"/>
            <a:ext cx="6964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Our Capstone Project focused on developing a robust automated testing framework for a web application (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https://www.saucedemo.com</a:t>
            </a:r>
            <a:r>
              <a:rPr lang="en-US" sz="2000">
                <a:solidFill>
                  <a:schemeClr val="dk1"/>
                </a:solidFill>
              </a:rPr>
              <a:t>). The goal was to automate functional testing, integrate the test framework into a CI/CD pipeline, and ensure continuous validation of application stability.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57100" y="294200"/>
            <a:ext cx="650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Type of Testing &amp; Tools Used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357100" y="1033100"/>
            <a:ext cx="72042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T</a:t>
            </a:r>
            <a:r>
              <a:rPr b="1" lang="en-US" sz="2000">
                <a:solidFill>
                  <a:schemeClr val="dk1"/>
                </a:solidFill>
              </a:rPr>
              <a:t>ype of Testing:</a:t>
            </a:r>
            <a:br>
              <a:rPr b="1" lang="en-US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Manual Testing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Automation Testing with CI/CD integration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Tools Used:</a:t>
            </a:r>
            <a:br>
              <a:rPr b="1" lang="en-US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Selenium WebDriver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TestNG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Cucumber (BDD Framework)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Maven (Build and Dependency Management)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Type of Testing &amp; Tools Used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65400" y="1842575"/>
            <a:ext cx="6836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GitHub (Version Control)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Jenkins (CI/CD Automation)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JIRA (Requirement &amp; Defect Management)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Extent Reports (HTML Reporting)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52399" y="279875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Automation framework Screenshot from Eclipse </a:t>
            </a:r>
            <a:endParaRPr/>
          </a:p>
        </p:txBody>
      </p:sp>
      <p:pic>
        <p:nvPicPr>
          <p:cNvPr id="169" name="Google Shape;169;p22" title="Screenshot (1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800"/>
            <a:ext cx="7013324" cy="39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52400" y="351700"/>
            <a:ext cx="7211100" cy="160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Automation framework Screenshot from Gitrepo</a:t>
            </a:r>
            <a:endParaRPr/>
          </a:p>
        </p:txBody>
      </p:sp>
      <p:pic>
        <p:nvPicPr>
          <p:cNvPr id="175" name="Google Shape;175;p23" title="Screenshot (1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900"/>
            <a:ext cx="8222145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95650" y="175850"/>
            <a:ext cx="70557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100"/>
              <a:t> Automation Approach</a:t>
            </a:r>
            <a:endParaRPr sz="4100"/>
          </a:p>
        </p:txBody>
      </p:sp>
      <p:sp>
        <p:nvSpPr>
          <p:cNvPr id="181" name="Google Shape;181;p24"/>
          <p:cNvSpPr txBox="1"/>
          <p:nvPr/>
        </p:nvSpPr>
        <p:spPr>
          <a:xfrm>
            <a:off x="98525" y="1322700"/>
            <a:ext cx="76827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Page Object Model (POM):</a:t>
            </a:r>
            <a:r>
              <a:rPr lang="en-US" sz="2000">
                <a:solidFill>
                  <a:schemeClr val="dk1"/>
                </a:solidFill>
              </a:rPr>
              <a:t> Organized classes for each web page for reusability and maintainability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Data-Driven Testing:</a:t>
            </a:r>
            <a:r>
              <a:rPr lang="en-US" sz="2000">
                <a:solidFill>
                  <a:schemeClr val="dk1"/>
                </a:solidFill>
              </a:rPr>
              <a:t> Test data stored in Excel sheets and Properties files for flexible test execution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Cross-Browser Testing:</a:t>
            </a:r>
            <a:r>
              <a:rPr lang="en-US" sz="2000">
                <a:solidFill>
                  <a:schemeClr val="dk1"/>
                </a:solidFill>
              </a:rPr>
              <a:t> Executed tests on Chrome and Firefox browsers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Maven Build System:</a:t>
            </a:r>
            <a:r>
              <a:rPr lang="en-US" sz="2000">
                <a:solidFill>
                  <a:schemeClr val="dk1"/>
                </a:solidFill>
              </a:rPr>
              <a:t> Managed dependencies and build configurations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2000">
                <a:solidFill>
                  <a:schemeClr val="dk1"/>
                </a:solidFill>
              </a:rPr>
              <a:t>Java &amp; SQL:</a:t>
            </a:r>
            <a:r>
              <a:rPr lang="en-US" sz="2000">
                <a:solidFill>
                  <a:schemeClr val="dk1"/>
                </a:solidFill>
              </a:rPr>
              <a:t> Java programming language for scripting, SQL for database validation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80150" y="87925"/>
            <a:ext cx="63477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400"/>
              <a:t>Work Description</a:t>
            </a:r>
            <a:endParaRPr sz="4400"/>
          </a:p>
        </p:txBody>
      </p:sp>
      <p:sp>
        <p:nvSpPr>
          <p:cNvPr id="187" name="Google Shape;187;p25"/>
          <p:cNvSpPr txBox="1"/>
          <p:nvPr/>
        </p:nvSpPr>
        <p:spPr>
          <a:xfrm>
            <a:off x="0" y="989125"/>
            <a:ext cx="7308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Developed automation scripts using Selenium WebDriver + TestNG + Cucumber</a:t>
            </a:r>
            <a:br>
              <a:rPr lang="en-US" sz="2000"/>
            </a:b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Implemented integration with Jenkins for automated test execution on each code commit</a:t>
            </a:r>
            <a:br>
              <a:rPr lang="en-US" sz="2000"/>
            </a:b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Managed requirements and test cases in JIRA with active tracking of tasks and bugs</a:t>
            </a:r>
            <a:br>
              <a:rPr lang="en-US" sz="2000"/>
            </a:br>
            <a:endParaRPr sz="20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Produced detailed HTML reports with screenshots on test failure using ExtentReports</a:t>
            </a:r>
            <a:br>
              <a:rPr lang="en-US" sz="2000"/>
            </a:br>
            <a:endParaRPr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/>
              <a:t>Conducted manual testing using Zphyr Board in JIRA for Sprint backlog management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152401" y="109900"/>
            <a:ext cx="68049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JiRA backlog screenshot and description one line to show Agile work in sprint</a:t>
            </a:r>
            <a:endParaRPr/>
          </a:p>
        </p:txBody>
      </p:sp>
      <p:pic>
        <p:nvPicPr>
          <p:cNvPr id="193" name="Google Shape;193;p26" title="Screenshot (11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700"/>
            <a:ext cx="8222504" cy="46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