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65" r:id="rId4"/>
    <p:sldId id="266" r:id="rId5"/>
    <p:sldId id="263" r:id="rId6"/>
    <p:sldId id="281" r:id="rId7"/>
    <p:sldId id="282" r:id="rId8"/>
    <p:sldId id="267" r:id="rId9"/>
    <p:sldId id="283" r:id="rId10"/>
    <p:sldId id="284" r:id="rId11"/>
    <p:sldId id="286" r:id="rId12"/>
    <p:sldId id="270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0000"/>
    <a:srgbClr val="06060A"/>
    <a:srgbClr val="030304"/>
    <a:srgbClr val="0C0B0A"/>
    <a:srgbClr val="0707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636" y="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08C76-20FC-4F51-B411-253826F45E3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9210-9536-41C4-9E38-97E61AF6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9210-9536-41C4-9E38-97E61AF662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5045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889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0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25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6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A6A39D-27EE-4C95-BDA4-B141F9BF507B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06927AE-57AD-405E-B5FB-332E72D58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431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90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29883"/>
            <a:ext cx="12192000" cy="1773044"/>
          </a:xfrm>
          <a:prstGeom prst="rect">
            <a:avLst/>
          </a:prstGeom>
          <a:solidFill>
            <a:srgbClr val="06060A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84350"/>
            <a:ext cx="12192000" cy="256462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Segoe UI Semibold" panose="020B0702040204020203" pitchFamily="34" charset="0"/>
                <a:ea typeface="Malgun Gothic Semilight" panose="020B0502040204020203" pitchFamily="34" charset="-128"/>
                <a:cs typeface="Segoe UI Semibold" panose="020B0702040204020203" pitchFamily="34" charset="0"/>
              </a:rPr>
              <a:t>HISTOGRAM EQUALIZATION</a:t>
            </a:r>
            <a:endParaRPr lang="en-US" sz="6000" b="1" spc="0" dirty="0">
              <a:solidFill>
                <a:schemeClr val="tx1"/>
              </a:solidFill>
              <a:latin typeface="Segoe UI Semibold" panose="020B0702040204020203" pitchFamily="34" charset="0"/>
              <a:ea typeface="Malgun Gothic Semilight" panose="020B0502040204020203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23384" y="5215461"/>
            <a:ext cx="9144000" cy="1309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6060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Aaron Volpone</a:t>
            </a:r>
          </a:p>
          <a:p>
            <a:pPr marL="0" indent="0">
              <a:buNone/>
            </a:pPr>
            <a:r>
              <a:rPr lang="en-US" dirty="0">
                <a:solidFill>
                  <a:srgbClr val="06060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CPE 409 - 1001</a:t>
            </a:r>
          </a:p>
          <a:p>
            <a:pPr marL="0" indent="0">
              <a:buNone/>
            </a:pPr>
            <a:r>
              <a:rPr lang="en-US" dirty="0">
                <a:solidFill>
                  <a:srgbClr val="06060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5/4/2017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173" y="1522585"/>
            <a:ext cx="785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300" dirty="0">
                <a:solidFill>
                  <a:srgbClr val="06060A"/>
                </a:solidFill>
                <a:latin typeface="Segoe UI Semilight" panose="020B0402040204020203" pitchFamily="34" charset="0"/>
                <a:ea typeface="Malgun Gothic Semilight" panose="020B0502040204020203" pitchFamily="34" charset="-128"/>
                <a:cs typeface="Segoe UI Semilight" panose="020B0402040204020203" pitchFamily="34" charset="0"/>
              </a:rPr>
              <a:t>A DE2-115 SOLUTION FOR:</a:t>
            </a:r>
            <a:endParaRPr lang="en-US" sz="2800" b="1" spc="300" dirty="0">
              <a:solidFill>
                <a:srgbClr val="06060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FOUR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A25DE-F85D-44AD-8486-A4E12837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639" y="1798864"/>
            <a:ext cx="4749121" cy="48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323C62-BC1A-4A96-81A4-B1454E42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8" y="1214437"/>
            <a:ext cx="11791244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3A0AA1-148C-4C11-95A5-C7B065F4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8" y="1464670"/>
            <a:ext cx="11905622" cy="47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3442"/>
            <a:ext cx="12192000" cy="11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29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1103"/>
            <a:ext cx="9601200" cy="4650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image enhancement technique used to increase the overall contrast of an image with pixel data acquired through a histogram data.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D7884-6D05-4703-9ECD-1F3C217D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77" y="3270142"/>
            <a:ext cx="7217245" cy="34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cont.</a:t>
            </a:r>
            <a:endParaRPr lang="en-US" sz="4800" spc="3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0EB7D-CB66-40AC-BEE2-185B451C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0" y="2171700"/>
            <a:ext cx="12048612" cy="37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93442"/>
            <a:ext cx="12192000" cy="11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FOUR STEP PROCESS</a:t>
            </a:r>
            <a:endParaRPr lang="en-US" sz="27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7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Collect pixel intensities – </a:t>
            </a:r>
            <a:r>
              <a:rPr lang="en-US" sz="27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histOld</a:t>
            </a:r>
            <a:r>
              <a:rPr lang="en-US" sz="27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[x, y]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Count the frequency of each element in the initial histogram, increment a 2D array corresponding to the pixel intensity found – </a:t>
            </a:r>
            <a:r>
              <a:rPr lang="en-US" sz="27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pixelFreq</a:t>
            </a:r>
            <a:r>
              <a:rPr lang="en-US" sz="27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[x, y]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Known as the: </a:t>
            </a:r>
            <a:r>
              <a:rPr lang="en-US" sz="27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Cumulative equalization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Calculate the new histogram distribution by pulling from the CDF. – </a:t>
            </a:r>
            <a:r>
              <a:rPr lang="en-US" sz="27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histNew</a:t>
            </a:r>
            <a:r>
              <a:rPr lang="en-US" sz="27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[x, y]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Push new pixel value to VGA controller, overwriting old image values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93442"/>
            <a:ext cx="12192000" cy="11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ONE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A4DF1B-6870-46BA-A5AB-0740EAB78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6351" y="2171700"/>
            <a:ext cx="6740392" cy="406015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3E2A84-A13D-40EC-B1E1-D57460DE7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1" y="2171699"/>
            <a:ext cx="4060157" cy="4060157"/>
          </a:xfrm>
        </p:spPr>
      </p:pic>
    </p:spTree>
    <p:extLst>
      <p:ext uri="{BB962C8B-B14F-4D97-AF65-F5344CB8AC3E}">
        <p14:creationId xmlns:p14="http://schemas.microsoft.com/office/powerpoint/2010/main" val="1454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93442"/>
            <a:ext cx="12192000" cy="116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TWO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A4DF1B-6870-46BA-A5AB-0740EAB78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5" y="2524287"/>
            <a:ext cx="5020413" cy="30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02477-7E61-4AC8-884D-9A90EE83C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922" y="2364058"/>
            <a:ext cx="6769746" cy="32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7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THREE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8E8903-B820-491A-9CDB-6528FF4D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54" y="2171700"/>
            <a:ext cx="4052712" cy="4025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72150F-92CC-4903-A3EE-DA015B53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66" y="2171700"/>
            <a:ext cx="4379698" cy="40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8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THREE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D07F1-3706-4391-8F39-3B961436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52" y="2400300"/>
            <a:ext cx="5289096" cy="512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A226AB-2DDF-41CC-84A2-53E7DF90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2" y="1905000"/>
            <a:ext cx="5289096" cy="495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81A6B13-5CE1-442C-B6B1-3E136901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2316" y="1975184"/>
            <a:ext cx="5799018" cy="85023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6A201D1-9440-43F5-9D07-6B1A6F9DF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7768" y="3689684"/>
            <a:ext cx="5343864" cy="9669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33F3941-5751-4063-A5D4-0517D27EE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476" y="5204356"/>
            <a:ext cx="10253679" cy="97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FOUR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E7BDF51-ED05-419D-AF64-278A5141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86" y="2724400"/>
            <a:ext cx="5217791" cy="3143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CA49563-56DE-4C35-A83B-00D7B08B3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7125" y="2724400"/>
            <a:ext cx="6002930" cy="316706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E23C2-632B-401B-AE00-DDCEA5540FA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556177" y="4295900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1389</TotalTime>
  <Words>134</Words>
  <Application>Microsoft Office PowerPoint</Application>
  <PresentationFormat>Widescreen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Malgun Gothic Semilight</vt:lpstr>
      <vt:lpstr>Calibri</vt:lpstr>
      <vt:lpstr>Corbel</vt:lpstr>
      <vt:lpstr>Franklin Gothic Book</vt:lpstr>
      <vt:lpstr>Segoe UI Semibold</vt:lpstr>
      <vt:lpstr>Segoe UI Semilight</vt:lpstr>
      <vt:lpstr>Wingdings</vt:lpstr>
      <vt:lpstr>Banded</vt:lpstr>
      <vt:lpstr>Crop</vt:lpstr>
      <vt:lpstr>HISTOGRAM EQUALIZATION</vt:lpstr>
      <vt:lpstr>OVERVIEW</vt:lpstr>
      <vt:lpstr>OVERVIEW cont.</vt:lpstr>
      <vt:lpstr>PROCEDURE</vt:lpstr>
      <vt:lpstr>STEP ONE</vt:lpstr>
      <vt:lpstr>STEP TWO</vt:lpstr>
      <vt:lpstr>STEP THREE</vt:lpstr>
      <vt:lpstr>STEP THREE cont.</vt:lpstr>
      <vt:lpstr>STEP FOUR</vt:lpstr>
      <vt:lpstr>STEP FOUR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Solutions</dc:title>
  <dc:creator>Volpone</dc:creator>
  <cp:lastModifiedBy>Volpone</cp:lastModifiedBy>
  <cp:revision>484</cp:revision>
  <dcterms:created xsi:type="dcterms:W3CDTF">2015-11-20T03:56:59Z</dcterms:created>
  <dcterms:modified xsi:type="dcterms:W3CDTF">2017-10-05T03:30:08Z</dcterms:modified>
</cp:coreProperties>
</file>