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912" r:id="rId2"/>
    <p:sldId id="913" r:id="rId3"/>
    <p:sldId id="774" r:id="rId4"/>
    <p:sldId id="844" r:id="rId5"/>
    <p:sldId id="7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2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346EA-0FCA-4312-852F-EF34E36395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8327F4-09C0-46D1-A1E8-8BE25BE72085}">
      <dgm:prSet/>
      <dgm:spPr/>
      <dgm:t>
        <a:bodyPr/>
        <a:lstStyle/>
        <a:p>
          <a:r>
            <a:rPr lang="en-US"/>
            <a:t>Must support multi-dimensional analysis</a:t>
          </a:r>
        </a:p>
      </dgm:t>
    </dgm:pt>
    <dgm:pt modelId="{9BB75EAC-6FB0-4866-9840-2B4484A19876}" type="parTrans" cxnId="{C6FDA432-AF8C-4150-B4EC-DD57A5E0E234}">
      <dgm:prSet/>
      <dgm:spPr/>
      <dgm:t>
        <a:bodyPr/>
        <a:lstStyle/>
        <a:p>
          <a:endParaRPr lang="en-US"/>
        </a:p>
      </dgm:t>
    </dgm:pt>
    <dgm:pt modelId="{D5FA0B6B-F575-4C12-A067-092CDF3CD5D7}" type="sibTrans" cxnId="{C6FDA432-AF8C-4150-B4EC-DD57A5E0E234}">
      <dgm:prSet/>
      <dgm:spPr/>
      <dgm:t>
        <a:bodyPr/>
        <a:lstStyle/>
        <a:p>
          <a:endParaRPr lang="en-US"/>
        </a:p>
      </dgm:t>
    </dgm:pt>
    <dgm:pt modelId="{C6255923-E1A4-44E8-92EF-1AA563B25011}">
      <dgm:prSet/>
      <dgm:spPr/>
      <dgm:t>
        <a:bodyPr/>
        <a:lstStyle/>
        <a:p>
          <a:r>
            <a:rPr lang="en-US"/>
            <a:t>Fast retrieval times</a:t>
          </a:r>
        </a:p>
      </dgm:t>
    </dgm:pt>
    <dgm:pt modelId="{0B31248D-45E8-4EA0-BA75-193838538678}" type="parTrans" cxnId="{84CB8CF4-C88B-4451-888B-5402E1A65B3B}">
      <dgm:prSet/>
      <dgm:spPr/>
      <dgm:t>
        <a:bodyPr/>
        <a:lstStyle/>
        <a:p>
          <a:endParaRPr lang="en-US"/>
        </a:p>
      </dgm:t>
    </dgm:pt>
    <dgm:pt modelId="{22FB2024-32B7-4398-B947-D800F58317A7}" type="sibTrans" cxnId="{84CB8CF4-C88B-4451-888B-5402E1A65B3B}">
      <dgm:prSet/>
      <dgm:spPr/>
      <dgm:t>
        <a:bodyPr/>
        <a:lstStyle/>
        <a:p>
          <a:endParaRPr lang="en-US"/>
        </a:p>
      </dgm:t>
    </dgm:pt>
    <dgm:pt modelId="{D8F90B73-83B6-4F6A-85B0-26E7A8610A0C}">
      <dgm:prSet/>
      <dgm:spPr/>
      <dgm:t>
        <a:bodyPr/>
        <a:lstStyle/>
        <a:p>
          <a:r>
            <a:rPr lang="en-US"/>
            <a:t>Calculation engine that can handle specialized multi-dimensional math</a:t>
          </a:r>
        </a:p>
      </dgm:t>
    </dgm:pt>
    <dgm:pt modelId="{4C3EDE5A-26C0-4868-BA66-22EB5B9CBD10}" type="parTrans" cxnId="{E63FCC38-1FF0-465A-97F9-5750302CE439}">
      <dgm:prSet/>
      <dgm:spPr/>
      <dgm:t>
        <a:bodyPr/>
        <a:lstStyle/>
        <a:p>
          <a:endParaRPr lang="en-US"/>
        </a:p>
      </dgm:t>
    </dgm:pt>
    <dgm:pt modelId="{7358AB2A-CF9B-474C-843F-249EF7E80733}" type="sibTrans" cxnId="{E63FCC38-1FF0-465A-97F9-5750302CE439}">
      <dgm:prSet/>
      <dgm:spPr/>
      <dgm:t>
        <a:bodyPr/>
        <a:lstStyle/>
        <a:p>
          <a:endParaRPr lang="en-US"/>
        </a:p>
      </dgm:t>
    </dgm:pt>
    <dgm:pt modelId="{F3F88315-F558-4C86-93DC-E3216419A0B1}" type="pres">
      <dgm:prSet presAssocID="{4C8346EA-0FCA-4312-852F-EF34E363950B}" presName="root" presStyleCnt="0">
        <dgm:presLayoutVars>
          <dgm:dir/>
          <dgm:resizeHandles val="exact"/>
        </dgm:presLayoutVars>
      </dgm:prSet>
      <dgm:spPr/>
    </dgm:pt>
    <dgm:pt modelId="{5BB69D4E-E477-4D2C-B914-B2244998EAD9}" type="pres">
      <dgm:prSet presAssocID="{CA8327F4-09C0-46D1-A1E8-8BE25BE72085}" presName="compNode" presStyleCnt="0"/>
      <dgm:spPr/>
    </dgm:pt>
    <dgm:pt modelId="{9DDC5EFD-C640-4433-B89E-8A6D5FC4FFF9}" type="pres">
      <dgm:prSet presAssocID="{CA8327F4-09C0-46D1-A1E8-8BE25BE72085}" presName="bgRect" presStyleLbl="bgShp" presStyleIdx="0" presStyleCnt="3"/>
      <dgm:spPr/>
    </dgm:pt>
    <dgm:pt modelId="{E6E50487-D6C0-4B04-968B-85830F9645CA}" type="pres">
      <dgm:prSet presAssocID="{CA8327F4-09C0-46D1-A1E8-8BE25BE720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AA98178-C673-4DF6-8A19-ED8D6A5F0306}" type="pres">
      <dgm:prSet presAssocID="{CA8327F4-09C0-46D1-A1E8-8BE25BE72085}" presName="spaceRect" presStyleCnt="0"/>
      <dgm:spPr/>
    </dgm:pt>
    <dgm:pt modelId="{B5F7D3E0-DC4A-4F9F-9204-60D233636804}" type="pres">
      <dgm:prSet presAssocID="{CA8327F4-09C0-46D1-A1E8-8BE25BE72085}" presName="parTx" presStyleLbl="revTx" presStyleIdx="0" presStyleCnt="3">
        <dgm:presLayoutVars>
          <dgm:chMax val="0"/>
          <dgm:chPref val="0"/>
        </dgm:presLayoutVars>
      </dgm:prSet>
      <dgm:spPr/>
    </dgm:pt>
    <dgm:pt modelId="{24159C20-32E5-441F-8D23-8D175C5F61D2}" type="pres">
      <dgm:prSet presAssocID="{D5FA0B6B-F575-4C12-A067-092CDF3CD5D7}" presName="sibTrans" presStyleCnt="0"/>
      <dgm:spPr/>
    </dgm:pt>
    <dgm:pt modelId="{88FF37F2-3B67-4E1B-8346-61EBD1B3F331}" type="pres">
      <dgm:prSet presAssocID="{C6255923-E1A4-44E8-92EF-1AA563B25011}" presName="compNode" presStyleCnt="0"/>
      <dgm:spPr/>
    </dgm:pt>
    <dgm:pt modelId="{8C6EF1B8-384C-404E-A733-117EDCF4D006}" type="pres">
      <dgm:prSet presAssocID="{C6255923-E1A4-44E8-92EF-1AA563B25011}" presName="bgRect" presStyleLbl="bgShp" presStyleIdx="1" presStyleCnt="3"/>
      <dgm:spPr/>
    </dgm:pt>
    <dgm:pt modelId="{DB6F0A1D-9548-4674-83BB-15CA78C5544D}" type="pres">
      <dgm:prSet presAssocID="{C6255923-E1A4-44E8-92EF-1AA563B250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3BDC3E-435B-4A0C-87A6-361D2585411F}" type="pres">
      <dgm:prSet presAssocID="{C6255923-E1A4-44E8-92EF-1AA563B25011}" presName="spaceRect" presStyleCnt="0"/>
      <dgm:spPr/>
    </dgm:pt>
    <dgm:pt modelId="{17E9D23E-5715-401F-992E-3BF2DB21E0FC}" type="pres">
      <dgm:prSet presAssocID="{C6255923-E1A4-44E8-92EF-1AA563B25011}" presName="parTx" presStyleLbl="revTx" presStyleIdx="1" presStyleCnt="3">
        <dgm:presLayoutVars>
          <dgm:chMax val="0"/>
          <dgm:chPref val="0"/>
        </dgm:presLayoutVars>
      </dgm:prSet>
      <dgm:spPr/>
    </dgm:pt>
    <dgm:pt modelId="{4BD7B94E-4665-49AA-A893-497942119E21}" type="pres">
      <dgm:prSet presAssocID="{22FB2024-32B7-4398-B947-D800F58317A7}" presName="sibTrans" presStyleCnt="0"/>
      <dgm:spPr/>
    </dgm:pt>
    <dgm:pt modelId="{E3F767CA-44BC-4CE8-96B2-CB014394402F}" type="pres">
      <dgm:prSet presAssocID="{D8F90B73-83B6-4F6A-85B0-26E7A8610A0C}" presName="compNode" presStyleCnt="0"/>
      <dgm:spPr/>
    </dgm:pt>
    <dgm:pt modelId="{1FDEC852-C0E9-4B39-B410-AF0527350404}" type="pres">
      <dgm:prSet presAssocID="{D8F90B73-83B6-4F6A-85B0-26E7A8610A0C}" presName="bgRect" presStyleLbl="bgShp" presStyleIdx="2" presStyleCnt="3"/>
      <dgm:spPr/>
    </dgm:pt>
    <dgm:pt modelId="{00951096-E050-407C-885C-D6EE5E40DECB}" type="pres">
      <dgm:prSet presAssocID="{D8F90B73-83B6-4F6A-85B0-26E7A8610A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BA96DCE-CAC9-4507-9999-0720422D6D68}" type="pres">
      <dgm:prSet presAssocID="{D8F90B73-83B6-4F6A-85B0-26E7A8610A0C}" presName="spaceRect" presStyleCnt="0"/>
      <dgm:spPr/>
    </dgm:pt>
    <dgm:pt modelId="{4CC1CEBB-6E29-4B62-AC68-2ECEF2D599CF}" type="pres">
      <dgm:prSet presAssocID="{D8F90B73-83B6-4F6A-85B0-26E7A8610A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CB2D03-1A6A-45E7-B2C8-FD2BD4ECB6EB}" type="presOf" srcId="{C6255923-E1A4-44E8-92EF-1AA563B25011}" destId="{17E9D23E-5715-401F-992E-3BF2DB21E0FC}" srcOrd="0" destOrd="0" presId="urn:microsoft.com/office/officeart/2018/2/layout/IconVerticalSolidList"/>
    <dgm:cxn modelId="{C6FDA432-AF8C-4150-B4EC-DD57A5E0E234}" srcId="{4C8346EA-0FCA-4312-852F-EF34E363950B}" destId="{CA8327F4-09C0-46D1-A1E8-8BE25BE72085}" srcOrd="0" destOrd="0" parTransId="{9BB75EAC-6FB0-4866-9840-2B4484A19876}" sibTransId="{D5FA0B6B-F575-4C12-A067-092CDF3CD5D7}"/>
    <dgm:cxn modelId="{E63FCC38-1FF0-465A-97F9-5750302CE439}" srcId="{4C8346EA-0FCA-4312-852F-EF34E363950B}" destId="{D8F90B73-83B6-4F6A-85B0-26E7A8610A0C}" srcOrd="2" destOrd="0" parTransId="{4C3EDE5A-26C0-4868-BA66-22EB5B9CBD10}" sibTransId="{7358AB2A-CF9B-474C-843F-249EF7E80733}"/>
    <dgm:cxn modelId="{C5FC3F5F-6D02-41F2-8BAC-6A18ECBEF87B}" type="presOf" srcId="{4C8346EA-0FCA-4312-852F-EF34E363950B}" destId="{F3F88315-F558-4C86-93DC-E3216419A0B1}" srcOrd="0" destOrd="0" presId="urn:microsoft.com/office/officeart/2018/2/layout/IconVerticalSolidList"/>
    <dgm:cxn modelId="{0944C895-9B14-446A-AC1B-0E37086FCC87}" type="presOf" srcId="{CA8327F4-09C0-46D1-A1E8-8BE25BE72085}" destId="{B5F7D3E0-DC4A-4F9F-9204-60D233636804}" srcOrd="0" destOrd="0" presId="urn:microsoft.com/office/officeart/2018/2/layout/IconVerticalSolidList"/>
    <dgm:cxn modelId="{84CB8CF4-C88B-4451-888B-5402E1A65B3B}" srcId="{4C8346EA-0FCA-4312-852F-EF34E363950B}" destId="{C6255923-E1A4-44E8-92EF-1AA563B25011}" srcOrd="1" destOrd="0" parTransId="{0B31248D-45E8-4EA0-BA75-193838538678}" sibTransId="{22FB2024-32B7-4398-B947-D800F58317A7}"/>
    <dgm:cxn modelId="{873F48F9-728B-43C1-B8AF-4F30A3CD7F38}" type="presOf" srcId="{D8F90B73-83B6-4F6A-85B0-26E7A8610A0C}" destId="{4CC1CEBB-6E29-4B62-AC68-2ECEF2D599CF}" srcOrd="0" destOrd="0" presId="urn:microsoft.com/office/officeart/2018/2/layout/IconVerticalSolidList"/>
    <dgm:cxn modelId="{B2A29013-7162-4A3B-BEF3-BDF41A71E477}" type="presParOf" srcId="{F3F88315-F558-4C86-93DC-E3216419A0B1}" destId="{5BB69D4E-E477-4D2C-B914-B2244998EAD9}" srcOrd="0" destOrd="0" presId="urn:microsoft.com/office/officeart/2018/2/layout/IconVerticalSolidList"/>
    <dgm:cxn modelId="{5AFFDFC0-477E-47AC-8CF8-68522F95A81F}" type="presParOf" srcId="{5BB69D4E-E477-4D2C-B914-B2244998EAD9}" destId="{9DDC5EFD-C640-4433-B89E-8A6D5FC4FFF9}" srcOrd="0" destOrd="0" presId="urn:microsoft.com/office/officeart/2018/2/layout/IconVerticalSolidList"/>
    <dgm:cxn modelId="{C40CD158-C456-485A-B4BE-13950109C3F1}" type="presParOf" srcId="{5BB69D4E-E477-4D2C-B914-B2244998EAD9}" destId="{E6E50487-D6C0-4B04-968B-85830F9645CA}" srcOrd="1" destOrd="0" presId="urn:microsoft.com/office/officeart/2018/2/layout/IconVerticalSolidList"/>
    <dgm:cxn modelId="{E2C381D8-4176-442A-9717-9589212B57A3}" type="presParOf" srcId="{5BB69D4E-E477-4D2C-B914-B2244998EAD9}" destId="{2AA98178-C673-4DF6-8A19-ED8D6A5F0306}" srcOrd="2" destOrd="0" presId="urn:microsoft.com/office/officeart/2018/2/layout/IconVerticalSolidList"/>
    <dgm:cxn modelId="{DAB91120-AAC6-47A5-AAEF-7F53CD81F307}" type="presParOf" srcId="{5BB69D4E-E477-4D2C-B914-B2244998EAD9}" destId="{B5F7D3E0-DC4A-4F9F-9204-60D233636804}" srcOrd="3" destOrd="0" presId="urn:microsoft.com/office/officeart/2018/2/layout/IconVerticalSolidList"/>
    <dgm:cxn modelId="{6A1A477E-B787-4CC7-B829-657A718CA986}" type="presParOf" srcId="{F3F88315-F558-4C86-93DC-E3216419A0B1}" destId="{24159C20-32E5-441F-8D23-8D175C5F61D2}" srcOrd="1" destOrd="0" presId="urn:microsoft.com/office/officeart/2018/2/layout/IconVerticalSolidList"/>
    <dgm:cxn modelId="{01F9DD5A-F785-4D2F-95AA-F47024070A61}" type="presParOf" srcId="{F3F88315-F558-4C86-93DC-E3216419A0B1}" destId="{88FF37F2-3B67-4E1B-8346-61EBD1B3F331}" srcOrd="2" destOrd="0" presId="urn:microsoft.com/office/officeart/2018/2/layout/IconVerticalSolidList"/>
    <dgm:cxn modelId="{51E08D23-7B8A-4C27-90B6-E02867105F0F}" type="presParOf" srcId="{88FF37F2-3B67-4E1B-8346-61EBD1B3F331}" destId="{8C6EF1B8-384C-404E-A733-117EDCF4D006}" srcOrd="0" destOrd="0" presId="urn:microsoft.com/office/officeart/2018/2/layout/IconVerticalSolidList"/>
    <dgm:cxn modelId="{3CF7A8E9-66EE-4AFA-8CE5-6864EF759091}" type="presParOf" srcId="{88FF37F2-3B67-4E1B-8346-61EBD1B3F331}" destId="{DB6F0A1D-9548-4674-83BB-15CA78C5544D}" srcOrd="1" destOrd="0" presId="urn:microsoft.com/office/officeart/2018/2/layout/IconVerticalSolidList"/>
    <dgm:cxn modelId="{6694872C-6FEA-49EB-8990-D1AC574FCDEE}" type="presParOf" srcId="{88FF37F2-3B67-4E1B-8346-61EBD1B3F331}" destId="{873BDC3E-435B-4A0C-87A6-361D2585411F}" srcOrd="2" destOrd="0" presId="urn:microsoft.com/office/officeart/2018/2/layout/IconVerticalSolidList"/>
    <dgm:cxn modelId="{386E4860-8126-46FD-A170-D3123DAAD88E}" type="presParOf" srcId="{88FF37F2-3B67-4E1B-8346-61EBD1B3F331}" destId="{17E9D23E-5715-401F-992E-3BF2DB21E0FC}" srcOrd="3" destOrd="0" presId="urn:microsoft.com/office/officeart/2018/2/layout/IconVerticalSolidList"/>
    <dgm:cxn modelId="{696BC600-E820-4468-ADAD-A739B8B0F7B6}" type="presParOf" srcId="{F3F88315-F558-4C86-93DC-E3216419A0B1}" destId="{4BD7B94E-4665-49AA-A893-497942119E21}" srcOrd="3" destOrd="0" presId="urn:microsoft.com/office/officeart/2018/2/layout/IconVerticalSolidList"/>
    <dgm:cxn modelId="{E5B38498-3DAE-4E53-9160-5E2C406D98CA}" type="presParOf" srcId="{F3F88315-F558-4C86-93DC-E3216419A0B1}" destId="{E3F767CA-44BC-4CE8-96B2-CB014394402F}" srcOrd="4" destOrd="0" presId="urn:microsoft.com/office/officeart/2018/2/layout/IconVerticalSolidList"/>
    <dgm:cxn modelId="{B0C59A1C-7A1F-41B7-BAB8-DA789CE3F908}" type="presParOf" srcId="{E3F767CA-44BC-4CE8-96B2-CB014394402F}" destId="{1FDEC852-C0E9-4B39-B410-AF0527350404}" srcOrd="0" destOrd="0" presId="urn:microsoft.com/office/officeart/2018/2/layout/IconVerticalSolidList"/>
    <dgm:cxn modelId="{5E5C00BF-8D1E-4864-BCE6-3C32EE188A85}" type="presParOf" srcId="{E3F767CA-44BC-4CE8-96B2-CB014394402F}" destId="{00951096-E050-407C-885C-D6EE5E40DECB}" srcOrd="1" destOrd="0" presId="urn:microsoft.com/office/officeart/2018/2/layout/IconVerticalSolidList"/>
    <dgm:cxn modelId="{50AB644F-18CF-424C-A6F9-6B11C27E3812}" type="presParOf" srcId="{E3F767CA-44BC-4CE8-96B2-CB014394402F}" destId="{9BA96DCE-CAC9-4507-9999-0720422D6D68}" srcOrd="2" destOrd="0" presId="urn:microsoft.com/office/officeart/2018/2/layout/IconVerticalSolidList"/>
    <dgm:cxn modelId="{CCB0C535-B110-4E32-A654-F4DF086AC288}" type="presParOf" srcId="{E3F767CA-44BC-4CE8-96B2-CB014394402F}" destId="{4CC1CEBB-6E29-4B62-AC68-2ECEF2D599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19BDA-9842-4991-95EF-3962609D16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D3BE53A-3FCF-46E2-847A-340EB6EF2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Lists of related items (products, time regions)</a:t>
          </a:r>
        </a:p>
      </dgm:t>
    </dgm:pt>
    <dgm:pt modelId="{32A34409-471C-497E-8AAC-DA1CF7ED7106}" type="parTrans" cxnId="{84DDCECF-774C-4E61-9156-09597FFB1186}">
      <dgm:prSet/>
      <dgm:spPr/>
      <dgm:t>
        <a:bodyPr/>
        <a:lstStyle/>
        <a:p>
          <a:endParaRPr lang="en-US"/>
        </a:p>
      </dgm:t>
    </dgm:pt>
    <dgm:pt modelId="{3A9ACDD2-3031-4816-BA01-87FE8A44DF85}" type="sibTrans" cxnId="{84DDCECF-774C-4E61-9156-09597FFB1186}">
      <dgm:prSet/>
      <dgm:spPr/>
      <dgm:t>
        <a:bodyPr/>
        <a:lstStyle/>
        <a:p>
          <a:endParaRPr lang="en-US"/>
        </a:p>
      </dgm:t>
    </dgm:pt>
    <dgm:pt modelId="{95608A41-D3AD-479E-AABC-0755358904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Dimensions combined into cubes</a:t>
          </a:r>
        </a:p>
      </dgm:t>
    </dgm:pt>
    <dgm:pt modelId="{6F888085-0C05-47A1-A818-2AA30536C668}" type="parTrans" cxnId="{F116A688-E6AB-46DB-9801-EBC3F0BE3A6C}">
      <dgm:prSet/>
      <dgm:spPr/>
      <dgm:t>
        <a:bodyPr/>
        <a:lstStyle/>
        <a:p>
          <a:endParaRPr lang="en-US"/>
        </a:p>
      </dgm:t>
    </dgm:pt>
    <dgm:pt modelId="{2C4A99E0-C99E-4F3D-B941-9A5C4FC5A681}" type="sibTrans" cxnId="{F116A688-E6AB-46DB-9801-EBC3F0BE3A6C}">
      <dgm:prSet/>
      <dgm:spPr/>
      <dgm:t>
        <a:bodyPr/>
        <a:lstStyle/>
        <a:p>
          <a:endParaRPr lang="en-US"/>
        </a:p>
      </dgm:t>
    </dgm:pt>
    <dgm:pt modelId="{1D3BA54A-F665-4330-BD0B-50A389B73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Ability to slice and dice</a:t>
          </a:r>
        </a:p>
      </dgm:t>
    </dgm:pt>
    <dgm:pt modelId="{273506ED-336B-41E7-BDCA-0EFA10D21BD3}" type="parTrans" cxnId="{BB1014A0-98AA-4A01-ACC9-DBB5A0558EB6}">
      <dgm:prSet/>
      <dgm:spPr/>
      <dgm:t>
        <a:bodyPr/>
        <a:lstStyle/>
        <a:p>
          <a:endParaRPr lang="en-US"/>
        </a:p>
      </dgm:t>
    </dgm:pt>
    <dgm:pt modelId="{48968575-B468-4380-9821-ECE7D99AB660}" type="sibTrans" cxnId="{BB1014A0-98AA-4A01-ACC9-DBB5A0558EB6}">
      <dgm:prSet/>
      <dgm:spPr/>
      <dgm:t>
        <a:bodyPr/>
        <a:lstStyle/>
        <a:p>
          <a:endParaRPr lang="en-US"/>
        </a:p>
      </dgm:t>
    </dgm:pt>
    <dgm:pt modelId="{50118F6A-F0CA-8846-A536-4159C692D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 a different perspective</a:t>
          </a:r>
        </a:p>
      </dgm:t>
    </dgm:pt>
    <dgm:pt modelId="{ED75C9E2-FD44-494E-BBA9-FB17F63D54CA}" type="parTrans" cxnId="{6C194DA2-82FB-FB45-9B6A-D5D94B7F7C52}">
      <dgm:prSet/>
      <dgm:spPr/>
      <dgm:t>
        <a:bodyPr/>
        <a:lstStyle/>
        <a:p>
          <a:endParaRPr lang="en-US"/>
        </a:p>
      </dgm:t>
    </dgm:pt>
    <dgm:pt modelId="{426DCA99-8BA3-7B42-A61B-B9857402A10F}" type="sibTrans" cxnId="{6C194DA2-82FB-FB45-9B6A-D5D94B7F7C52}">
      <dgm:prSet/>
      <dgm:spPr/>
      <dgm:t>
        <a:bodyPr/>
        <a:lstStyle/>
        <a:p>
          <a:endParaRPr lang="en-US"/>
        </a:p>
      </dgm:t>
    </dgm:pt>
    <dgm:pt modelId="{A288EB34-9E29-044B-A276-E73F707546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performance over time</a:t>
          </a:r>
        </a:p>
      </dgm:t>
    </dgm:pt>
    <dgm:pt modelId="{BF8F6F5F-A539-6B48-80BA-A3B312E9A6BB}" type="parTrans" cxnId="{AC0B2425-4F14-C049-BCBF-8E06E65844EE}">
      <dgm:prSet/>
      <dgm:spPr/>
      <dgm:t>
        <a:bodyPr/>
        <a:lstStyle/>
        <a:p>
          <a:endParaRPr lang="en-US"/>
        </a:p>
      </dgm:t>
    </dgm:pt>
    <dgm:pt modelId="{675E8D53-D1FA-C440-B1BA-23005E3FB32F}" type="sibTrans" cxnId="{AC0B2425-4F14-C049-BCBF-8E06E65844EE}">
      <dgm:prSet/>
      <dgm:spPr/>
      <dgm:t>
        <a:bodyPr/>
        <a:lstStyle/>
        <a:p>
          <a:endParaRPr lang="en-US"/>
        </a:p>
      </dgm:t>
    </dgm:pt>
    <dgm:pt modelId="{AB21422D-DCF0-0743-99D2-2888584182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Region performance over time</a:t>
          </a:r>
        </a:p>
      </dgm:t>
    </dgm:pt>
    <dgm:pt modelId="{B0635847-0EA5-874F-928C-5ECC20779E49}" type="parTrans" cxnId="{B6DE5B31-556B-4E46-BE73-8F80619783DF}">
      <dgm:prSet/>
      <dgm:spPr/>
      <dgm:t>
        <a:bodyPr/>
        <a:lstStyle/>
        <a:p>
          <a:endParaRPr lang="en-US"/>
        </a:p>
      </dgm:t>
    </dgm:pt>
    <dgm:pt modelId="{182D3082-E793-A941-87DF-F0599472CBF9}" type="sibTrans" cxnId="{B6DE5B31-556B-4E46-BE73-8F80619783DF}">
      <dgm:prSet/>
      <dgm:spPr/>
      <dgm:t>
        <a:bodyPr/>
        <a:lstStyle/>
        <a:p>
          <a:endParaRPr lang="en-US"/>
        </a:p>
      </dgm:t>
    </dgm:pt>
    <dgm:pt modelId="{284BCF8D-2C30-43BC-90D6-1B01E7F7E899}" type="pres">
      <dgm:prSet presAssocID="{3EF19BDA-9842-4991-95EF-3962609D16C5}" presName="root" presStyleCnt="0">
        <dgm:presLayoutVars>
          <dgm:dir/>
          <dgm:resizeHandles val="exact"/>
        </dgm:presLayoutVars>
      </dgm:prSet>
      <dgm:spPr/>
    </dgm:pt>
    <dgm:pt modelId="{67A7B712-F80E-4700-85DD-19BDEA5C3AE4}" type="pres">
      <dgm:prSet presAssocID="{50118F6A-F0CA-8846-A536-4159C692DC58}" presName="compNode" presStyleCnt="0"/>
      <dgm:spPr/>
    </dgm:pt>
    <dgm:pt modelId="{E6A21973-E9D1-4EA4-89C4-2A53BDA92121}" type="pres">
      <dgm:prSet presAssocID="{50118F6A-F0CA-8846-A536-4159C692DC58}" presName="bgRect" presStyleLbl="bgShp" presStyleIdx="0" presStyleCnt="4"/>
      <dgm:spPr/>
    </dgm:pt>
    <dgm:pt modelId="{C9F90F48-D560-4202-B267-6E7A67E2C901}" type="pres">
      <dgm:prSet presAssocID="{50118F6A-F0CA-8846-A536-4159C692DC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ED8612-DE50-4864-9AA2-24F56C410171}" type="pres">
      <dgm:prSet presAssocID="{50118F6A-F0CA-8846-A536-4159C692DC58}" presName="spaceRect" presStyleCnt="0"/>
      <dgm:spPr/>
    </dgm:pt>
    <dgm:pt modelId="{B5E6A399-CB23-4530-A11B-012700707708}" type="pres">
      <dgm:prSet presAssocID="{50118F6A-F0CA-8846-A536-4159C692DC58}" presName="parTx" presStyleLbl="revTx" presStyleIdx="0" presStyleCnt="5">
        <dgm:presLayoutVars>
          <dgm:chMax val="0"/>
          <dgm:chPref val="0"/>
        </dgm:presLayoutVars>
      </dgm:prSet>
      <dgm:spPr/>
    </dgm:pt>
    <dgm:pt modelId="{EB04E121-6DE2-4C7E-A744-010068EA9884}" type="pres">
      <dgm:prSet presAssocID="{50118F6A-F0CA-8846-A536-4159C692DC58}" presName="desTx" presStyleLbl="revTx" presStyleIdx="1" presStyleCnt="5">
        <dgm:presLayoutVars/>
      </dgm:prSet>
      <dgm:spPr/>
    </dgm:pt>
    <dgm:pt modelId="{50455C0F-92A0-429D-AA9E-B2595F744920}" type="pres">
      <dgm:prSet presAssocID="{426DCA99-8BA3-7B42-A61B-B9857402A10F}" presName="sibTrans" presStyleCnt="0"/>
      <dgm:spPr/>
    </dgm:pt>
    <dgm:pt modelId="{97C758C4-32D5-429D-91DF-D2D2F89EC3B8}" type="pres">
      <dgm:prSet presAssocID="{BD3BE53A-3FCF-46E2-847A-340EB6EF27B2}" presName="compNode" presStyleCnt="0"/>
      <dgm:spPr/>
    </dgm:pt>
    <dgm:pt modelId="{A0E4EA16-9B3A-4AF5-ABA7-4F205D4DDAFA}" type="pres">
      <dgm:prSet presAssocID="{BD3BE53A-3FCF-46E2-847A-340EB6EF27B2}" presName="bgRect" presStyleLbl="bgShp" presStyleIdx="1" presStyleCnt="4"/>
      <dgm:spPr/>
    </dgm:pt>
    <dgm:pt modelId="{88316E6E-CFAB-4DB5-8CD9-EE3C5BF7E320}" type="pres">
      <dgm:prSet presAssocID="{BD3BE53A-3FCF-46E2-847A-340EB6EF27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F177D97-F2CB-448B-A567-54C21E625658}" type="pres">
      <dgm:prSet presAssocID="{BD3BE53A-3FCF-46E2-847A-340EB6EF27B2}" presName="spaceRect" presStyleCnt="0"/>
      <dgm:spPr/>
    </dgm:pt>
    <dgm:pt modelId="{CBA5C449-D5DB-4F8F-9939-EC08F8BF8416}" type="pres">
      <dgm:prSet presAssocID="{BD3BE53A-3FCF-46E2-847A-340EB6EF27B2}" presName="parTx" presStyleLbl="revTx" presStyleIdx="2" presStyleCnt="5">
        <dgm:presLayoutVars>
          <dgm:chMax val="0"/>
          <dgm:chPref val="0"/>
        </dgm:presLayoutVars>
      </dgm:prSet>
      <dgm:spPr/>
    </dgm:pt>
    <dgm:pt modelId="{BEB69D62-7F86-4D69-A1CB-98131864655B}" type="pres">
      <dgm:prSet presAssocID="{3A9ACDD2-3031-4816-BA01-87FE8A44DF85}" presName="sibTrans" presStyleCnt="0"/>
      <dgm:spPr/>
    </dgm:pt>
    <dgm:pt modelId="{5BEF469A-2D0F-467A-A103-333E38E8E284}" type="pres">
      <dgm:prSet presAssocID="{95608A41-D3AD-479E-AABC-07553589047E}" presName="compNode" presStyleCnt="0"/>
      <dgm:spPr/>
    </dgm:pt>
    <dgm:pt modelId="{C46D3544-F102-4E09-BFED-301168C04311}" type="pres">
      <dgm:prSet presAssocID="{95608A41-D3AD-479E-AABC-07553589047E}" presName="bgRect" presStyleLbl="bgShp" presStyleIdx="2" presStyleCnt="4"/>
      <dgm:spPr/>
    </dgm:pt>
    <dgm:pt modelId="{B55A728E-7666-45BC-B5F7-8AF548B1949D}" type="pres">
      <dgm:prSet presAssocID="{95608A41-D3AD-479E-AABC-0755358904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3ED57BA-EEC1-4F4C-948D-9D887F5F9360}" type="pres">
      <dgm:prSet presAssocID="{95608A41-D3AD-479E-AABC-07553589047E}" presName="spaceRect" presStyleCnt="0"/>
      <dgm:spPr/>
    </dgm:pt>
    <dgm:pt modelId="{E16D2E05-65E4-4BBE-BE3A-CB58A9F08F0A}" type="pres">
      <dgm:prSet presAssocID="{95608A41-D3AD-479E-AABC-07553589047E}" presName="parTx" presStyleLbl="revTx" presStyleIdx="3" presStyleCnt="5">
        <dgm:presLayoutVars>
          <dgm:chMax val="0"/>
          <dgm:chPref val="0"/>
        </dgm:presLayoutVars>
      </dgm:prSet>
      <dgm:spPr/>
    </dgm:pt>
    <dgm:pt modelId="{F4FAD86E-4640-4442-B2DE-D3D0727AA690}" type="pres">
      <dgm:prSet presAssocID="{2C4A99E0-C99E-4F3D-B941-9A5C4FC5A681}" presName="sibTrans" presStyleCnt="0"/>
      <dgm:spPr/>
    </dgm:pt>
    <dgm:pt modelId="{1EFDD62F-2A34-4481-B3E6-8DD55F674061}" type="pres">
      <dgm:prSet presAssocID="{1D3BA54A-F665-4330-BD0B-50A389B7341F}" presName="compNode" presStyleCnt="0"/>
      <dgm:spPr/>
    </dgm:pt>
    <dgm:pt modelId="{F289B78F-C06C-4544-B449-2758C620A155}" type="pres">
      <dgm:prSet presAssocID="{1D3BA54A-F665-4330-BD0B-50A389B7341F}" presName="bgRect" presStyleLbl="bgShp" presStyleIdx="3" presStyleCnt="4"/>
      <dgm:spPr/>
    </dgm:pt>
    <dgm:pt modelId="{3F133B04-482D-4A3B-8BD7-A9F80BD2F2A5}" type="pres">
      <dgm:prSet presAssocID="{1D3BA54A-F665-4330-BD0B-50A389B734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7EBEE5-9AB1-4997-A54E-AEB70606F86F}" type="pres">
      <dgm:prSet presAssocID="{1D3BA54A-F665-4330-BD0B-50A389B7341F}" presName="spaceRect" presStyleCnt="0"/>
      <dgm:spPr/>
    </dgm:pt>
    <dgm:pt modelId="{43A27885-A946-4B4F-888E-71C28079B6DE}" type="pres">
      <dgm:prSet presAssocID="{1D3BA54A-F665-4330-BD0B-50A389B7341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EFB014-4A33-8B41-A066-FD673F95F0A5}" type="presOf" srcId="{A288EB34-9E29-044B-A276-E73F7075463D}" destId="{EB04E121-6DE2-4C7E-A744-010068EA9884}" srcOrd="0" destOrd="0" presId="urn:microsoft.com/office/officeart/2018/2/layout/IconVerticalSolidList"/>
    <dgm:cxn modelId="{AC0B2425-4F14-C049-BCBF-8E06E65844EE}" srcId="{50118F6A-F0CA-8846-A536-4159C692DC58}" destId="{A288EB34-9E29-044B-A276-E73F7075463D}" srcOrd="0" destOrd="0" parTransId="{BF8F6F5F-A539-6B48-80BA-A3B312E9A6BB}" sibTransId="{675E8D53-D1FA-C440-B1BA-23005E3FB32F}"/>
    <dgm:cxn modelId="{B6DE5B31-556B-4E46-BE73-8F80619783DF}" srcId="{50118F6A-F0CA-8846-A536-4159C692DC58}" destId="{AB21422D-DCF0-0743-99D2-2888584182D8}" srcOrd="1" destOrd="0" parTransId="{B0635847-0EA5-874F-928C-5ECC20779E49}" sibTransId="{182D3082-E793-A941-87DF-F0599472CBF9}"/>
    <dgm:cxn modelId="{C374A551-D70D-1B46-99A7-913297C66F7D}" type="presOf" srcId="{1D3BA54A-F665-4330-BD0B-50A389B7341F}" destId="{43A27885-A946-4B4F-888E-71C28079B6DE}" srcOrd="0" destOrd="0" presId="urn:microsoft.com/office/officeart/2018/2/layout/IconVerticalSolidList"/>
    <dgm:cxn modelId="{F116A688-E6AB-46DB-9801-EBC3F0BE3A6C}" srcId="{3EF19BDA-9842-4991-95EF-3962609D16C5}" destId="{95608A41-D3AD-479E-AABC-07553589047E}" srcOrd="2" destOrd="0" parTransId="{6F888085-0C05-47A1-A818-2AA30536C668}" sibTransId="{2C4A99E0-C99E-4F3D-B941-9A5C4FC5A681}"/>
    <dgm:cxn modelId="{9FD2468C-0670-0E42-BF12-03D64D43AFD5}" type="presOf" srcId="{BD3BE53A-3FCF-46E2-847A-340EB6EF27B2}" destId="{CBA5C449-D5DB-4F8F-9939-EC08F8BF8416}" srcOrd="0" destOrd="0" presId="urn:microsoft.com/office/officeart/2018/2/layout/IconVerticalSolidList"/>
    <dgm:cxn modelId="{BB1014A0-98AA-4A01-ACC9-DBB5A0558EB6}" srcId="{3EF19BDA-9842-4991-95EF-3962609D16C5}" destId="{1D3BA54A-F665-4330-BD0B-50A389B7341F}" srcOrd="3" destOrd="0" parTransId="{273506ED-336B-41E7-BDCA-0EFA10D21BD3}" sibTransId="{48968575-B468-4380-9821-ECE7D99AB660}"/>
    <dgm:cxn modelId="{6C194DA2-82FB-FB45-9B6A-D5D94B7F7C52}" srcId="{3EF19BDA-9842-4991-95EF-3962609D16C5}" destId="{50118F6A-F0CA-8846-A536-4159C692DC58}" srcOrd="0" destOrd="0" parTransId="{ED75C9E2-FD44-494E-BBA9-FB17F63D54CA}" sibTransId="{426DCA99-8BA3-7B42-A61B-B9857402A10F}"/>
    <dgm:cxn modelId="{179B36BC-62EE-AA42-A0BB-996556A72B7F}" type="presOf" srcId="{95608A41-D3AD-479E-AABC-07553589047E}" destId="{E16D2E05-65E4-4BBE-BE3A-CB58A9F08F0A}" srcOrd="0" destOrd="0" presId="urn:microsoft.com/office/officeart/2018/2/layout/IconVerticalSolidList"/>
    <dgm:cxn modelId="{84DDCECF-774C-4E61-9156-09597FFB1186}" srcId="{3EF19BDA-9842-4991-95EF-3962609D16C5}" destId="{BD3BE53A-3FCF-46E2-847A-340EB6EF27B2}" srcOrd="1" destOrd="0" parTransId="{32A34409-471C-497E-8AAC-DA1CF7ED7106}" sibTransId="{3A9ACDD2-3031-4816-BA01-87FE8A44DF85}"/>
    <dgm:cxn modelId="{694394E7-E736-E040-8775-B5064E518A9E}" type="presOf" srcId="{AB21422D-DCF0-0743-99D2-2888584182D8}" destId="{EB04E121-6DE2-4C7E-A744-010068EA9884}" srcOrd="0" destOrd="1" presId="urn:microsoft.com/office/officeart/2018/2/layout/IconVerticalSolidList"/>
    <dgm:cxn modelId="{C6F5A0E7-2C96-534A-99FE-C8BC22C4313D}" type="presOf" srcId="{50118F6A-F0CA-8846-A536-4159C692DC58}" destId="{B5E6A399-CB23-4530-A11B-012700707708}" srcOrd="0" destOrd="0" presId="urn:microsoft.com/office/officeart/2018/2/layout/IconVerticalSolidList"/>
    <dgm:cxn modelId="{AA0258FC-1BD0-1848-B8A3-45812C41294A}" type="presOf" srcId="{3EF19BDA-9842-4991-95EF-3962609D16C5}" destId="{284BCF8D-2C30-43BC-90D6-1B01E7F7E899}" srcOrd="0" destOrd="0" presId="urn:microsoft.com/office/officeart/2018/2/layout/IconVerticalSolidList"/>
    <dgm:cxn modelId="{8BAED7F9-C07C-C04A-A71B-DB15CA158BF8}" type="presParOf" srcId="{284BCF8D-2C30-43BC-90D6-1B01E7F7E899}" destId="{67A7B712-F80E-4700-85DD-19BDEA5C3AE4}" srcOrd="0" destOrd="0" presId="urn:microsoft.com/office/officeart/2018/2/layout/IconVerticalSolidList"/>
    <dgm:cxn modelId="{36306A8E-C8F8-AF41-8930-221FB459A143}" type="presParOf" srcId="{67A7B712-F80E-4700-85DD-19BDEA5C3AE4}" destId="{E6A21973-E9D1-4EA4-89C4-2A53BDA92121}" srcOrd="0" destOrd="0" presId="urn:microsoft.com/office/officeart/2018/2/layout/IconVerticalSolidList"/>
    <dgm:cxn modelId="{977E8468-FEF1-CC44-9B00-4CCDC10EC5D1}" type="presParOf" srcId="{67A7B712-F80E-4700-85DD-19BDEA5C3AE4}" destId="{C9F90F48-D560-4202-B267-6E7A67E2C901}" srcOrd="1" destOrd="0" presId="urn:microsoft.com/office/officeart/2018/2/layout/IconVerticalSolidList"/>
    <dgm:cxn modelId="{0DCBDF5A-19F0-1940-BAFA-1047ABB00768}" type="presParOf" srcId="{67A7B712-F80E-4700-85DD-19BDEA5C3AE4}" destId="{0FED8612-DE50-4864-9AA2-24F56C410171}" srcOrd="2" destOrd="0" presId="urn:microsoft.com/office/officeart/2018/2/layout/IconVerticalSolidList"/>
    <dgm:cxn modelId="{D4FA6474-E16E-C849-9793-7B6F23267FE6}" type="presParOf" srcId="{67A7B712-F80E-4700-85DD-19BDEA5C3AE4}" destId="{B5E6A399-CB23-4530-A11B-012700707708}" srcOrd="3" destOrd="0" presId="urn:microsoft.com/office/officeart/2018/2/layout/IconVerticalSolidList"/>
    <dgm:cxn modelId="{0F6F8FC6-F2BA-3B4A-BDC6-AFE5317C1F95}" type="presParOf" srcId="{67A7B712-F80E-4700-85DD-19BDEA5C3AE4}" destId="{EB04E121-6DE2-4C7E-A744-010068EA9884}" srcOrd="4" destOrd="0" presId="urn:microsoft.com/office/officeart/2018/2/layout/IconVerticalSolidList"/>
    <dgm:cxn modelId="{97757E99-7230-3548-ABC6-E2515E33D776}" type="presParOf" srcId="{284BCF8D-2C30-43BC-90D6-1B01E7F7E899}" destId="{50455C0F-92A0-429D-AA9E-B2595F744920}" srcOrd="1" destOrd="0" presId="urn:microsoft.com/office/officeart/2018/2/layout/IconVerticalSolidList"/>
    <dgm:cxn modelId="{DA3332F1-BE12-F24B-883A-A7AAD31DEE16}" type="presParOf" srcId="{284BCF8D-2C30-43BC-90D6-1B01E7F7E899}" destId="{97C758C4-32D5-429D-91DF-D2D2F89EC3B8}" srcOrd="2" destOrd="0" presId="urn:microsoft.com/office/officeart/2018/2/layout/IconVerticalSolidList"/>
    <dgm:cxn modelId="{0F5059BB-2C3C-B24B-9DD3-285AF3D40C59}" type="presParOf" srcId="{97C758C4-32D5-429D-91DF-D2D2F89EC3B8}" destId="{A0E4EA16-9B3A-4AF5-ABA7-4F205D4DDAFA}" srcOrd="0" destOrd="0" presId="urn:microsoft.com/office/officeart/2018/2/layout/IconVerticalSolidList"/>
    <dgm:cxn modelId="{3F57D066-1DA3-364A-A29F-FCD2636C2FB4}" type="presParOf" srcId="{97C758C4-32D5-429D-91DF-D2D2F89EC3B8}" destId="{88316E6E-CFAB-4DB5-8CD9-EE3C5BF7E320}" srcOrd="1" destOrd="0" presId="urn:microsoft.com/office/officeart/2018/2/layout/IconVerticalSolidList"/>
    <dgm:cxn modelId="{60B736F0-36EC-F74D-ACD5-939E4D76D0F6}" type="presParOf" srcId="{97C758C4-32D5-429D-91DF-D2D2F89EC3B8}" destId="{AF177D97-F2CB-448B-A567-54C21E625658}" srcOrd="2" destOrd="0" presId="urn:microsoft.com/office/officeart/2018/2/layout/IconVerticalSolidList"/>
    <dgm:cxn modelId="{A2BDE251-B475-B845-8FEC-BF8DE958429E}" type="presParOf" srcId="{97C758C4-32D5-429D-91DF-D2D2F89EC3B8}" destId="{CBA5C449-D5DB-4F8F-9939-EC08F8BF8416}" srcOrd="3" destOrd="0" presId="urn:microsoft.com/office/officeart/2018/2/layout/IconVerticalSolidList"/>
    <dgm:cxn modelId="{21CD8406-9BE0-C944-B20F-95E0485AEBD9}" type="presParOf" srcId="{284BCF8D-2C30-43BC-90D6-1B01E7F7E899}" destId="{BEB69D62-7F86-4D69-A1CB-98131864655B}" srcOrd="3" destOrd="0" presId="urn:microsoft.com/office/officeart/2018/2/layout/IconVerticalSolidList"/>
    <dgm:cxn modelId="{B18454D6-DDF6-394A-A13A-598C7F909BB1}" type="presParOf" srcId="{284BCF8D-2C30-43BC-90D6-1B01E7F7E899}" destId="{5BEF469A-2D0F-467A-A103-333E38E8E284}" srcOrd="4" destOrd="0" presId="urn:microsoft.com/office/officeart/2018/2/layout/IconVerticalSolidList"/>
    <dgm:cxn modelId="{26216F0B-1DFD-244B-947D-B938420C0FB5}" type="presParOf" srcId="{5BEF469A-2D0F-467A-A103-333E38E8E284}" destId="{C46D3544-F102-4E09-BFED-301168C04311}" srcOrd="0" destOrd="0" presId="urn:microsoft.com/office/officeart/2018/2/layout/IconVerticalSolidList"/>
    <dgm:cxn modelId="{564FCA6E-B16B-AA4F-8BDE-646637292036}" type="presParOf" srcId="{5BEF469A-2D0F-467A-A103-333E38E8E284}" destId="{B55A728E-7666-45BC-B5F7-8AF548B1949D}" srcOrd="1" destOrd="0" presId="urn:microsoft.com/office/officeart/2018/2/layout/IconVerticalSolidList"/>
    <dgm:cxn modelId="{00B73A87-F092-2F4C-881F-EE228A628EFF}" type="presParOf" srcId="{5BEF469A-2D0F-467A-A103-333E38E8E284}" destId="{63ED57BA-EEC1-4F4C-948D-9D887F5F9360}" srcOrd="2" destOrd="0" presId="urn:microsoft.com/office/officeart/2018/2/layout/IconVerticalSolidList"/>
    <dgm:cxn modelId="{B11A63E3-4A97-E44E-AECD-DE94F055A5B7}" type="presParOf" srcId="{5BEF469A-2D0F-467A-A103-333E38E8E284}" destId="{E16D2E05-65E4-4BBE-BE3A-CB58A9F08F0A}" srcOrd="3" destOrd="0" presId="urn:microsoft.com/office/officeart/2018/2/layout/IconVerticalSolidList"/>
    <dgm:cxn modelId="{CD567C3D-81CF-7D4A-880A-D09680393061}" type="presParOf" srcId="{284BCF8D-2C30-43BC-90D6-1B01E7F7E899}" destId="{F4FAD86E-4640-4442-B2DE-D3D0727AA690}" srcOrd="5" destOrd="0" presId="urn:microsoft.com/office/officeart/2018/2/layout/IconVerticalSolidList"/>
    <dgm:cxn modelId="{B03DC969-6334-5344-87A8-86725297FD43}" type="presParOf" srcId="{284BCF8D-2C30-43BC-90D6-1B01E7F7E899}" destId="{1EFDD62F-2A34-4481-B3E6-8DD55F674061}" srcOrd="6" destOrd="0" presId="urn:microsoft.com/office/officeart/2018/2/layout/IconVerticalSolidList"/>
    <dgm:cxn modelId="{35465A8B-4173-BD43-B84F-42E679380F1F}" type="presParOf" srcId="{1EFDD62F-2A34-4481-B3E6-8DD55F674061}" destId="{F289B78F-C06C-4544-B449-2758C620A155}" srcOrd="0" destOrd="0" presId="urn:microsoft.com/office/officeart/2018/2/layout/IconVerticalSolidList"/>
    <dgm:cxn modelId="{CFEA1E06-5166-5E4B-9D31-38890B64067E}" type="presParOf" srcId="{1EFDD62F-2A34-4481-B3E6-8DD55F674061}" destId="{3F133B04-482D-4A3B-8BD7-A9F80BD2F2A5}" srcOrd="1" destOrd="0" presId="urn:microsoft.com/office/officeart/2018/2/layout/IconVerticalSolidList"/>
    <dgm:cxn modelId="{14343C86-B4EB-7549-A3F1-CDD1D3BA07CF}" type="presParOf" srcId="{1EFDD62F-2A34-4481-B3E6-8DD55F674061}" destId="{9E7EBEE5-9AB1-4997-A54E-AEB70606F86F}" srcOrd="2" destOrd="0" presId="urn:microsoft.com/office/officeart/2018/2/layout/IconVerticalSolidList"/>
    <dgm:cxn modelId="{892691D4-C73E-374B-BFB9-7F2BFAD9962B}" type="presParOf" srcId="{1EFDD62F-2A34-4481-B3E6-8DD55F674061}" destId="{43A27885-A946-4B4F-888E-71C28079B6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C5EFD-C640-4433-B89E-8A6D5FC4FFF9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50487-D6C0-4B04-968B-85830F9645CA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7D3E0-DC4A-4F9F-9204-60D23363680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Must support multi-dimensional analysis</a:t>
          </a:r>
        </a:p>
      </dsp:txBody>
      <dsp:txXfrm>
        <a:off x="1816103" y="671"/>
        <a:ext cx="4447536" cy="1572384"/>
      </dsp:txXfrm>
    </dsp:sp>
    <dsp:sp modelId="{8C6EF1B8-384C-404E-A733-117EDCF4D006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F0A1D-9548-4674-83BB-15CA78C5544D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9D23E-5715-401F-992E-3BF2DB21E0FC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Fast retrieval times</a:t>
          </a:r>
        </a:p>
      </dsp:txBody>
      <dsp:txXfrm>
        <a:off x="1816103" y="1966151"/>
        <a:ext cx="4447536" cy="1572384"/>
      </dsp:txXfrm>
    </dsp:sp>
    <dsp:sp modelId="{1FDEC852-C0E9-4B39-B410-AF0527350404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51096-E050-407C-885C-D6EE5E40DEC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1CEBB-6E29-4B62-AC68-2ECEF2D599CF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Calculation engine that can handle specialized multi-dimensional math</a:t>
          </a:r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21973-E9D1-4EA4-89C4-2A53BDA92121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90F48-D560-4202-B267-6E7A67E2C901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A399-CB23-4530-A11B-012700707708}">
      <dsp:nvSpPr>
        <dsp:cNvPr id="0" name=""/>
        <dsp:cNvSpPr/>
      </dsp:nvSpPr>
      <dsp:spPr>
        <a:xfrm>
          <a:off x="1384050" y="2364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Get a different perspective</a:t>
          </a:r>
        </a:p>
      </dsp:txBody>
      <dsp:txXfrm>
        <a:off x="1384050" y="2364"/>
        <a:ext cx="2752801" cy="1198312"/>
      </dsp:txXfrm>
    </dsp:sp>
    <dsp:sp modelId="{EB04E121-6DE2-4C7E-A744-010068EA9884}">
      <dsp:nvSpPr>
        <dsp:cNvPr id="0" name=""/>
        <dsp:cNvSpPr/>
      </dsp:nvSpPr>
      <dsp:spPr>
        <a:xfrm>
          <a:off x="4136851" y="2364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Product performance over time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Region performance over time</a:t>
          </a:r>
        </a:p>
      </dsp:txBody>
      <dsp:txXfrm>
        <a:off x="4136851" y="2364"/>
        <a:ext cx="1980484" cy="1198312"/>
      </dsp:txXfrm>
    </dsp:sp>
    <dsp:sp modelId="{A0E4EA16-9B3A-4AF5-ABA7-4F205D4DDAFA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16E6E-CFAB-4DB5-8CD9-EE3C5BF7E320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5C449-D5DB-4F8F-9939-EC08F8BF8416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Lists of related items (products, time regions)</a:t>
          </a:r>
        </a:p>
      </dsp:txBody>
      <dsp:txXfrm>
        <a:off x="1384050" y="1500254"/>
        <a:ext cx="4733285" cy="1198312"/>
      </dsp:txXfrm>
    </dsp:sp>
    <dsp:sp modelId="{C46D3544-F102-4E09-BFED-301168C04311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A728E-7666-45BC-B5F7-8AF548B1949D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D2E05-65E4-4BBE-BE3A-CB58A9F08F0A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Dimensions combined into cubes</a:t>
          </a:r>
        </a:p>
      </dsp:txBody>
      <dsp:txXfrm>
        <a:off x="1384050" y="2998145"/>
        <a:ext cx="4733285" cy="1198312"/>
      </dsp:txXfrm>
    </dsp:sp>
    <dsp:sp modelId="{F289B78F-C06C-4544-B449-2758C620A155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33B04-482D-4A3B-8BD7-A9F80BD2F2A5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27885-A946-4B4F-888E-71C28079B6DE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Ability to slice and dice</a:t>
          </a:r>
        </a:p>
      </dsp:txBody>
      <dsp:txXfrm>
        <a:off x="1384050" y="4496035"/>
        <a:ext cx="4733285" cy="11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56DA2-7385-CF4F-80A1-BFC12A5C02F3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16CAB-8B3F-674B-A20C-1E2E69B7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2238"/>
          </a:xfrm>
          <a:prstGeom prst="rect">
            <a:avLst/>
          </a:prstGeo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657"/>
            <a:ext cx="8187690" cy="3193936"/>
          </a:xfrm>
          <a:prstGeom prst="rect">
            <a:avLst/>
          </a:prstGeo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3723-607E-9244-88A5-09DFEC42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2E285-BC02-DC40-97F6-E2435B6B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394A-5FC2-9B49-B6E4-8A48C114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37DD-AEF7-AC49-ABF0-99CE1BB0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467F-271D-4D40-8F86-E32FABAC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4EFA-794A-CE40-8B21-0A5A8B23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92F45-7B88-F44E-8E51-DF1C957A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25C9-6795-1947-927D-E46B53AD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B2AD-DAFF-9843-92F4-5D3BC32C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B505-C8B8-BD4C-8F5B-6E0A5E43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980C9-B1D4-EE4E-81AA-98F8BFC7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961B-8EDE-934C-9B65-443CD7C01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42E9-3B17-7445-ACF8-A73E2621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A5BC-B8FA-4A44-99A0-3E13F25E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770-2CBC-C244-A645-2EAB8DF2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5592-42A2-314A-BE78-CBDBF55D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536D-BB3D-9642-99BD-ABDD2C8F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0871-A183-6B48-AE06-41551170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81E6-B196-F049-ABCE-967E62E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40FB-DD97-3444-81BF-7DE5D047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72FC-15B0-2F47-9E74-B3A1FF87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423D-442C-B84A-9FD8-A1EFCA899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7718-2D9D-414E-B099-C718C58A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BF6E-CA55-C64C-952A-4B75647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80F2-231C-944F-884E-CBC4D16F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2EAD-937F-7746-9BEA-D09609EF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BFC9-3B9F-C442-9B8F-2A4F3804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6B495-B76D-FF40-8FEA-D9DECA8D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378A-1D5A-D94C-B73A-444FF6D2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A2D7B-8EC7-0744-B01F-8F4AC3D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EB51-7DD4-CC40-A3A3-F24BE8D0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9DCD-BAD9-D143-B76B-F1CEE430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6691C-8CB3-7E4B-9082-9635C092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A328-94AD-B843-8545-2D2C63F3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EC08-CD1B-764E-BE66-F4A04BA4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62D44-D98C-3B4F-8C51-2380D0B96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958BC-E0EF-C34F-B3D8-1AB68DAD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05BC2-AD0A-2C48-B9C4-7AD3CD54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A1E24-6BCA-C44C-B916-EAA94EAE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E0ED-E5F2-2043-81F2-B4F2A595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64B20-891F-8C43-AB82-37678989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504EB-2A8E-B84C-B166-CF611F0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E67F0-BAF3-6B4C-A4CB-CD4B6BB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0935-30A0-7646-A1B2-7575F1E1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46AC9-E024-BF47-83FE-87317F96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F372-E1B3-0149-B243-BF42CC52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7272-21DF-2E48-8AF0-E30387FA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6ED7-BCBF-6048-8D6C-9145A698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342E-DDEF-8643-A7FD-A70BD9A0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04B78-424F-A54F-9300-57FE1B0E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2F0A6-DDB9-1241-920C-8E619BE0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3499-9121-2C45-9A74-E8371741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7368-5A49-8B4B-8201-FE4D0BCD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713DD-7346-4641-BAF5-E13EE7C11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A6C8-1C1E-7A4A-9BF9-A24479D8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84DC-199D-994A-A194-F0B6746A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D2B8-B149-B04F-ABCF-AFBB3AD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9A67-9EB1-F649-98EA-1C5C5E2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0340-343B-D047-A6BC-63B3CF7D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881F-1922-6946-AB8A-C2CD8954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D705-176A-A049-9FF4-4B2F73779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8222-24C1-F949-A5F9-1F24232BC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4E88-D2B3-ED4F-B031-45EFBFF9A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B5AAE-958A-0C99-1646-510334DC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Three key OLAP capabilities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21BE04-B40F-694E-A9B0-B51F85774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93905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6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B6E01-9E40-DB1E-F574-81AA6D0F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OLAP: Dimensions (highest level)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9170A4-61BC-D90A-FD54-268804B89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0228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4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GB" sz="3800" dirty="0"/>
              <a:t>Multidimensional Operations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Roll-up</a:t>
            </a: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Drill-down</a:t>
            </a:r>
          </a:p>
          <a:p>
            <a:r>
              <a:rPr lang="en-US" sz="1700" dirty="0"/>
              <a:t>Slice and Dice:</a:t>
            </a:r>
          </a:p>
          <a:p>
            <a:pPr lvl="1"/>
            <a:r>
              <a:rPr lang="en-US" sz="1700" dirty="0"/>
              <a:t>Look at data from different viewpoints.</a:t>
            </a:r>
          </a:p>
          <a:p>
            <a:pPr lvl="1"/>
            <a:r>
              <a:rPr lang="en-US" sz="1700" dirty="0"/>
              <a:t>Slice performs a selection on one dimension of the data.</a:t>
            </a:r>
          </a:p>
          <a:p>
            <a:pPr lvl="2"/>
            <a:r>
              <a:rPr lang="en-US" sz="1700" dirty="0"/>
              <a:t>e.g., sales revenue (type = ‘Flat’).</a:t>
            </a:r>
          </a:p>
          <a:p>
            <a:pPr lvl="1"/>
            <a:r>
              <a:rPr lang="en-US" sz="1700" dirty="0"/>
              <a:t>Dice uses two or more dimensions.</a:t>
            </a:r>
          </a:p>
          <a:p>
            <a:pPr lvl="2"/>
            <a:r>
              <a:rPr lang="en-US" sz="1700" dirty="0"/>
              <a:t>e.g., sales revenue (type = ‘Flat’ and time = ‘Q1’).</a:t>
            </a:r>
            <a:endParaRPr lang="en-GB" sz="1700" dirty="0"/>
          </a:p>
          <a:p>
            <a:r>
              <a:rPr lang="en-US" sz="1700" dirty="0"/>
              <a:t>Pivot:</a:t>
            </a:r>
          </a:p>
          <a:p>
            <a:pPr lvl="1"/>
            <a:r>
              <a:rPr lang="en-US" sz="1700" dirty="0"/>
              <a:t>Rotate the data to provide an alternative view of the same data.</a:t>
            </a:r>
          </a:p>
          <a:p>
            <a:pPr lvl="2"/>
            <a:r>
              <a:rPr lang="en-US" sz="1700" dirty="0"/>
              <a:t>e.g. sales revenue data displayed using the location (city) as x-axis against time (quarter) as the y-axis can be rotated so that time (quarter) is the x-axis against location (city) is the y-axis.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4970055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OLAP Cube to Answer Daily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 descr="OLAP Cub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928" y="625684"/>
            <a:ext cx="591369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1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837"/>
            <a:ext cx="10515600" cy="1325563"/>
          </a:xfrm>
        </p:spPr>
        <p:txBody>
          <a:bodyPr/>
          <a:lstStyle/>
          <a:p>
            <a:r>
              <a:rPr lang="en-GB" dirty="0"/>
              <a:t>3-Field Table vs. 2-D Matrix</a:t>
            </a:r>
          </a:p>
        </p:txBody>
      </p:sp>
      <p:pic>
        <p:nvPicPr>
          <p:cNvPr id="15364" name="Picture 7" descr="DS3-Figure 32-01"/>
          <p:cNvPicPr>
            <a:picLocks noChangeAspect="1" noChangeArrowheads="1"/>
          </p:cNvPicPr>
          <p:nvPr/>
        </p:nvPicPr>
        <p:blipFill>
          <a:blip r:embed="rId2"/>
          <a:srcRect r="14656" b="53862"/>
          <a:stretch>
            <a:fillRect/>
          </a:stretch>
        </p:blipFill>
        <p:spPr bwMode="auto">
          <a:xfrm>
            <a:off x="1828800" y="1168400"/>
            <a:ext cx="879483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9038" y="5943601"/>
            <a:ext cx="427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itchFamily="34" charset="0"/>
              </a:rPr>
              <a:t>Case with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en-US" sz="3200" b="1" dirty="0">
                <a:solidFill>
                  <a:srgbClr val="002060"/>
                </a:solidFill>
                <a:latin typeface="Calibri" pitchFamily="34" charset="0"/>
              </a:rPr>
              <a:t>dimensions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1" y="1219201"/>
            <a:ext cx="1120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facts!</a:t>
            </a:r>
            <a:endParaRPr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114800" y="1676400"/>
            <a:ext cx="685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62774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198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Three key OLAP capabilities</vt:lpstr>
      <vt:lpstr>OLAP: Dimensions (highest level)</vt:lpstr>
      <vt:lpstr>Multidimensional Operations</vt:lpstr>
      <vt:lpstr>OLAP Cube to Answer Daily Questions</vt:lpstr>
      <vt:lpstr>3-Field Table vs. 2-D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54</cp:revision>
  <dcterms:created xsi:type="dcterms:W3CDTF">2022-03-26T12:29:27Z</dcterms:created>
  <dcterms:modified xsi:type="dcterms:W3CDTF">2022-05-02T21:30:26Z</dcterms:modified>
</cp:coreProperties>
</file>