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sldIdLst>
    <p:sldId id="662" r:id="rId2"/>
    <p:sldId id="857" r:id="rId3"/>
    <p:sldId id="263" r:id="rId4"/>
    <p:sldId id="593" r:id="rId5"/>
    <p:sldId id="8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3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54484-5AFA-4FC9-8BC3-3F729A3A1A5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E3CFBB-9E98-496C-827D-AD2789EC74F0}">
      <dgm:prSet/>
      <dgm:spPr/>
      <dgm:t>
        <a:bodyPr/>
        <a:lstStyle/>
        <a:p>
          <a:r>
            <a:rPr lang="en-US"/>
            <a:t>The CDO has not been in the role long enough to effect change.</a:t>
          </a:r>
        </a:p>
      </dgm:t>
    </dgm:pt>
    <dgm:pt modelId="{580B3A62-00AE-4EEF-96F3-9DBDAFD44080}" type="parTrans" cxnId="{62A7080D-E473-43AE-B7A6-5025B15F96C6}">
      <dgm:prSet/>
      <dgm:spPr/>
      <dgm:t>
        <a:bodyPr/>
        <a:lstStyle/>
        <a:p>
          <a:endParaRPr lang="en-US"/>
        </a:p>
      </dgm:t>
    </dgm:pt>
    <dgm:pt modelId="{5EF7665F-7340-443C-8D78-008B500D6182}" type="sibTrans" cxnId="{62A7080D-E473-43AE-B7A6-5025B15F96C6}">
      <dgm:prSet/>
      <dgm:spPr/>
      <dgm:t>
        <a:bodyPr/>
        <a:lstStyle/>
        <a:p>
          <a:endParaRPr lang="en-US"/>
        </a:p>
      </dgm:t>
    </dgm:pt>
    <dgm:pt modelId="{9DF31EDB-0A65-4EA4-BD26-D099CB97AA0D}">
      <dgm:prSet/>
      <dgm:spPr/>
      <dgm:t>
        <a:bodyPr/>
        <a:lstStyle/>
        <a:p>
          <a:r>
            <a:rPr lang="en-US"/>
            <a:t>Line of business (LOB) managers and staff have been in their positions for a long time and do not respond well to change.</a:t>
          </a:r>
        </a:p>
      </dgm:t>
    </dgm:pt>
    <dgm:pt modelId="{46B18E7F-3862-4225-9312-4A174B5206A4}" type="parTrans" cxnId="{1D37BF90-8691-4B8A-A8A3-0D0ACEEE621E}">
      <dgm:prSet/>
      <dgm:spPr/>
      <dgm:t>
        <a:bodyPr/>
        <a:lstStyle/>
        <a:p>
          <a:endParaRPr lang="en-US"/>
        </a:p>
      </dgm:t>
    </dgm:pt>
    <dgm:pt modelId="{F9B6C855-59A1-4792-855F-B753A60997C7}" type="sibTrans" cxnId="{1D37BF90-8691-4B8A-A8A3-0D0ACEEE621E}">
      <dgm:prSet/>
      <dgm:spPr/>
      <dgm:t>
        <a:bodyPr/>
        <a:lstStyle/>
        <a:p>
          <a:endParaRPr lang="en-US"/>
        </a:p>
      </dgm:t>
    </dgm:pt>
    <dgm:pt modelId="{95BE07AD-6048-4F17-B8CE-042F581A2DC6}">
      <dgm:prSet/>
      <dgm:spPr/>
      <dgm:t>
        <a:bodyPr/>
        <a:lstStyle/>
        <a:p>
          <a:r>
            <a:rPr lang="en-US"/>
            <a:t>Data is seen as the responsibility of the IT function.</a:t>
          </a:r>
        </a:p>
      </dgm:t>
    </dgm:pt>
    <dgm:pt modelId="{FDBA564B-E07E-412A-A1A2-DADEEA43D94D}" type="parTrans" cxnId="{2FB9DF4A-841D-4423-A63F-C7AF0E8BA6E5}">
      <dgm:prSet/>
      <dgm:spPr/>
      <dgm:t>
        <a:bodyPr/>
        <a:lstStyle/>
        <a:p>
          <a:endParaRPr lang="en-US"/>
        </a:p>
      </dgm:t>
    </dgm:pt>
    <dgm:pt modelId="{FB7B96DE-5181-4006-9D00-665686AE3F25}" type="sibTrans" cxnId="{2FB9DF4A-841D-4423-A63F-C7AF0E8BA6E5}">
      <dgm:prSet/>
      <dgm:spPr/>
      <dgm:t>
        <a:bodyPr/>
        <a:lstStyle/>
        <a:p>
          <a:endParaRPr lang="en-US"/>
        </a:p>
      </dgm:t>
    </dgm:pt>
    <dgm:pt modelId="{F9AB5113-5C7B-4876-AA8D-C12320D9C76B}">
      <dgm:prSet/>
      <dgm:spPr/>
      <dgm:t>
        <a:bodyPr/>
        <a:lstStyle/>
        <a:p>
          <a:r>
            <a:rPr lang="en-US"/>
            <a:t>There is no understanding of how change is going to benefit the individual. </a:t>
          </a:r>
        </a:p>
      </dgm:t>
    </dgm:pt>
    <dgm:pt modelId="{19C432C2-EA6A-487F-9383-181708A419EC}" type="parTrans" cxnId="{218AEAFB-B29B-42B7-9300-39145B82BB9C}">
      <dgm:prSet/>
      <dgm:spPr/>
      <dgm:t>
        <a:bodyPr/>
        <a:lstStyle/>
        <a:p>
          <a:endParaRPr lang="en-US"/>
        </a:p>
      </dgm:t>
    </dgm:pt>
    <dgm:pt modelId="{1EFD9865-BFA2-406A-B4A3-78CA8E0A3B3A}" type="sibTrans" cxnId="{218AEAFB-B29B-42B7-9300-39145B82BB9C}">
      <dgm:prSet/>
      <dgm:spPr/>
      <dgm:t>
        <a:bodyPr/>
        <a:lstStyle/>
        <a:p>
          <a:endParaRPr lang="en-US"/>
        </a:p>
      </dgm:t>
    </dgm:pt>
    <dgm:pt modelId="{38501788-BFED-47DD-8AF8-AF701AE9EB60}">
      <dgm:prSet/>
      <dgm:spPr/>
      <dgm:t>
        <a:bodyPr/>
        <a:lstStyle/>
        <a:p>
          <a:r>
            <a:rPr lang="en-US"/>
            <a:t>There is a lack of demand for data within business units.</a:t>
          </a:r>
        </a:p>
      </dgm:t>
    </dgm:pt>
    <dgm:pt modelId="{210FE867-EA64-48E9-9623-8D380B86DCAC}" type="parTrans" cxnId="{7AF8A301-E33A-49EE-A33A-AC26A6C0BDA8}">
      <dgm:prSet/>
      <dgm:spPr/>
      <dgm:t>
        <a:bodyPr/>
        <a:lstStyle/>
        <a:p>
          <a:endParaRPr lang="en-US"/>
        </a:p>
      </dgm:t>
    </dgm:pt>
    <dgm:pt modelId="{F424C2C3-137E-4BAB-8063-907FE6CCB207}" type="sibTrans" cxnId="{7AF8A301-E33A-49EE-A33A-AC26A6C0BDA8}">
      <dgm:prSet/>
      <dgm:spPr/>
      <dgm:t>
        <a:bodyPr/>
        <a:lstStyle/>
        <a:p>
          <a:endParaRPr lang="en-US"/>
        </a:p>
      </dgm:t>
    </dgm:pt>
    <dgm:pt modelId="{31D592E6-0F90-44E1-84C1-07A2BA1BDD1E}">
      <dgm:prSet/>
      <dgm:spPr/>
      <dgm:t>
        <a:bodyPr/>
        <a:lstStyle/>
        <a:p>
          <a:r>
            <a:rPr lang="en-US"/>
            <a:t>The link between data and business outcomes is missing or insufficiently explained.</a:t>
          </a:r>
        </a:p>
      </dgm:t>
    </dgm:pt>
    <dgm:pt modelId="{BBAF0383-D923-4A76-B8A8-9EF5D3538D85}" type="parTrans" cxnId="{5B8534A4-FAA6-4754-8FA1-0BD7F7B9134C}">
      <dgm:prSet/>
      <dgm:spPr/>
      <dgm:t>
        <a:bodyPr/>
        <a:lstStyle/>
        <a:p>
          <a:endParaRPr lang="en-US"/>
        </a:p>
      </dgm:t>
    </dgm:pt>
    <dgm:pt modelId="{2A97CBE1-689E-4268-B66E-F25571032EA2}" type="sibTrans" cxnId="{5B8534A4-FAA6-4754-8FA1-0BD7F7B9134C}">
      <dgm:prSet/>
      <dgm:spPr/>
      <dgm:t>
        <a:bodyPr/>
        <a:lstStyle/>
        <a:p>
          <a:endParaRPr lang="en-US"/>
        </a:p>
      </dgm:t>
    </dgm:pt>
    <dgm:pt modelId="{9DE36F6D-C92D-DB42-89DC-4170CC014691}" type="pres">
      <dgm:prSet presAssocID="{3B254484-5AFA-4FC9-8BC3-3F729A3A1A56}" presName="vert0" presStyleCnt="0">
        <dgm:presLayoutVars>
          <dgm:dir/>
          <dgm:animOne val="branch"/>
          <dgm:animLvl val="lvl"/>
        </dgm:presLayoutVars>
      </dgm:prSet>
      <dgm:spPr/>
    </dgm:pt>
    <dgm:pt modelId="{4FF2C597-A80B-D442-94C9-CB53AEED371C}" type="pres">
      <dgm:prSet presAssocID="{4BE3CFBB-9E98-496C-827D-AD2789EC74F0}" presName="thickLine" presStyleLbl="alignNode1" presStyleIdx="0" presStyleCnt="6"/>
      <dgm:spPr/>
    </dgm:pt>
    <dgm:pt modelId="{8D9A9600-8725-D845-A2EF-9F6060516F4F}" type="pres">
      <dgm:prSet presAssocID="{4BE3CFBB-9E98-496C-827D-AD2789EC74F0}" presName="horz1" presStyleCnt="0"/>
      <dgm:spPr/>
    </dgm:pt>
    <dgm:pt modelId="{984FAED9-BA7A-AD40-9DA2-75A3B67D9964}" type="pres">
      <dgm:prSet presAssocID="{4BE3CFBB-9E98-496C-827D-AD2789EC74F0}" presName="tx1" presStyleLbl="revTx" presStyleIdx="0" presStyleCnt="6"/>
      <dgm:spPr/>
    </dgm:pt>
    <dgm:pt modelId="{B8706157-9B35-314C-BC25-66F9E86F67D3}" type="pres">
      <dgm:prSet presAssocID="{4BE3CFBB-9E98-496C-827D-AD2789EC74F0}" presName="vert1" presStyleCnt="0"/>
      <dgm:spPr/>
    </dgm:pt>
    <dgm:pt modelId="{BC84186B-9586-2D44-A183-433250CFD928}" type="pres">
      <dgm:prSet presAssocID="{9DF31EDB-0A65-4EA4-BD26-D099CB97AA0D}" presName="thickLine" presStyleLbl="alignNode1" presStyleIdx="1" presStyleCnt="6"/>
      <dgm:spPr/>
    </dgm:pt>
    <dgm:pt modelId="{16161176-DC26-A14C-A326-2070EB84DBE1}" type="pres">
      <dgm:prSet presAssocID="{9DF31EDB-0A65-4EA4-BD26-D099CB97AA0D}" presName="horz1" presStyleCnt="0"/>
      <dgm:spPr/>
    </dgm:pt>
    <dgm:pt modelId="{3A02FB92-EA38-134F-95B5-0F6119640F80}" type="pres">
      <dgm:prSet presAssocID="{9DF31EDB-0A65-4EA4-BD26-D099CB97AA0D}" presName="tx1" presStyleLbl="revTx" presStyleIdx="1" presStyleCnt="6"/>
      <dgm:spPr/>
    </dgm:pt>
    <dgm:pt modelId="{EBE30CE9-3DE3-0443-9548-61AE09CB1530}" type="pres">
      <dgm:prSet presAssocID="{9DF31EDB-0A65-4EA4-BD26-D099CB97AA0D}" presName="vert1" presStyleCnt="0"/>
      <dgm:spPr/>
    </dgm:pt>
    <dgm:pt modelId="{73899172-2C87-AD43-9300-AE7A21B8B84D}" type="pres">
      <dgm:prSet presAssocID="{95BE07AD-6048-4F17-B8CE-042F581A2DC6}" presName="thickLine" presStyleLbl="alignNode1" presStyleIdx="2" presStyleCnt="6"/>
      <dgm:spPr/>
    </dgm:pt>
    <dgm:pt modelId="{0DF3E9D6-F914-1A40-8930-D80D64DDFC3B}" type="pres">
      <dgm:prSet presAssocID="{95BE07AD-6048-4F17-B8CE-042F581A2DC6}" presName="horz1" presStyleCnt="0"/>
      <dgm:spPr/>
    </dgm:pt>
    <dgm:pt modelId="{37748D21-165F-4141-90DF-05785AF65C59}" type="pres">
      <dgm:prSet presAssocID="{95BE07AD-6048-4F17-B8CE-042F581A2DC6}" presName="tx1" presStyleLbl="revTx" presStyleIdx="2" presStyleCnt="6"/>
      <dgm:spPr/>
    </dgm:pt>
    <dgm:pt modelId="{54D8A71E-E903-244C-AC46-27F62A38FED4}" type="pres">
      <dgm:prSet presAssocID="{95BE07AD-6048-4F17-B8CE-042F581A2DC6}" presName="vert1" presStyleCnt="0"/>
      <dgm:spPr/>
    </dgm:pt>
    <dgm:pt modelId="{858C77D5-F906-8D42-8D4B-BFF6B73504BE}" type="pres">
      <dgm:prSet presAssocID="{F9AB5113-5C7B-4876-AA8D-C12320D9C76B}" presName="thickLine" presStyleLbl="alignNode1" presStyleIdx="3" presStyleCnt="6"/>
      <dgm:spPr/>
    </dgm:pt>
    <dgm:pt modelId="{A439DE22-2D27-9E41-A388-CB10D839433D}" type="pres">
      <dgm:prSet presAssocID="{F9AB5113-5C7B-4876-AA8D-C12320D9C76B}" presName="horz1" presStyleCnt="0"/>
      <dgm:spPr/>
    </dgm:pt>
    <dgm:pt modelId="{AA8AFEED-040F-2D40-85EE-6BABA5A22EB3}" type="pres">
      <dgm:prSet presAssocID="{F9AB5113-5C7B-4876-AA8D-C12320D9C76B}" presName="tx1" presStyleLbl="revTx" presStyleIdx="3" presStyleCnt="6"/>
      <dgm:spPr/>
    </dgm:pt>
    <dgm:pt modelId="{C111DFFF-3398-B84A-8B1A-9E98FC99B984}" type="pres">
      <dgm:prSet presAssocID="{F9AB5113-5C7B-4876-AA8D-C12320D9C76B}" presName="vert1" presStyleCnt="0"/>
      <dgm:spPr/>
    </dgm:pt>
    <dgm:pt modelId="{A4B18EA2-CA94-F940-94EB-C093014BDEB9}" type="pres">
      <dgm:prSet presAssocID="{38501788-BFED-47DD-8AF8-AF701AE9EB60}" presName="thickLine" presStyleLbl="alignNode1" presStyleIdx="4" presStyleCnt="6"/>
      <dgm:spPr/>
    </dgm:pt>
    <dgm:pt modelId="{508D356E-AFA9-314F-88EA-23ACE86E4C0B}" type="pres">
      <dgm:prSet presAssocID="{38501788-BFED-47DD-8AF8-AF701AE9EB60}" presName="horz1" presStyleCnt="0"/>
      <dgm:spPr/>
    </dgm:pt>
    <dgm:pt modelId="{4870987C-82FA-1C40-B643-80084C293BD4}" type="pres">
      <dgm:prSet presAssocID="{38501788-BFED-47DD-8AF8-AF701AE9EB60}" presName="tx1" presStyleLbl="revTx" presStyleIdx="4" presStyleCnt="6"/>
      <dgm:spPr/>
    </dgm:pt>
    <dgm:pt modelId="{35A32053-3E9C-5B4C-8B54-6039C5F0C66A}" type="pres">
      <dgm:prSet presAssocID="{38501788-BFED-47DD-8AF8-AF701AE9EB60}" presName="vert1" presStyleCnt="0"/>
      <dgm:spPr/>
    </dgm:pt>
    <dgm:pt modelId="{786BB356-D25C-B345-B12A-6E8A4ED5CAD8}" type="pres">
      <dgm:prSet presAssocID="{31D592E6-0F90-44E1-84C1-07A2BA1BDD1E}" presName="thickLine" presStyleLbl="alignNode1" presStyleIdx="5" presStyleCnt="6"/>
      <dgm:spPr/>
    </dgm:pt>
    <dgm:pt modelId="{8CB2E7AE-DA2E-BF4C-8141-7304A08822C1}" type="pres">
      <dgm:prSet presAssocID="{31D592E6-0F90-44E1-84C1-07A2BA1BDD1E}" presName="horz1" presStyleCnt="0"/>
      <dgm:spPr/>
    </dgm:pt>
    <dgm:pt modelId="{9D9EC251-A49B-7940-993C-469D0D9C9EB7}" type="pres">
      <dgm:prSet presAssocID="{31D592E6-0F90-44E1-84C1-07A2BA1BDD1E}" presName="tx1" presStyleLbl="revTx" presStyleIdx="5" presStyleCnt="6"/>
      <dgm:spPr/>
    </dgm:pt>
    <dgm:pt modelId="{A1ED60BE-E54F-C148-A452-F2BC527E7D09}" type="pres">
      <dgm:prSet presAssocID="{31D592E6-0F90-44E1-84C1-07A2BA1BDD1E}" presName="vert1" presStyleCnt="0"/>
      <dgm:spPr/>
    </dgm:pt>
  </dgm:ptLst>
  <dgm:cxnLst>
    <dgm:cxn modelId="{7AF8A301-E33A-49EE-A33A-AC26A6C0BDA8}" srcId="{3B254484-5AFA-4FC9-8BC3-3F729A3A1A56}" destId="{38501788-BFED-47DD-8AF8-AF701AE9EB60}" srcOrd="4" destOrd="0" parTransId="{210FE867-EA64-48E9-9623-8D380B86DCAC}" sibTransId="{F424C2C3-137E-4BAB-8063-907FE6CCB207}"/>
    <dgm:cxn modelId="{62A7080D-E473-43AE-B7A6-5025B15F96C6}" srcId="{3B254484-5AFA-4FC9-8BC3-3F729A3A1A56}" destId="{4BE3CFBB-9E98-496C-827D-AD2789EC74F0}" srcOrd="0" destOrd="0" parTransId="{580B3A62-00AE-4EEF-96F3-9DBDAFD44080}" sibTransId="{5EF7665F-7340-443C-8D78-008B500D6182}"/>
    <dgm:cxn modelId="{7A08013B-C9B7-984C-BB4D-232737F2D07B}" type="presOf" srcId="{F9AB5113-5C7B-4876-AA8D-C12320D9C76B}" destId="{AA8AFEED-040F-2D40-85EE-6BABA5A22EB3}" srcOrd="0" destOrd="0" presId="urn:microsoft.com/office/officeart/2008/layout/LinedList"/>
    <dgm:cxn modelId="{2FB9DF4A-841D-4423-A63F-C7AF0E8BA6E5}" srcId="{3B254484-5AFA-4FC9-8BC3-3F729A3A1A56}" destId="{95BE07AD-6048-4F17-B8CE-042F581A2DC6}" srcOrd="2" destOrd="0" parTransId="{FDBA564B-E07E-412A-A1A2-DADEEA43D94D}" sibTransId="{FB7B96DE-5181-4006-9D00-665686AE3F25}"/>
    <dgm:cxn modelId="{27A74255-0762-E04E-9946-8AB950DAA6C0}" type="presOf" srcId="{9DF31EDB-0A65-4EA4-BD26-D099CB97AA0D}" destId="{3A02FB92-EA38-134F-95B5-0F6119640F80}" srcOrd="0" destOrd="0" presId="urn:microsoft.com/office/officeart/2008/layout/LinedList"/>
    <dgm:cxn modelId="{D2A12056-7240-5541-A499-01FBF276AA51}" type="presOf" srcId="{31D592E6-0F90-44E1-84C1-07A2BA1BDD1E}" destId="{9D9EC251-A49B-7940-993C-469D0D9C9EB7}" srcOrd="0" destOrd="0" presId="urn:microsoft.com/office/officeart/2008/layout/LinedList"/>
    <dgm:cxn modelId="{0AC6195F-9026-8249-9C00-018AD5D7D220}" type="presOf" srcId="{38501788-BFED-47DD-8AF8-AF701AE9EB60}" destId="{4870987C-82FA-1C40-B643-80084C293BD4}" srcOrd="0" destOrd="0" presId="urn:microsoft.com/office/officeart/2008/layout/LinedList"/>
    <dgm:cxn modelId="{8ED80F68-592E-3C48-B1BE-E137ACA76290}" type="presOf" srcId="{4BE3CFBB-9E98-496C-827D-AD2789EC74F0}" destId="{984FAED9-BA7A-AD40-9DA2-75A3B67D9964}" srcOrd="0" destOrd="0" presId="urn:microsoft.com/office/officeart/2008/layout/LinedList"/>
    <dgm:cxn modelId="{1D37BF90-8691-4B8A-A8A3-0D0ACEEE621E}" srcId="{3B254484-5AFA-4FC9-8BC3-3F729A3A1A56}" destId="{9DF31EDB-0A65-4EA4-BD26-D099CB97AA0D}" srcOrd="1" destOrd="0" parTransId="{46B18E7F-3862-4225-9312-4A174B5206A4}" sibTransId="{F9B6C855-59A1-4792-855F-B753A60997C7}"/>
    <dgm:cxn modelId="{5B8534A4-FAA6-4754-8FA1-0BD7F7B9134C}" srcId="{3B254484-5AFA-4FC9-8BC3-3F729A3A1A56}" destId="{31D592E6-0F90-44E1-84C1-07A2BA1BDD1E}" srcOrd="5" destOrd="0" parTransId="{BBAF0383-D923-4A76-B8A8-9EF5D3538D85}" sibTransId="{2A97CBE1-689E-4268-B66E-F25571032EA2}"/>
    <dgm:cxn modelId="{1AE7FBD8-A22F-394A-B67F-7DBF0C7394D7}" type="presOf" srcId="{95BE07AD-6048-4F17-B8CE-042F581A2DC6}" destId="{37748D21-165F-4141-90DF-05785AF65C59}" srcOrd="0" destOrd="0" presId="urn:microsoft.com/office/officeart/2008/layout/LinedList"/>
    <dgm:cxn modelId="{9470D3EB-8434-4C40-89D3-6AD0EAFACA11}" type="presOf" srcId="{3B254484-5AFA-4FC9-8BC3-3F729A3A1A56}" destId="{9DE36F6D-C92D-DB42-89DC-4170CC014691}" srcOrd="0" destOrd="0" presId="urn:microsoft.com/office/officeart/2008/layout/LinedList"/>
    <dgm:cxn modelId="{218AEAFB-B29B-42B7-9300-39145B82BB9C}" srcId="{3B254484-5AFA-4FC9-8BC3-3F729A3A1A56}" destId="{F9AB5113-5C7B-4876-AA8D-C12320D9C76B}" srcOrd="3" destOrd="0" parTransId="{19C432C2-EA6A-487F-9383-181708A419EC}" sibTransId="{1EFD9865-BFA2-406A-B4A3-78CA8E0A3B3A}"/>
    <dgm:cxn modelId="{DCCDD23A-802A-0D46-AE07-54E6CD96E82E}" type="presParOf" srcId="{9DE36F6D-C92D-DB42-89DC-4170CC014691}" destId="{4FF2C597-A80B-D442-94C9-CB53AEED371C}" srcOrd="0" destOrd="0" presId="urn:microsoft.com/office/officeart/2008/layout/LinedList"/>
    <dgm:cxn modelId="{C6C7FAD9-5077-1141-AEC1-7924D071D4D7}" type="presParOf" srcId="{9DE36F6D-C92D-DB42-89DC-4170CC014691}" destId="{8D9A9600-8725-D845-A2EF-9F6060516F4F}" srcOrd="1" destOrd="0" presId="urn:microsoft.com/office/officeart/2008/layout/LinedList"/>
    <dgm:cxn modelId="{E915A288-C161-6D44-891E-62CD49A76F4F}" type="presParOf" srcId="{8D9A9600-8725-D845-A2EF-9F6060516F4F}" destId="{984FAED9-BA7A-AD40-9DA2-75A3B67D9964}" srcOrd="0" destOrd="0" presId="urn:microsoft.com/office/officeart/2008/layout/LinedList"/>
    <dgm:cxn modelId="{4646A3F6-E673-D941-BDE8-3EEAF5AC5C13}" type="presParOf" srcId="{8D9A9600-8725-D845-A2EF-9F6060516F4F}" destId="{B8706157-9B35-314C-BC25-66F9E86F67D3}" srcOrd="1" destOrd="0" presId="urn:microsoft.com/office/officeart/2008/layout/LinedList"/>
    <dgm:cxn modelId="{668108CF-AE2B-2943-BA6D-D4F391F91F90}" type="presParOf" srcId="{9DE36F6D-C92D-DB42-89DC-4170CC014691}" destId="{BC84186B-9586-2D44-A183-433250CFD928}" srcOrd="2" destOrd="0" presId="urn:microsoft.com/office/officeart/2008/layout/LinedList"/>
    <dgm:cxn modelId="{DB464DB0-0A51-4740-A8AA-C370DF8B9BFD}" type="presParOf" srcId="{9DE36F6D-C92D-DB42-89DC-4170CC014691}" destId="{16161176-DC26-A14C-A326-2070EB84DBE1}" srcOrd="3" destOrd="0" presId="urn:microsoft.com/office/officeart/2008/layout/LinedList"/>
    <dgm:cxn modelId="{7CEAAEF7-63D9-8E44-909C-E6AEC5DBFE67}" type="presParOf" srcId="{16161176-DC26-A14C-A326-2070EB84DBE1}" destId="{3A02FB92-EA38-134F-95B5-0F6119640F80}" srcOrd="0" destOrd="0" presId="urn:microsoft.com/office/officeart/2008/layout/LinedList"/>
    <dgm:cxn modelId="{56C1CB64-8B5E-DA46-8B46-448C0A017F9B}" type="presParOf" srcId="{16161176-DC26-A14C-A326-2070EB84DBE1}" destId="{EBE30CE9-3DE3-0443-9548-61AE09CB1530}" srcOrd="1" destOrd="0" presId="urn:microsoft.com/office/officeart/2008/layout/LinedList"/>
    <dgm:cxn modelId="{0BD3B536-4740-214D-9178-0B54DA62D382}" type="presParOf" srcId="{9DE36F6D-C92D-DB42-89DC-4170CC014691}" destId="{73899172-2C87-AD43-9300-AE7A21B8B84D}" srcOrd="4" destOrd="0" presId="urn:microsoft.com/office/officeart/2008/layout/LinedList"/>
    <dgm:cxn modelId="{9D1F2D38-70AC-0142-81C3-746C4634794A}" type="presParOf" srcId="{9DE36F6D-C92D-DB42-89DC-4170CC014691}" destId="{0DF3E9D6-F914-1A40-8930-D80D64DDFC3B}" srcOrd="5" destOrd="0" presId="urn:microsoft.com/office/officeart/2008/layout/LinedList"/>
    <dgm:cxn modelId="{09F5A202-BE21-D64C-9D8A-1FB17B0358AC}" type="presParOf" srcId="{0DF3E9D6-F914-1A40-8930-D80D64DDFC3B}" destId="{37748D21-165F-4141-90DF-05785AF65C59}" srcOrd="0" destOrd="0" presId="urn:microsoft.com/office/officeart/2008/layout/LinedList"/>
    <dgm:cxn modelId="{738031DB-3DBD-F24E-8211-CEA470B8EFE8}" type="presParOf" srcId="{0DF3E9D6-F914-1A40-8930-D80D64DDFC3B}" destId="{54D8A71E-E903-244C-AC46-27F62A38FED4}" srcOrd="1" destOrd="0" presId="urn:microsoft.com/office/officeart/2008/layout/LinedList"/>
    <dgm:cxn modelId="{52A15417-1CA1-1A42-9CE3-F7A1C392462D}" type="presParOf" srcId="{9DE36F6D-C92D-DB42-89DC-4170CC014691}" destId="{858C77D5-F906-8D42-8D4B-BFF6B73504BE}" srcOrd="6" destOrd="0" presId="urn:microsoft.com/office/officeart/2008/layout/LinedList"/>
    <dgm:cxn modelId="{38F46F26-8478-0645-91AF-3C41DF40EC28}" type="presParOf" srcId="{9DE36F6D-C92D-DB42-89DC-4170CC014691}" destId="{A439DE22-2D27-9E41-A388-CB10D839433D}" srcOrd="7" destOrd="0" presId="urn:microsoft.com/office/officeart/2008/layout/LinedList"/>
    <dgm:cxn modelId="{425871D5-5350-2A4B-A8CD-AB06381EB784}" type="presParOf" srcId="{A439DE22-2D27-9E41-A388-CB10D839433D}" destId="{AA8AFEED-040F-2D40-85EE-6BABA5A22EB3}" srcOrd="0" destOrd="0" presId="urn:microsoft.com/office/officeart/2008/layout/LinedList"/>
    <dgm:cxn modelId="{1B8455A4-6F83-B84A-87A0-08B219441385}" type="presParOf" srcId="{A439DE22-2D27-9E41-A388-CB10D839433D}" destId="{C111DFFF-3398-B84A-8B1A-9E98FC99B984}" srcOrd="1" destOrd="0" presId="urn:microsoft.com/office/officeart/2008/layout/LinedList"/>
    <dgm:cxn modelId="{9DADD461-37A1-844A-9DA9-D6B0AE1FD10B}" type="presParOf" srcId="{9DE36F6D-C92D-DB42-89DC-4170CC014691}" destId="{A4B18EA2-CA94-F940-94EB-C093014BDEB9}" srcOrd="8" destOrd="0" presId="urn:microsoft.com/office/officeart/2008/layout/LinedList"/>
    <dgm:cxn modelId="{5C6041C2-36B0-6042-A44B-A1324E23A7CC}" type="presParOf" srcId="{9DE36F6D-C92D-DB42-89DC-4170CC014691}" destId="{508D356E-AFA9-314F-88EA-23ACE86E4C0B}" srcOrd="9" destOrd="0" presId="urn:microsoft.com/office/officeart/2008/layout/LinedList"/>
    <dgm:cxn modelId="{02E51E72-D481-CA46-9FE5-0FAB028AE7EA}" type="presParOf" srcId="{508D356E-AFA9-314F-88EA-23ACE86E4C0B}" destId="{4870987C-82FA-1C40-B643-80084C293BD4}" srcOrd="0" destOrd="0" presId="urn:microsoft.com/office/officeart/2008/layout/LinedList"/>
    <dgm:cxn modelId="{C4A24835-13EC-5E4F-9552-ACD28326CB88}" type="presParOf" srcId="{508D356E-AFA9-314F-88EA-23ACE86E4C0B}" destId="{35A32053-3E9C-5B4C-8B54-6039C5F0C66A}" srcOrd="1" destOrd="0" presId="urn:microsoft.com/office/officeart/2008/layout/LinedList"/>
    <dgm:cxn modelId="{F6F8954D-768A-474C-829E-023316CB3822}" type="presParOf" srcId="{9DE36F6D-C92D-DB42-89DC-4170CC014691}" destId="{786BB356-D25C-B345-B12A-6E8A4ED5CAD8}" srcOrd="10" destOrd="0" presId="urn:microsoft.com/office/officeart/2008/layout/LinedList"/>
    <dgm:cxn modelId="{796BDCFE-3554-574F-B8ED-3BEBC145EB8C}" type="presParOf" srcId="{9DE36F6D-C92D-DB42-89DC-4170CC014691}" destId="{8CB2E7AE-DA2E-BF4C-8141-7304A08822C1}" srcOrd="11" destOrd="0" presId="urn:microsoft.com/office/officeart/2008/layout/LinedList"/>
    <dgm:cxn modelId="{9B617D1B-B970-3144-B5B7-CFB905D3CA89}" type="presParOf" srcId="{8CB2E7AE-DA2E-BF4C-8141-7304A08822C1}" destId="{9D9EC251-A49B-7940-993C-469D0D9C9EB7}" srcOrd="0" destOrd="0" presId="urn:microsoft.com/office/officeart/2008/layout/LinedList"/>
    <dgm:cxn modelId="{DAFDDCA6-B5C8-474A-BAEC-33CDE0E1200B}" type="presParOf" srcId="{8CB2E7AE-DA2E-BF4C-8141-7304A08822C1}" destId="{A1ED60BE-E54F-C148-A452-F2BC527E7D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994FD-6531-45CE-9CBD-9FCDC775062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F6E32C-E69C-4AEC-AC9F-E9DD479300A4}">
      <dgm:prSet/>
      <dgm:spPr/>
      <dgm:t>
        <a:bodyPr/>
        <a:lstStyle/>
        <a:p>
          <a:r>
            <a:rPr lang="en-US"/>
            <a:t>BEGIN TRANSACTION</a:t>
          </a:r>
        </a:p>
      </dgm:t>
    </dgm:pt>
    <dgm:pt modelId="{24D62614-F196-48FC-9BEC-E04572F06D2E}" type="parTrans" cxnId="{4CD4B96C-2D32-4792-BCDF-B0D32705CC32}">
      <dgm:prSet/>
      <dgm:spPr/>
      <dgm:t>
        <a:bodyPr/>
        <a:lstStyle/>
        <a:p>
          <a:endParaRPr lang="en-US"/>
        </a:p>
      </dgm:t>
    </dgm:pt>
    <dgm:pt modelId="{2E110453-BAEC-481C-B419-3BEC5612E815}" type="sibTrans" cxnId="{4CD4B96C-2D32-4792-BCDF-B0D32705CC32}">
      <dgm:prSet/>
      <dgm:spPr/>
      <dgm:t>
        <a:bodyPr/>
        <a:lstStyle/>
        <a:p>
          <a:endParaRPr lang="en-US"/>
        </a:p>
      </dgm:t>
    </dgm:pt>
    <dgm:pt modelId="{E6EB6989-8611-47EE-A86E-EE813102F290}">
      <dgm:prSet/>
      <dgm:spPr/>
      <dgm:t>
        <a:bodyPr/>
        <a:lstStyle/>
        <a:p>
          <a:r>
            <a:rPr lang="en-US" b="0" i="1" baseline="0" dirty="0"/>
            <a:t>Starting point of a transaction</a:t>
          </a:r>
          <a:endParaRPr lang="en-US" dirty="0"/>
        </a:p>
      </dgm:t>
    </dgm:pt>
    <dgm:pt modelId="{B123391F-C5F4-44EA-A7F5-76ABD9C38608}" type="parTrans" cxnId="{C000B7BF-1C00-460C-888A-64974F63DD29}">
      <dgm:prSet/>
      <dgm:spPr/>
      <dgm:t>
        <a:bodyPr/>
        <a:lstStyle/>
        <a:p>
          <a:endParaRPr lang="en-US"/>
        </a:p>
      </dgm:t>
    </dgm:pt>
    <dgm:pt modelId="{21CBB272-FAB1-487B-8C06-4CC209AB38E4}" type="sibTrans" cxnId="{C000B7BF-1C00-460C-888A-64974F63DD29}">
      <dgm:prSet/>
      <dgm:spPr/>
      <dgm:t>
        <a:bodyPr/>
        <a:lstStyle/>
        <a:p>
          <a:endParaRPr lang="en-US"/>
        </a:p>
      </dgm:t>
    </dgm:pt>
    <dgm:pt modelId="{1CEC74DF-D015-453A-B8F5-651BFA10021B}">
      <dgm:prSet/>
      <dgm:spPr/>
      <dgm:t>
        <a:bodyPr/>
        <a:lstStyle/>
        <a:p>
          <a:r>
            <a:rPr lang="en-US"/>
            <a:t>COMMIT TRANSACTION</a:t>
          </a:r>
        </a:p>
      </dgm:t>
    </dgm:pt>
    <dgm:pt modelId="{52128F99-57B3-4FF5-8401-CE36F0B2B4D5}" type="parTrans" cxnId="{3203319B-D10A-42B9-B990-179068173F2F}">
      <dgm:prSet/>
      <dgm:spPr/>
      <dgm:t>
        <a:bodyPr/>
        <a:lstStyle/>
        <a:p>
          <a:endParaRPr lang="en-US"/>
        </a:p>
      </dgm:t>
    </dgm:pt>
    <dgm:pt modelId="{DC65EECF-FB0B-4533-80A3-2C2FF1FEC748}" type="sibTrans" cxnId="{3203319B-D10A-42B9-B990-179068173F2F}">
      <dgm:prSet/>
      <dgm:spPr/>
      <dgm:t>
        <a:bodyPr/>
        <a:lstStyle/>
        <a:p>
          <a:endParaRPr lang="en-US"/>
        </a:p>
      </dgm:t>
    </dgm:pt>
    <dgm:pt modelId="{54DCB60C-CF94-413E-BF9C-51867771D419}">
      <dgm:prSet/>
      <dgm:spPr/>
      <dgm:t>
        <a:bodyPr/>
        <a:lstStyle/>
        <a:p>
          <a:r>
            <a:rPr lang="en-US"/>
            <a:t>Complete the transaction</a:t>
          </a:r>
        </a:p>
      </dgm:t>
    </dgm:pt>
    <dgm:pt modelId="{E64734B5-6A00-4142-8ADE-C93F68DFBA9E}" type="parTrans" cxnId="{77A3439B-9995-48E3-ADA1-1D2ADB9E5FE8}">
      <dgm:prSet/>
      <dgm:spPr/>
      <dgm:t>
        <a:bodyPr/>
        <a:lstStyle/>
        <a:p>
          <a:endParaRPr lang="en-US"/>
        </a:p>
      </dgm:t>
    </dgm:pt>
    <dgm:pt modelId="{60880935-D3D2-4FBB-835E-7E3030ED2386}" type="sibTrans" cxnId="{77A3439B-9995-48E3-ADA1-1D2ADB9E5FE8}">
      <dgm:prSet/>
      <dgm:spPr/>
      <dgm:t>
        <a:bodyPr/>
        <a:lstStyle/>
        <a:p>
          <a:endParaRPr lang="en-US"/>
        </a:p>
      </dgm:t>
    </dgm:pt>
    <dgm:pt modelId="{8E62838C-0DEA-497B-AB0E-CB3235131767}">
      <dgm:prSet/>
      <dgm:spPr/>
      <dgm:t>
        <a:bodyPr/>
        <a:lstStyle/>
        <a:p>
          <a:r>
            <a:rPr lang="en-US"/>
            <a:t>ROLLBACK TRANSACTION</a:t>
          </a:r>
        </a:p>
      </dgm:t>
    </dgm:pt>
    <dgm:pt modelId="{3F55EB09-51EB-4D19-8D42-22B600031322}" type="parTrans" cxnId="{1EC8AC9C-5768-4232-9C3D-C9307E2E6A94}">
      <dgm:prSet/>
      <dgm:spPr/>
      <dgm:t>
        <a:bodyPr/>
        <a:lstStyle/>
        <a:p>
          <a:endParaRPr lang="en-US"/>
        </a:p>
      </dgm:t>
    </dgm:pt>
    <dgm:pt modelId="{1C648B8F-31B0-42CA-BDC1-249B59C3E21E}" type="sibTrans" cxnId="{1EC8AC9C-5768-4232-9C3D-C9307E2E6A94}">
      <dgm:prSet/>
      <dgm:spPr/>
      <dgm:t>
        <a:bodyPr/>
        <a:lstStyle/>
        <a:p>
          <a:endParaRPr lang="en-US"/>
        </a:p>
      </dgm:t>
    </dgm:pt>
    <dgm:pt modelId="{F61A9186-8538-4B4E-86F7-3BED39164C57}">
      <dgm:prSet/>
      <dgm:spPr/>
      <dgm:t>
        <a:bodyPr/>
        <a:lstStyle/>
        <a:p>
          <a:r>
            <a:rPr lang="en-US" dirty="0"/>
            <a:t>Roll back an explicit or implicit transaction to the beginning of the transaction</a:t>
          </a:r>
        </a:p>
      </dgm:t>
    </dgm:pt>
    <dgm:pt modelId="{39C37383-CD6C-4023-A685-62CD6FE47F44}" type="parTrans" cxnId="{A060668E-5D53-447E-907C-41E09CB9A85E}">
      <dgm:prSet/>
      <dgm:spPr/>
      <dgm:t>
        <a:bodyPr/>
        <a:lstStyle/>
        <a:p>
          <a:endParaRPr lang="en-US"/>
        </a:p>
      </dgm:t>
    </dgm:pt>
    <dgm:pt modelId="{ABF35B5A-80BB-4A86-9D57-EE3C0B7C20AE}" type="sibTrans" cxnId="{A060668E-5D53-447E-907C-41E09CB9A85E}">
      <dgm:prSet/>
      <dgm:spPr/>
      <dgm:t>
        <a:bodyPr/>
        <a:lstStyle/>
        <a:p>
          <a:endParaRPr lang="en-US"/>
        </a:p>
      </dgm:t>
    </dgm:pt>
    <dgm:pt modelId="{FD6EC8BB-3C98-3A4D-8F1E-29D7DBEF5F20}" type="pres">
      <dgm:prSet presAssocID="{32C994FD-6531-45CE-9CBD-9FCDC7750626}" presName="linear" presStyleCnt="0">
        <dgm:presLayoutVars>
          <dgm:dir/>
          <dgm:animLvl val="lvl"/>
          <dgm:resizeHandles val="exact"/>
        </dgm:presLayoutVars>
      </dgm:prSet>
      <dgm:spPr/>
    </dgm:pt>
    <dgm:pt modelId="{6DDC8B69-AC46-6B48-9CFB-0C56BB54F1EA}" type="pres">
      <dgm:prSet presAssocID="{32F6E32C-E69C-4AEC-AC9F-E9DD479300A4}" presName="parentLin" presStyleCnt="0"/>
      <dgm:spPr/>
    </dgm:pt>
    <dgm:pt modelId="{8175560B-A8FB-4843-8237-29EE78B06F96}" type="pres">
      <dgm:prSet presAssocID="{32F6E32C-E69C-4AEC-AC9F-E9DD479300A4}" presName="parentLeftMargin" presStyleLbl="node1" presStyleIdx="0" presStyleCnt="3"/>
      <dgm:spPr/>
    </dgm:pt>
    <dgm:pt modelId="{8EFC957D-EB2E-8E43-BA6C-F6E96F88AA42}" type="pres">
      <dgm:prSet presAssocID="{32F6E32C-E69C-4AEC-AC9F-E9DD479300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373CC1-1C16-854B-9395-98E00F09D891}" type="pres">
      <dgm:prSet presAssocID="{32F6E32C-E69C-4AEC-AC9F-E9DD479300A4}" presName="negativeSpace" presStyleCnt="0"/>
      <dgm:spPr/>
    </dgm:pt>
    <dgm:pt modelId="{85B408B1-EE86-344D-8048-4C614A75C7C9}" type="pres">
      <dgm:prSet presAssocID="{32F6E32C-E69C-4AEC-AC9F-E9DD479300A4}" presName="childText" presStyleLbl="conFgAcc1" presStyleIdx="0" presStyleCnt="3">
        <dgm:presLayoutVars>
          <dgm:bulletEnabled val="1"/>
        </dgm:presLayoutVars>
      </dgm:prSet>
      <dgm:spPr/>
    </dgm:pt>
    <dgm:pt modelId="{C1D1FCE2-127A-0043-8E52-F38AA51CBA3E}" type="pres">
      <dgm:prSet presAssocID="{2E110453-BAEC-481C-B419-3BEC5612E815}" presName="spaceBetweenRectangles" presStyleCnt="0"/>
      <dgm:spPr/>
    </dgm:pt>
    <dgm:pt modelId="{24C5C146-28A2-6444-9516-5EFFDE3B9A22}" type="pres">
      <dgm:prSet presAssocID="{1CEC74DF-D015-453A-B8F5-651BFA10021B}" presName="parentLin" presStyleCnt="0"/>
      <dgm:spPr/>
    </dgm:pt>
    <dgm:pt modelId="{A7128A55-30BD-D640-B4C4-5D69EE30D1B3}" type="pres">
      <dgm:prSet presAssocID="{1CEC74DF-D015-453A-B8F5-651BFA10021B}" presName="parentLeftMargin" presStyleLbl="node1" presStyleIdx="0" presStyleCnt="3"/>
      <dgm:spPr/>
    </dgm:pt>
    <dgm:pt modelId="{348388B6-0458-3748-95A4-93C8FFEE73F0}" type="pres">
      <dgm:prSet presAssocID="{1CEC74DF-D015-453A-B8F5-651BFA1002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2E235D-E64F-3C4F-A474-2FE77AB536EB}" type="pres">
      <dgm:prSet presAssocID="{1CEC74DF-D015-453A-B8F5-651BFA10021B}" presName="negativeSpace" presStyleCnt="0"/>
      <dgm:spPr/>
    </dgm:pt>
    <dgm:pt modelId="{677028C8-EA16-164C-9D89-F3499C01F2E4}" type="pres">
      <dgm:prSet presAssocID="{1CEC74DF-D015-453A-B8F5-651BFA10021B}" presName="childText" presStyleLbl="conFgAcc1" presStyleIdx="1" presStyleCnt="3">
        <dgm:presLayoutVars>
          <dgm:bulletEnabled val="1"/>
        </dgm:presLayoutVars>
      </dgm:prSet>
      <dgm:spPr/>
    </dgm:pt>
    <dgm:pt modelId="{F839F4CE-F5CE-8E4C-A125-CA5D2DF88010}" type="pres">
      <dgm:prSet presAssocID="{DC65EECF-FB0B-4533-80A3-2C2FF1FEC748}" presName="spaceBetweenRectangles" presStyleCnt="0"/>
      <dgm:spPr/>
    </dgm:pt>
    <dgm:pt modelId="{5D28094E-1C1E-9148-8C32-1A908B73B4C9}" type="pres">
      <dgm:prSet presAssocID="{8E62838C-0DEA-497B-AB0E-CB3235131767}" presName="parentLin" presStyleCnt="0"/>
      <dgm:spPr/>
    </dgm:pt>
    <dgm:pt modelId="{A0F55C73-F082-CB40-95B0-FCAD725403FC}" type="pres">
      <dgm:prSet presAssocID="{8E62838C-0DEA-497B-AB0E-CB3235131767}" presName="parentLeftMargin" presStyleLbl="node1" presStyleIdx="1" presStyleCnt="3"/>
      <dgm:spPr/>
    </dgm:pt>
    <dgm:pt modelId="{2B6DBF65-C849-7249-BF9F-192E48775701}" type="pres">
      <dgm:prSet presAssocID="{8E62838C-0DEA-497B-AB0E-CB32351317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2471C0-70FD-DD44-A573-5A9E211E5B60}" type="pres">
      <dgm:prSet presAssocID="{8E62838C-0DEA-497B-AB0E-CB3235131767}" presName="negativeSpace" presStyleCnt="0"/>
      <dgm:spPr/>
    </dgm:pt>
    <dgm:pt modelId="{8E71203D-92E4-A842-9FC8-89B992B9A082}" type="pres">
      <dgm:prSet presAssocID="{8E62838C-0DEA-497B-AB0E-CB32351317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B4C906-24BD-8547-88B8-0F7BC86F4009}" type="presOf" srcId="{32F6E32C-E69C-4AEC-AC9F-E9DD479300A4}" destId="{8EFC957D-EB2E-8E43-BA6C-F6E96F88AA42}" srcOrd="1" destOrd="0" presId="urn:microsoft.com/office/officeart/2005/8/layout/list1"/>
    <dgm:cxn modelId="{4FE43C23-9441-E342-B62F-B617816EBDA0}" type="presOf" srcId="{32F6E32C-E69C-4AEC-AC9F-E9DD479300A4}" destId="{8175560B-A8FB-4843-8237-29EE78B06F96}" srcOrd="0" destOrd="0" presId="urn:microsoft.com/office/officeart/2005/8/layout/list1"/>
    <dgm:cxn modelId="{B1EDA030-B277-FC4B-A520-FE6892A96084}" type="presOf" srcId="{E6EB6989-8611-47EE-A86E-EE813102F290}" destId="{85B408B1-EE86-344D-8048-4C614A75C7C9}" srcOrd="0" destOrd="0" presId="urn:microsoft.com/office/officeart/2005/8/layout/list1"/>
    <dgm:cxn modelId="{5721003D-000F-E44D-AFE0-A6DFFD1CE95D}" type="presOf" srcId="{54DCB60C-CF94-413E-BF9C-51867771D419}" destId="{677028C8-EA16-164C-9D89-F3499C01F2E4}" srcOrd="0" destOrd="0" presId="urn:microsoft.com/office/officeart/2005/8/layout/list1"/>
    <dgm:cxn modelId="{9A543941-C13A-5841-8415-E3EA45BA1F08}" type="presOf" srcId="{F61A9186-8538-4B4E-86F7-3BED39164C57}" destId="{8E71203D-92E4-A842-9FC8-89B992B9A082}" srcOrd="0" destOrd="0" presId="urn:microsoft.com/office/officeart/2005/8/layout/list1"/>
    <dgm:cxn modelId="{2D192E56-2FC8-8749-A2CA-216000EE293A}" type="presOf" srcId="{32C994FD-6531-45CE-9CBD-9FCDC7750626}" destId="{FD6EC8BB-3C98-3A4D-8F1E-29D7DBEF5F20}" srcOrd="0" destOrd="0" presId="urn:microsoft.com/office/officeart/2005/8/layout/list1"/>
    <dgm:cxn modelId="{0936BD63-883A-5442-9320-1C577EEFCFEF}" type="presOf" srcId="{1CEC74DF-D015-453A-B8F5-651BFA10021B}" destId="{348388B6-0458-3748-95A4-93C8FFEE73F0}" srcOrd="1" destOrd="0" presId="urn:microsoft.com/office/officeart/2005/8/layout/list1"/>
    <dgm:cxn modelId="{4CD4B96C-2D32-4792-BCDF-B0D32705CC32}" srcId="{32C994FD-6531-45CE-9CBD-9FCDC7750626}" destId="{32F6E32C-E69C-4AEC-AC9F-E9DD479300A4}" srcOrd="0" destOrd="0" parTransId="{24D62614-F196-48FC-9BEC-E04572F06D2E}" sibTransId="{2E110453-BAEC-481C-B419-3BEC5612E815}"/>
    <dgm:cxn modelId="{A060668E-5D53-447E-907C-41E09CB9A85E}" srcId="{8E62838C-0DEA-497B-AB0E-CB3235131767}" destId="{F61A9186-8538-4B4E-86F7-3BED39164C57}" srcOrd="0" destOrd="0" parTransId="{39C37383-CD6C-4023-A685-62CD6FE47F44}" sibTransId="{ABF35B5A-80BB-4A86-9D57-EE3C0B7C20AE}"/>
    <dgm:cxn modelId="{3203319B-D10A-42B9-B990-179068173F2F}" srcId="{32C994FD-6531-45CE-9CBD-9FCDC7750626}" destId="{1CEC74DF-D015-453A-B8F5-651BFA10021B}" srcOrd="1" destOrd="0" parTransId="{52128F99-57B3-4FF5-8401-CE36F0B2B4D5}" sibTransId="{DC65EECF-FB0B-4533-80A3-2C2FF1FEC748}"/>
    <dgm:cxn modelId="{77A3439B-9995-48E3-ADA1-1D2ADB9E5FE8}" srcId="{1CEC74DF-D015-453A-B8F5-651BFA10021B}" destId="{54DCB60C-CF94-413E-BF9C-51867771D419}" srcOrd="0" destOrd="0" parTransId="{E64734B5-6A00-4142-8ADE-C93F68DFBA9E}" sibTransId="{60880935-D3D2-4FBB-835E-7E3030ED2386}"/>
    <dgm:cxn modelId="{1EC8AC9C-5768-4232-9C3D-C9307E2E6A94}" srcId="{32C994FD-6531-45CE-9CBD-9FCDC7750626}" destId="{8E62838C-0DEA-497B-AB0E-CB3235131767}" srcOrd="2" destOrd="0" parTransId="{3F55EB09-51EB-4D19-8D42-22B600031322}" sibTransId="{1C648B8F-31B0-42CA-BDC1-249B59C3E21E}"/>
    <dgm:cxn modelId="{F93219BB-3C1C-094C-9AD8-174A97B5A0DD}" type="presOf" srcId="{1CEC74DF-D015-453A-B8F5-651BFA10021B}" destId="{A7128A55-30BD-D640-B4C4-5D69EE30D1B3}" srcOrd="0" destOrd="0" presId="urn:microsoft.com/office/officeart/2005/8/layout/list1"/>
    <dgm:cxn modelId="{C000B7BF-1C00-460C-888A-64974F63DD29}" srcId="{32F6E32C-E69C-4AEC-AC9F-E9DD479300A4}" destId="{E6EB6989-8611-47EE-A86E-EE813102F290}" srcOrd="0" destOrd="0" parTransId="{B123391F-C5F4-44EA-A7F5-76ABD9C38608}" sibTransId="{21CBB272-FAB1-487B-8C06-4CC209AB38E4}"/>
    <dgm:cxn modelId="{ED8931C4-9A07-2643-A397-98852C2BB0B1}" type="presOf" srcId="{8E62838C-0DEA-497B-AB0E-CB3235131767}" destId="{2B6DBF65-C849-7249-BF9F-192E48775701}" srcOrd="1" destOrd="0" presId="urn:microsoft.com/office/officeart/2005/8/layout/list1"/>
    <dgm:cxn modelId="{E6B7FDD9-4CDE-3E4A-AD5B-BD1E3D74E264}" type="presOf" srcId="{8E62838C-0DEA-497B-AB0E-CB3235131767}" destId="{A0F55C73-F082-CB40-95B0-FCAD725403FC}" srcOrd="0" destOrd="0" presId="urn:microsoft.com/office/officeart/2005/8/layout/list1"/>
    <dgm:cxn modelId="{5613CD4C-FAB2-CC46-8BB1-B8357AFE3BC1}" type="presParOf" srcId="{FD6EC8BB-3C98-3A4D-8F1E-29D7DBEF5F20}" destId="{6DDC8B69-AC46-6B48-9CFB-0C56BB54F1EA}" srcOrd="0" destOrd="0" presId="urn:microsoft.com/office/officeart/2005/8/layout/list1"/>
    <dgm:cxn modelId="{6880A1E2-3A69-1B43-9232-9CBBDBFE5107}" type="presParOf" srcId="{6DDC8B69-AC46-6B48-9CFB-0C56BB54F1EA}" destId="{8175560B-A8FB-4843-8237-29EE78B06F96}" srcOrd="0" destOrd="0" presId="urn:microsoft.com/office/officeart/2005/8/layout/list1"/>
    <dgm:cxn modelId="{52D95E19-1347-0146-931C-2970070DBBEC}" type="presParOf" srcId="{6DDC8B69-AC46-6B48-9CFB-0C56BB54F1EA}" destId="{8EFC957D-EB2E-8E43-BA6C-F6E96F88AA42}" srcOrd="1" destOrd="0" presId="urn:microsoft.com/office/officeart/2005/8/layout/list1"/>
    <dgm:cxn modelId="{DEC27283-E1EA-354D-9F01-AFA6DC298815}" type="presParOf" srcId="{FD6EC8BB-3C98-3A4D-8F1E-29D7DBEF5F20}" destId="{08373CC1-1C16-854B-9395-98E00F09D891}" srcOrd="1" destOrd="0" presId="urn:microsoft.com/office/officeart/2005/8/layout/list1"/>
    <dgm:cxn modelId="{34F30EAB-4A05-8749-A685-0B43C4DE5B37}" type="presParOf" srcId="{FD6EC8BB-3C98-3A4D-8F1E-29D7DBEF5F20}" destId="{85B408B1-EE86-344D-8048-4C614A75C7C9}" srcOrd="2" destOrd="0" presId="urn:microsoft.com/office/officeart/2005/8/layout/list1"/>
    <dgm:cxn modelId="{38EFE7F6-78C4-004C-9CA0-FABC8F547BD4}" type="presParOf" srcId="{FD6EC8BB-3C98-3A4D-8F1E-29D7DBEF5F20}" destId="{C1D1FCE2-127A-0043-8E52-F38AA51CBA3E}" srcOrd="3" destOrd="0" presId="urn:microsoft.com/office/officeart/2005/8/layout/list1"/>
    <dgm:cxn modelId="{140A1F01-9449-0940-AA03-637968C7CB12}" type="presParOf" srcId="{FD6EC8BB-3C98-3A4D-8F1E-29D7DBEF5F20}" destId="{24C5C146-28A2-6444-9516-5EFFDE3B9A22}" srcOrd="4" destOrd="0" presId="urn:microsoft.com/office/officeart/2005/8/layout/list1"/>
    <dgm:cxn modelId="{C8E22439-69F2-BF4B-B7AF-56438CE4F830}" type="presParOf" srcId="{24C5C146-28A2-6444-9516-5EFFDE3B9A22}" destId="{A7128A55-30BD-D640-B4C4-5D69EE30D1B3}" srcOrd="0" destOrd="0" presId="urn:microsoft.com/office/officeart/2005/8/layout/list1"/>
    <dgm:cxn modelId="{6B549AD7-ED7F-BE42-A1B2-351C0FC779C6}" type="presParOf" srcId="{24C5C146-28A2-6444-9516-5EFFDE3B9A22}" destId="{348388B6-0458-3748-95A4-93C8FFEE73F0}" srcOrd="1" destOrd="0" presId="urn:microsoft.com/office/officeart/2005/8/layout/list1"/>
    <dgm:cxn modelId="{BA454A91-203F-5C46-82D7-3482828E3F33}" type="presParOf" srcId="{FD6EC8BB-3C98-3A4D-8F1E-29D7DBEF5F20}" destId="{D42E235D-E64F-3C4F-A474-2FE77AB536EB}" srcOrd="5" destOrd="0" presId="urn:microsoft.com/office/officeart/2005/8/layout/list1"/>
    <dgm:cxn modelId="{85B42CDC-316B-E046-8DCB-6D6D297D3357}" type="presParOf" srcId="{FD6EC8BB-3C98-3A4D-8F1E-29D7DBEF5F20}" destId="{677028C8-EA16-164C-9D89-F3499C01F2E4}" srcOrd="6" destOrd="0" presId="urn:microsoft.com/office/officeart/2005/8/layout/list1"/>
    <dgm:cxn modelId="{2A0656BA-C153-9349-99F0-58EEC2906AA3}" type="presParOf" srcId="{FD6EC8BB-3C98-3A4D-8F1E-29D7DBEF5F20}" destId="{F839F4CE-F5CE-8E4C-A125-CA5D2DF88010}" srcOrd="7" destOrd="0" presId="urn:microsoft.com/office/officeart/2005/8/layout/list1"/>
    <dgm:cxn modelId="{2B1C024C-1DCF-5044-86C6-509D709AB545}" type="presParOf" srcId="{FD6EC8BB-3C98-3A4D-8F1E-29D7DBEF5F20}" destId="{5D28094E-1C1E-9148-8C32-1A908B73B4C9}" srcOrd="8" destOrd="0" presId="urn:microsoft.com/office/officeart/2005/8/layout/list1"/>
    <dgm:cxn modelId="{4EEBB745-A4E1-0540-9E1C-D99460BF2703}" type="presParOf" srcId="{5D28094E-1C1E-9148-8C32-1A908B73B4C9}" destId="{A0F55C73-F082-CB40-95B0-FCAD725403FC}" srcOrd="0" destOrd="0" presId="urn:microsoft.com/office/officeart/2005/8/layout/list1"/>
    <dgm:cxn modelId="{3C6C18D7-BC5C-F54D-A9E2-74A047F34A76}" type="presParOf" srcId="{5D28094E-1C1E-9148-8C32-1A908B73B4C9}" destId="{2B6DBF65-C849-7249-BF9F-192E48775701}" srcOrd="1" destOrd="0" presId="urn:microsoft.com/office/officeart/2005/8/layout/list1"/>
    <dgm:cxn modelId="{23CC4778-29FA-9244-AA14-2C1E93E8045F}" type="presParOf" srcId="{FD6EC8BB-3C98-3A4D-8F1E-29D7DBEF5F20}" destId="{2A2471C0-70FD-DD44-A573-5A9E211E5B60}" srcOrd="9" destOrd="0" presId="urn:microsoft.com/office/officeart/2005/8/layout/list1"/>
    <dgm:cxn modelId="{B3EF5775-D30F-0145-8485-FF3F5BAA0D6C}" type="presParOf" srcId="{FD6EC8BB-3C98-3A4D-8F1E-29D7DBEF5F20}" destId="{8E71203D-92E4-A842-9FC8-89B992B9A0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2C597-A80B-D442-94C9-CB53AEED371C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FAED9-BA7A-AD40-9DA2-75A3B67D9964}">
      <dsp:nvSpPr>
        <dsp:cNvPr id="0" name=""/>
        <dsp:cNvSpPr/>
      </dsp:nvSpPr>
      <dsp:spPr>
        <a:xfrm>
          <a:off x="0" y="2821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CDO has not been in the role long enough to effect change.</a:t>
          </a:r>
        </a:p>
      </dsp:txBody>
      <dsp:txXfrm>
        <a:off x="0" y="2821"/>
        <a:ext cx="6668792" cy="962059"/>
      </dsp:txXfrm>
    </dsp:sp>
    <dsp:sp modelId="{BC84186B-9586-2D44-A183-433250CFD928}">
      <dsp:nvSpPr>
        <dsp:cNvPr id="0" name=""/>
        <dsp:cNvSpPr/>
      </dsp:nvSpPr>
      <dsp:spPr>
        <a:xfrm>
          <a:off x="0" y="964880"/>
          <a:ext cx="6668792" cy="0"/>
        </a:xfrm>
        <a:prstGeom prst="line">
          <a:avLst/>
        </a:prstGeom>
        <a:solidFill>
          <a:schemeClr val="accent2">
            <a:hueOff val="281383"/>
            <a:satOff val="-1837"/>
            <a:lumOff val="-431"/>
            <a:alphaOff val="0"/>
          </a:schemeClr>
        </a:solidFill>
        <a:ln w="9525" cap="flat" cmpd="sng" algn="ctr">
          <a:solidFill>
            <a:schemeClr val="accent2">
              <a:hueOff val="281383"/>
              <a:satOff val="-1837"/>
              <a:lumOff val="-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2FB92-EA38-134F-95B5-0F6119640F80}">
      <dsp:nvSpPr>
        <dsp:cNvPr id="0" name=""/>
        <dsp:cNvSpPr/>
      </dsp:nvSpPr>
      <dsp:spPr>
        <a:xfrm>
          <a:off x="0" y="96488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 of business (LOB) managers and staff have been in their positions for a long time and do not respond well to change.</a:t>
          </a:r>
        </a:p>
      </dsp:txBody>
      <dsp:txXfrm>
        <a:off x="0" y="964880"/>
        <a:ext cx="6668792" cy="962059"/>
      </dsp:txXfrm>
    </dsp:sp>
    <dsp:sp modelId="{73899172-2C87-AD43-9300-AE7A21B8B84D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accent2">
            <a:hueOff val="562766"/>
            <a:satOff val="-3675"/>
            <a:lumOff val="-863"/>
            <a:alphaOff val="0"/>
          </a:schemeClr>
        </a:solidFill>
        <a:ln w="9525" cap="flat" cmpd="sng" algn="ctr">
          <a:solidFill>
            <a:schemeClr val="accent2">
              <a:hueOff val="562766"/>
              <a:satOff val="-3675"/>
              <a:lumOff val="-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748D21-165F-4141-90DF-05785AF65C59}">
      <dsp:nvSpPr>
        <dsp:cNvPr id="0" name=""/>
        <dsp:cNvSpPr/>
      </dsp:nvSpPr>
      <dsp:spPr>
        <a:xfrm>
          <a:off x="0" y="192694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is seen as the responsibility of the IT function.</a:t>
          </a:r>
        </a:p>
      </dsp:txBody>
      <dsp:txXfrm>
        <a:off x="0" y="1926940"/>
        <a:ext cx="6668792" cy="962059"/>
      </dsp:txXfrm>
    </dsp:sp>
    <dsp:sp modelId="{858C77D5-F906-8D42-8D4B-BFF6B73504BE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accent2">
            <a:hueOff val="844149"/>
            <a:satOff val="-5512"/>
            <a:lumOff val="-1294"/>
            <a:alphaOff val="0"/>
          </a:schemeClr>
        </a:solidFill>
        <a:ln w="9525" cap="flat" cmpd="sng" algn="ctr">
          <a:solidFill>
            <a:schemeClr val="accent2">
              <a:hueOff val="844149"/>
              <a:satOff val="-5512"/>
              <a:lumOff val="-1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FEED-040F-2D40-85EE-6BABA5A22EB3}">
      <dsp:nvSpPr>
        <dsp:cNvPr id="0" name=""/>
        <dsp:cNvSpPr/>
      </dsp:nvSpPr>
      <dsp:spPr>
        <a:xfrm>
          <a:off x="0" y="288900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is no understanding of how change is going to benefit the individual. </a:t>
          </a:r>
        </a:p>
      </dsp:txBody>
      <dsp:txXfrm>
        <a:off x="0" y="2889000"/>
        <a:ext cx="6668792" cy="962059"/>
      </dsp:txXfrm>
    </dsp:sp>
    <dsp:sp modelId="{A4B18EA2-CA94-F940-94EB-C093014BDEB9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accent2">
            <a:hueOff val="1125531"/>
            <a:satOff val="-7350"/>
            <a:lumOff val="-1726"/>
            <a:alphaOff val="0"/>
          </a:schemeClr>
        </a:solidFill>
        <a:ln w="9525" cap="flat" cmpd="sng" algn="ctr">
          <a:solidFill>
            <a:schemeClr val="accent2">
              <a:hueOff val="1125531"/>
              <a:satOff val="-7350"/>
              <a:lumOff val="-1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0987C-82FA-1C40-B643-80084C293BD4}">
      <dsp:nvSpPr>
        <dsp:cNvPr id="0" name=""/>
        <dsp:cNvSpPr/>
      </dsp:nvSpPr>
      <dsp:spPr>
        <a:xfrm>
          <a:off x="0" y="385105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is a lack of demand for data within business units.</a:t>
          </a:r>
        </a:p>
      </dsp:txBody>
      <dsp:txXfrm>
        <a:off x="0" y="3851059"/>
        <a:ext cx="6668792" cy="962059"/>
      </dsp:txXfrm>
    </dsp:sp>
    <dsp:sp modelId="{786BB356-D25C-B345-B12A-6E8A4ED5CAD8}">
      <dsp:nvSpPr>
        <dsp:cNvPr id="0" name=""/>
        <dsp:cNvSpPr/>
      </dsp:nvSpPr>
      <dsp:spPr>
        <a:xfrm>
          <a:off x="0" y="4813119"/>
          <a:ext cx="6668792" cy="0"/>
        </a:xfrm>
        <a:prstGeom prst="line">
          <a:avLst/>
        </a:prstGeom>
        <a:solidFill>
          <a:schemeClr val="accent2">
            <a:hueOff val="1406914"/>
            <a:satOff val="-9187"/>
            <a:lumOff val="-2157"/>
            <a:alphaOff val="0"/>
          </a:schemeClr>
        </a:solidFill>
        <a:ln w="9525" cap="flat" cmpd="sng" algn="ctr">
          <a:solidFill>
            <a:schemeClr val="accent2">
              <a:hueOff val="1406914"/>
              <a:satOff val="-9187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EC251-A49B-7940-993C-469D0D9C9EB7}">
      <dsp:nvSpPr>
        <dsp:cNvPr id="0" name=""/>
        <dsp:cNvSpPr/>
      </dsp:nvSpPr>
      <dsp:spPr>
        <a:xfrm>
          <a:off x="0" y="481311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link between data and business outcomes is missing or insufficiently explained.</a:t>
          </a:r>
        </a:p>
      </dsp:txBody>
      <dsp:txXfrm>
        <a:off x="0" y="4813119"/>
        <a:ext cx="6668792" cy="962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408B1-EE86-344D-8048-4C614A75C7C9}">
      <dsp:nvSpPr>
        <dsp:cNvPr id="0" name=""/>
        <dsp:cNvSpPr/>
      </dsp:nvSpPr>
      <dsp:spPr>
        <a:xfrm>
          <a:off x="0" y="529694"/>
          <a:ext cx="6668792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72" tIns="541528" rIns="51757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1" kern="1200" baseline="0" dirty="0"/>
            <a:t>Starting point of a transaction</a:t>
          </a:r>
          <a:endParaRPr lang="en-US" sz="2600" kern="1200" dirty="0"/>
        </a:p>
      </dsp:txBody>
      <dsp:txXfrm>
        <a:off x="0" y="529694"/>
        <a:ext cx="6668792" cy="1105650"/>
      </dsp:txXfrm>
    </dsp:sp>
    <dsp:sp modelId="{8EFC957D-EB2E-8E43-BA6C-F6E96F88AA42}">
      <dsp:nvSpPr>
        <dsp:cNvPr id="0" name=""/>
        <dsp:cNvSpPr/>
      </dsp:nvSpPr>
      <dsp:spPr>
        <a:xfrm>
          <a:off x="333439" y="145934"/>
          <a:ext cx="4668154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BEGIN TRANSACTION</a:t>
          </a:r>
        </a:p>
      </dsp:txBody>
      <dsp:txXfrm>
        <a:off x="370906" y="183401"/>
        <a:ext cx="4593220" cy="692586"/>
      </dsp:txXfrm>
    </dsp:sp>
    <dsp:sp modelId="{677028C8-EA16-164C-9D89-F3499C01F2E4}">
      <dsp:nvSpPr>
        <dsp:cNvPr id="0" name=""/>
        <dsp:cNvSpPr/>
      </dsp:nvSpPr>
      <dsp:spPr>
        <a:xfrm>
          <a:off x="0" y="2159505"/>
          <a:ext cx="6668792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72" tIns="541528" rIns="51757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Complete the transaction</a:t>
          </a:r>
        </a:p>
      </dsp:txBody>
      <dsp:txXfrm>
        <a:off x="0" y="2159505"/>
        <a:ext cx="6668792" cy="1105650"/>
      </dsp:txXfrm>
    </dsp:sp>
    <dsp:sp modelId="{348388B6-0458-3748-95A4-93C8FFEE73F0}">
      <dsp:nvSpPr>
        <dsp:cNvPr id="0" name=""/>
        <dsp:cNvSpPr/>
      </dsp:nvSpPr>
      <dsp:spPr>
        <a:xfrm>
          <a:off x="333439" y="1775744"/>
          <a:ext cx="4668154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COMMIT TRANSACTION</a:t>
          </a:r>
        </a:p>
      </dsp:txBody>
      <dsp:txXfrm>
        <a:off x="370906" y="1813211"/>
        <a:ext cx="4593220" cy="692586"/>
      </dsp:txXfrm>
    </dsp:sp>
    <dsp:sp modelId="{8E71203D-92E4-A842-9FC8-89B992B9A082}">
      <dsp:nvSpPr>
        <dsp:cNvPr id="0" name=""/>
        <dsp:cNvSpPr/>
      </dsp:nvSpPr>
      <dsp:spPr>
        <a:xfrm>
          <a:off x="0" y="3789315"/>
          <a:ext cx="6668792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72" tIns="541528" rIns="51757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Roll back an explicit or implicit transaction to the beginning of the transaction</a:t>
          </a:r>
        </a:p>
      </dsp:txBody>
      <dsp:txXfrm>
        <a:off x="0" y="3789315"/>
        <a:ext cx="6668792" cy="1842750"/>
      </dsp:txXfrm>
    </dsp:sp>
    <dsp:sp modelId="{2B6DBF65-C849-7249-BF9F-192E48775701}">
      <dsp:nvSpPr>
        <dsp:cNvPr id="0" name=""/>
        <dsp:cNvSpPr/>
      </dsp:nvSpPr>
      <dsp:spPr>
        <a:xfrm>
          <a:off x="333439" y="3405555"/>
          <a:ext cx="4668154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ROLLBACK TRANSACTION</a:t>
          </a:r>
        </a:p>
      </dsp:txBody>
      <dsp:txXfrm>
        <a:off x="370906" y="3443022"/>
        <a:ext cx="4593220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2228-ACBB-C541-9F26-334D70540E45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B41E-513B-694A-8F3A-F5A4C5BF2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023006" y="3371809"/>
            <a:ext cx="8188606" cy="31945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/>
          <a:lstStyle/>
          <a:p>
            <a:fld id="{98ED86B1-4057-4C27-81FD-D748439569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0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52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1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2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3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6E829-A0B9-164B-81D0-64F4AF2C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1079500"/>
            <a:ext cx="4078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CRISP-DM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8CBFC2-B76A-4B2C-BC79-1EADF5EE4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0149875-D186-2F40-B358-27B5306B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8" y="921464"/>
            <a:ext cx="4999885" cy="501241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F400-A957-2249-A418-9522BBF4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CDO 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E2591-8EAE-437E-863E-28885B5F1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27655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F20A4A-336C-5C4B-8FFA-3DA57822E283}"/>
              </a:ext>
            </a:extLst>
          </p:cNvPr>
          <p:cNvSpPr txBox="1"/>
          <p:nvPr/>
        </p:nvSpPr>
        <p:spPr>
          <a:xfrm>
            <a:off x="0" y="655686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Source: </a:t>
            </a:r>
            <a:r>
              <a:rPr lang="en-US" sz="1000" i="1" dirty="0"/>
              <a:t>Chief Data Officers Must Address Both ‘Skill’ and ‘Will’ to Deliver Data-Driven Business Change </a:t>
            </a:r>
            <a:r>
              <a:rPr lang="en-US" sz="1000" dirty="0"/>
              <a:t>Gartner Group 10 July 2020</a:t>
            </a:r>
          </a:p>
        </p:txBody>
      </p:sp>
    </p:spTree>
    <p:extLst>
      <p:ext uri="{BB962C8B-B14F-4D97-AF65-F5344CB8AC3E}">
        <p14:creationId xmlns:p14="http://schemas.microsoft.com/office/powerpoint/2010/main" val="20317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C922E-0091-B64F-A02B-1408A4A8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Transaction Control Language (TCL)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F0321-0769-4C2A-964C-73C90085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94071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4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6" y="-136241"/>
            <a:ext cx="10213200" cy="1021299"/>
          </a:xfrm>
        </p:spPr>
        <p:txBody>
          <a:bodyPr/>
          <a:lstStyle/>
          <a:p>
            <a:r>
              <a:rPr lang="en-US" altLang="zh-CN" dirty="0"/>
              <a:t>New Stage: Process Data in Existing 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2064" y="1275102"/>
            <a:ext cx="3995936" cy="5201897"/>
          </a:xfrm>
        </p:spPr>
        <p:txBody>
          <a:bodyPr/>
          <a:lstStyle/>
          <a:p>
            <a:pPr>
              <a:buNone/>
            </a:pPr>
            <a:endParaRPr lang="en-US" altLang="zh-CN" i="1" dirty="0"/>
          </a:p>
          <a:p>
            <a:pPr>
              <a:buNone/>
            </a:pPr>
            <a:endParaRPr lang="en-US" altLang="zh-CN" i="1" dirty="0"/>
          </a:p>
          <a:p>
            <a:pPr>
              <a:buNone/>
            </a:pP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We shape our buildings; </a:t>
            </a:r>
            <a:r>
              <a:rPr lang="en-US" altLang="zh-CN" i="1" dirty="0">
                <a:solidFill>
                  <a:srgbClr val="FF0000"/>
                </a:solidFill>
              </a:rPr>
              <a:t>thereafter they shape us</a:t>
            </a:r>
            <a:r>
              <a:rPr lang="en-US" altLang="zh-CN" i="1" dirty="0"/>
              <a:t>.</a:t>
            </a:r>
          </a:p>
          <a:p>
            <a:pPr>
              <a:buNone/>
            </a:pP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-- Winston Churchill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46152" y="1611480"/>
            <a:ext cx="5323426" cy="520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3363" indent="-233363" defTabSz="457200">
              <a:spcBef>
                <a:spcPct val="20000"/>
              </a:spcBef>
              <a:defRPr/>
            </a:pPr>
            <a:endParaRPr lang="en-US" altLang="zh-CN" sz="2000"/>
          </a:p>
          <a:p>
            <a:pPr marL="233363" indent="-233363" defTabSz="457200">
              <a:spcBef>
                <a:spcPct val="20000"/>
              </a:spcBef>
              <a:buFont typeface="Wingdings" charset="2"/>
              <a:buChar char="§"/>
              <a:defRPr/>
            </a:pPr>
            <a:endParaRPr lang="en-US" altLang="zh-CN" sz="2000" dirty="0"/>
          </a:p>
        </p:txBody>
      </p:sp>
      <p:sp>
        <p:nvSpPr>
          <p:cNvPr id="8" name="圆角矩形 7"/>
          <p:cNvSpPr/>
          <p:nvPr/>
        </p:nvSpPr>
        <p:spPr>
          <a:xfrm>
            <a:off x="3971256" y="1029074"/>
            <a:ext cx="2658144" cy="1656184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Data-driven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Ideas that need</a:t>
            </a:r>
          </a:p>
          <a:p>
            <a:r>
              <a:rPr lang="en-US" altLang="zh-CN" dirty="0"/>
              <a:t>Algorithms (</a:t>
            </a:r>
            <a:r>
              <a:rPr lang="en-US" altLang="zh-CN" dirty="0" err="1"/>
              <a:t>e.g.PageRank</a:t>
            </a:r>
            <a:r>
              <a:rPr lang="en-US" altLang="zh-CN" dirty="0"/>
              <a:t>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67001" y="4053410"/>
            <a:ext cx="4580527" cy="504056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Database (Design and Implementation)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03513" y="3405338"/>
            <a:ext cx="4580527" cy="57606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SQL to Process Data in DB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03513" y="2829274"/>
            <a:ext cx="4580527" cy="504056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Business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Analytics (Knowledge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Tools)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22984" y="1029074"/>
            <a:ext cx="2339752" cy="165618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Insights:</a:t>
            </a:r>
          </a:p>
          <a:p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</a:p>
          <a:p>
            <a:r>
              <a:rPr lang="en-US" altLang="zh-CN" dirty="0"/>
              <a:t>Analytics Tool  </a:t>
            </a:r>
          </a:p>
          <a:p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703513" y="5277546"/>
            <a:ext cx="4580527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667001" y="4629474"/>
            <a:ext cx="4580527" cy="57606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Storage &amp; Data Cleaning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24000" y="3261322"/>
            <a:ext cx="4967536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748B-25D7-6143-9592-8BB2BE66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Records By Text using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0A9F-BDDF-354E-96E1-2F5C2BD2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single quotes for literals</a:t>
            </a:r>
          </a:p>
          <a:p>
            <a:r>
              <a:rPr lang="en-US" dirty="0"/>
              <a:t>LIKE Operator and wildcards %</a:t>
            </a:r>
          </a:p>
          <a:p>
            <a:pPr lvl="1"/>
            <a:r>
              <a:rPr lang="en-US" dirty="0" err="1"/>
              <a:t>BillingCity</a:t>
            </a:r>
            <a:r>
              <a:rPr lang="en-US" dirty="0"/>
              <a:t> LIKE ‘T%’</a:t>
            </a:r>
          </a:p>
          <a:p>
            <a:pPr lvl="1"/>
            <a:r>
              <a:rPr lang="en-US" dirty="0" err="1"/>
              <a:t>BillingCity</a:t>
            </a:r>
            <a:r>
              <a:rPr lang="en-US" dirty="0"/>
              <a:t> LIKE ‘%T%’</a:t>
            </a:r>
          </a:p>
          <a:p>
            <a:pPr lvl="1"/>
            <a:r>
              <a:rPr lang="en-US" dirty="0" err="1"/>
              <a:t>BillingCity</a:t>
            </a:r>
            <a:r>
              <a:rPr lang="en-US" dirty="0"/>
              <a:t> LIKE ‘%T’</a:t>
            </a:r>
          </a:p>
          <a:p>
            <a:pPr lvl="1"/>
            <a:r>
              <a:rPr lang="en-US" dirty="0" err="1"/>
              <a:t>BillingCity</a:t>
            </a:r>
            <a:r>
              <a:rPr lang="en-US" dirty="0"/>
              <a:t> LIKE ‘T%T’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2231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E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262</Words>
  <Application>Microsoft Macintosh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Goudy Old Style</vt:lpstr>
      <vt:lpstr>Wingdings</vt:lpstr>
      <vt:lpstr>FrostyVTI</vt:lpstr>
      <vt:lpstr>CRISP-DM</vt:lpstr>
      <vt:lpstr>CDO Challenges</vt:lpstr>
      <vt:lpstr>Transaction Control Language (TCL)</vt:lpstr>
      <vt:lpstr>New Stage: Process Data in Existing Database</vt:lpstr>
      <vt:lpstr>Filter Records By Text using 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17</cp:revision>
  <dcterms:created xsi:type="dcterms:W3CDTF">2022-01-28T16:42:23Z</dcterms:created>
  <dcterms:modified xsi:type="dcterms:W3CDTF">2022-05-02T20:10:31Z</dcterms:modified>
</cp:coreProperties>
</file>